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7" r:id="rId2"/>
    <p:sldId id="258" r:id="rId3"/>
    <p:sldId id="259" r:id="rId4"/>
    <p:sldId id="260" r:id="rId5"/>
    <p:sldId id="261" r:id="rId6"/>
    <p:sldId id="262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2" r:id="rId15"/>
    <p:sldId id="271" r:id="rId16"/>
    <p:sldId id="273" r:id="rId17"/>
    <p:sldId id="274" r:id="rId18"/>
    <p:sldId id="275" r:id="rId19"/>
    <p:sldId id="276" r:id="rId20"/>
    <p:sldId id="263" r:id="rId21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79AA"/>
    <a:srgbClr val="ACAA2F"/>
    <a:srgbClr val="B4282B"/>
    <a:srgbClr val="59D051"/>
    <a:srgbClr val="86C1BC"/>
    <a:srgbClr val="7A60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A0F451-C204-45CF-9A24-953586F7F0FA}" v="1" dt="2023-05-15T15:20:27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6115"/>
  </p:normalViewPr>
  <p:slideViewPr>
    <p:cSldViewPr snapToGrid="0">
      <p:cViewPr varScale="1">
        <p:scale>
          <a:sx n="123" d="100"/>
          <a:sy n="123" d="100"/>
        </p:scale>
        <p:origin x="114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lum Altham" userId="d7501566-826a-4d3b-967a-9597ce810957" providerId="ADAL" clId="{B039C436-CD83-0942-A7DE-230502951CF9}"/>
    <pc:docChg chg="undo custSel modSld">
      <pc:chgData name="Callum Altham" userId="d7501566-826a-4d3b-967a-9597ce810957" providerId="ADAL" clId="{B039C436-CD83-0942-A7DE-230502951CF9}" dt="2023-05-11T09:52:37.190" v="78"/>
      <pc:docMkLst>
        <pc:docMk/>
      </pc:docMkLst>
      <pc:sldChg chg="addSp modSp mod">
        <pc:chgData name="Callum Altham" userId="d7501566-826a-4d3b-967a-9597ce810957" providerId="ADAL" clId="{B039C436-CD83-0942-A7DE-230502951CF9}" dt="2023-05-11T09:51:03.181" v="59" actId="1076"/>
        <pc:sldMkLst>
          <pc:docMk/>
          <pc:sldMk cId="2826506619" sldId="258"/>
        </pc:sldMkLst>
        <pc:spChg chg="add mod">
          <ac:chgData name="Callum Altham" userId="d7501566-826a-4d3b-967a-9597ce810957" providerId="ADAL" clId="{B039C436-CD83-0942-A7DE-230502951CF9}" dt="2023-05-11T09:50:32.642" v="44"/>
          <ac:spMkLst>
            <pc:docMk/>
            <pc:sldMk cId="2826506619" sldId="258"/>
            <ac:spMk id="2" creationId="{47EB7D86-D460-5278-AF12-0F027F04E0A8}"/>
          </ac:spMkLst>
        </pc:spChg>
        <pc:grpChg chg="mod">
          <ac:chgData name="Callum Altham" userId="d7501566-826a-4d3b-967a-9597ce810957" providerId="ADAL" clId="{B039C436-CD83-0942-A7DE-230502951CF9}" dt="2023-05-11T09:51:03.181" v="59" actId="1076"/>
          <ac:grpSpMkLst>
            <pc:docMk/>
            <pc:sldMk cId="2826506619" sldId="258"/>
            <ac:grpSpMk id="9" creationId="{4662CB52-0DA6-CF1E-5C98-D4655FB21B8C}"/>
          </ac:grpSpMkLst>
        </pc:grpChg>
      </pc:sldChg>
      <pc:sldChg chg="addSp delSp modSp mod modTransition">
        <pc:chgData name="Callum Altham" userId="d7501566-826a-4d3b-967a-9597ce810957" providerId="ADAL" clId="{B039C436-CD83-0942-A7DE-230502951CF9}" dt="2023-05-11T09:52:37.190" v="78"/>
        <pc:sldMkLst>
          <pc:docMk/>
          <pc:sldMk cId="1202248017" sldId="259"/>
        </pc:sldMkLst>
        <pc:spChg chg="add mod">
          <ac:chgData name="Callum Altham" userId="d7501566-826a-4d3b-967a-9597ce810957" providerId="ADAL" clId="{B039C436-CD83-0942-A7DE-230502951CF9}" dt="2023-05-11T09:50:37.995" v="46"/>
          <ac:spMkLst>
            <pc:docMk/>
            <pc:sldMk cId="1202248017" sldId="259"/>
            <ac:spMk id="8" creationId="{69711CE4-2132-0A54-3D9A-8D64F861E6F6}"/>
          </ac:spMkLst>
        </pc:spChg>
        <pc:grpChg chg="mod">
          <ac:chgData name="Callum Altham" userId="d7501566-826a-4d3b-967a-9597ce810957" providerId="ADAL" clId="{B039C436-CD83-0942-A7DE-230502951CF9}" dt="2023-05-11T09:50:59.366" v="57" actId="14100"/>
          <ac:grpSpMkLst>
            <pc:docMk/>
            <pc:sldMk cId="1202248017" sldId="259"/>
            <ac:grpSpMk id="5" creationId="{801217DB-200B-9A0E-2DEC-A1C2AFCA8F51}"/>
          </ac:grpSpMkLst>
        </pc:grpChg>
        <pc:grpChg chg="add del mod">
          <ac:chgData name="Callum Altham" userId="d7501566-826a-4d3b-967a-9597ce810957" providerId="ADAL" clId="{B039C436-CD83-0942-A7DE-230502951CF9}" dt="2023-05-11T09:51:10.565" v="61" actId="478"/>
          <ac:grpSpMkLst>
            <pc:docMk/>
            <pc:sldMk cId="1202248017" sldId="259"/>
            <ac:grpSpMk id="9" creationId="{7294C1EE-BC47-0243-7668-508065DD559E}"/>
          </ac:grpSpMkLst>
        </pc:grpChg>
        <pc:picChg chg="del mod">
          <ac:chgData name="Callum Altham" userId="d7501566-826a-4d3b-967a-9597ce810957" providerId="ADAL" clId="{B039C436-CD83-0942-A7DE-230502951CF9}" dt="2023-05-11T09:50:48.412" v="53" actId="478"/>
          <ac:picMkLst>
            <pc:docMk/>
            <pc:sldMk cId="1202248017" sldId="259"/>
            <ac:picMk id="2" creationId="{616CAB97-3F3A-0663-FA2B-F3A1BC0EE400}"/>
          </ac:picMkLst>
        </pc:picChg>
        <pc:picChg chg="mod">
          <ac:chgData name="Callum Altham" userId="d7501566-826a-4d3b-967a-9597ce810957" providerId="ADAL" clId="{B039C436-CD83-0942-A7DE-230502951CF9}" dt="2023-05-11T09:51:05.442" v="60"/>
          <ac:picMkLst>
            <pc:docMk/>
            <pc:sldMk cId="1202248017" sldId="259"/>
            <ac:picMk id="10" creationId="{EF72645A-1F0F-B95B-7B62-1498B5FD5A19}"/>
          </ac:picMkLst>
        </pc:picChg>
        <pc:picChg chg="mod">
          <ac:chgData name="Callum Altham" userId="d7501566-826a-4d3b-967a-9597ce810957" providerId="ADAL" clId="{B039C436-CD83-0942-A7DE-230502951CF9}" dt="2023-05-11T09:51:05.442" v="60"/>
          <ac:picMkLst>
            <pc:docMk/>
            <pc:sldMk cId="1202248017" sldId="259"/>
            <ac:picMk id="11" creationId="{C8508999-AB4C-4D8B-D68F-CEDCF62C8CB2}"/>
          </ac:picMkLst>
        </pc:picChg>
      </pc:sldChg>
      <pc:sldChg chg="addSp modSp mod">
        <pc:chgData name="Callum Altham" userId="d7501566-826a-4d3b-967a-9597ce810957" providerId="ADAL" clId="{B039C436-CD83-0942-A7DE-230502951CF9}" dt="2023-05-11T09:51:41.301" v="69" actId="14100"/>
        <pc:sldMkLst>
          <pc:docMk/>
          <pc:sldMk cId="3894581559" sldId="260"/>
        </pc:sldMkLst>
        <pc:spChg chg="add mod">
          <ac:chgData name="Callum Altham" userId="d7501566-826a-4d3b-967a-9597ce810957" providerId="ADAL" clId="{B039C436-CD83-0942-A7DE-230502951CF9}" dt="2023-05-11T09:51:22.389" v="63"/>
          <ac:spMkLst>
            <pc:docMk/>
            <pc:sldMk cId="3894581559" sldId="260"/>
            <ac:spMk id="10" creationId="{B3039808-1121-9A7D-D471-59C93376E11E}"/>
          </ac:spMkLst>
        </pc:spChg>
        <pc:grpChg chg="mod">
          <ac:chgData name="Callum Altham" userId="d7501566-826a-4d3b-967a-9597ce810957" providerId="ADAL" clId="{B039C436-CD83-0942-A7DE-230502951CF9}" dt="2023-05-11T09:51:27.955" v="64" actId="14100"/>
          <ac:grpSpMkLst>
            <pc:docMk/>
            <pc:sldMk cId="3894581559" sldId="260"/>
            <ac:grpSpMk id="5" creationId="{801217DB-200B-9A0E-2DEC-A1C2AFCA8F51}"/>
          </ac:grpSpMkLst>
        </pc:grpChg>
        <pc:picChg chg="mod">
          <ac:chgData name="Callum Altham" userId="d7501566-826a-4d3b-967a-9597ce810957" providerId="ADAL" clId="{B039C436-CD83-0942-A7DE-230502951CF9}" dt="2023-05-11T09:51:27.955" v="64" actId="14100"/>
          <ac:picMkLst>
            <pc:docMk/>
            <pc:sldMk cId="3894581559" sldId="260"/>
            <ac:picMk id="2" creationId="{616CAB97-3F3A-0663-FA2B-F3A1BC0EE400}"/>
          </ac:picMkLst>
        </pc:picChg>
        <pc:cxnChg chg="mod">
          <ac:chgData name="Callum Altham" userId="d7501566-826a-4d3b-967a-9597ce810957" providerId="ADAL" clId="{B039C436-CD83-0942-A7DE-230502951CF9}" dt="2023-05-11T09:51:35.560" v="67" actId="14100"/>
          <ac:cxnSpMkLst>
            <pc:docMk/>
            <pc:sldMk cId="3894581559" sldId="260"/>
            <ac:cxnSpMk id="7" creationId="{5248228A-91ED-6844-1B81-FBE47E05DE26}"/>
          </ac:cxnSpMkLst>
        </pc:cxnChg>
        <pc:cxnChg chg="mod">
          <ac:chgData name="Callum Altham" userId="d7501566-826a-4d3b-967a-9597ce810957" providerId="ADAL" clId="{B039C436-CD83-0942-A7DE-230502951CF9}" dt="2023-05-11T09:51:41.301" v="69" actId="14100"/>
          <ac:cxnSpMkLst>
            <pc:docMk/>
            <pc:sldMk cId="3894581559" sldId="260"/>
            <ac:cxnSpMk id="8" creationId="{33852FE1-88EA-97DA-59DC-E1741D1C5A48}"/>
          </ac:cxnSpMkLst>
        </pc:cxnChg>
      </pc:sldChg>
      <pc:sldChg chg="addSp modSp">
        <pc:chgData name="Callum Altham" userId="d7501566-826a-4d3b-967a-9597ce810957" providerId="ADAL" clId="{B039C436-CD83-0942-A7DE-230502951CF9}" dt="2023-05-11T09:50:00.323" v="24"/>
        <pc:sldMkLst>
          <pc:docMk/>
          <pc:sldMk cId="171327403" sldId="261"/>
        </pc:sldMkLst>
        <pc:spChg chg="add mod">
          <ac:chgData name="Callum Altham" userId="d7501566-826a-4d3b-967a-9597ce810957" providerId="ADAL" clId="{B039C436-CD83-0942-A7DE-230502951CF9}" dt="2023-05-11T09:50:00.323" v="24"/>
          <ac:spMkLst>
            <pc:docMk/>
            <pc:sldMk cId="171327403" sldId="261"/>
            <ac:spMk id="6" creationId="{CE22A7E4-F4F6-5157-17B9-F49F31021C3A}"/>
          </ac:spMkLst>
        </pc:spChg>
      </pc:sldChg>
      <pc:sldChg chg="addSp modSp">
        <pc:chgData name="Callum Altham" userId="d7501566-826a-4d3b-967a-9597ce810957" providerId="ADAL" clId="{B039C436-CD83-0942-A7DE-230502951CF9}" dt="2023-05-11T09:50:01.906" v="25"/>
        <pc:sldMkLst>
          <pc:docMk/>
          <pc:sldMk cId="1949296081" sldId="262"/>
        </pc:sldMkLst>
        <pc:spChg chg="add mod">
          <ac:chgData name="Callum Altham" userId="d7501566-826a-4d3b-967a-9597ce810957" providerId="ADAL" clId="{B039C436-CD83-0942-A7DE-230502951CF9}" dt="2023-05-11T09:50:01.906" v="25"/>
          <ac:spMkLst>
            <pc:docMk/>
            <pc:sldMk cId="1949296081" sldId="262"/>
            <ac:spMk id="6" creationId="{3FB6F568-9F7F-1D3F-BC69-34743885705F}"/>
          </ac:spMkLst>
        </pc:spChg>
      </pc:sldChg>
      <pc:sldChg chg="addSp modSp mod">
        <pc:chgData name="Callum Altham" userId="d7501566-826a-4d3b-967a-9597ce810957" providerId="ADAL" clId="{B039C436-CD83-0942-A7DE-230502951CF9}" dt="2023-05-11T09:50:28.356" v="43" actId="1076"/>
        <pc:sldMkLst>
          <pc:docMk/>
          <pc:sldMk cId="1381637442" sldId="263"/>
        </pc:sldMkLst>
        <pc:spChg chg="mod">
          <ac:chgData name="Callum Altham" userId="d7501566-826a-4d3b-967a-9597ce810957" providerId="ADAL" clId="{B039C436-CD83-0942-A7DE-230502951CF9}" dt="2023-05-11T09:50:28.356" v="43" actId="1076"/>
          <ac:spMkLst>
            <pc:docMk/>
            <pc:sldMk cId="1381637442" sldId="263"/>
            <ac:spMk id="3" creationId="{5E2352AF-0EB8-881D-91E8-0914080ED252}"/>
          </ac:spMkLst>
        </pc:spChg>
        <pc:spChg chg="mod">
          <ac:chgData name="Callum Altham" userId="d7501566-826a-4d3b-967a-9597ce810957" providerId="ADAL" clId="{B039C436-CD83-0942-A7DE-230502951CF9}" dt="2023-05-11T09:50:28.356" v="43" actId="1076"/>
          <ac:spMkLst>
            <pc:docMk/>
            <pc:sldMk cId="1381637442" sldId="263"/>
            <ac:spMk id="4" creationId="{EA33D313-458D-9CDF-AAF4-582BF255BB59}"/>
          </ac:spMkLst>
        </pc:spChg>
        <pc:spChg chg="mod">
          <ac:chgData name="Callum Altham" userId="d7501566-826a-4d3b-967a-9597ce810957" providerId="ADAL" clId="{B039C436-CD83-0942-A7DE-230502951CF9}" dt="2023-05-11T09:50:28.356" v="43" actId="1076"/>
          <ac:spMkLst>
            <pc:docMk/>
            <pc:sldMk cId="1381637442" sldId="263"/>
            <ac:spMk id="5" creationId="{6C1E4BD2-5EA9-C16C-41CF-27DE5BA29DFC}"/>
          </ac:spMkLst>
        </pc:spChg>
        <pc:spChg chg="add mod">
          <ac:chgData name="Callum Altham" userId="d7501566-826a-4d3b-967a-9597ce810957" providerId="ADAL" clId="{B039C436-CD83-0942-A7DE-230502951CF9}" dt="2023-05-11T09:50:18.507" v="39"/>
          <ac:spMkLst>
            <pc:docMk/>
            <pc:sldMk cId="1381637442" sldId="263"/>
            <ac:spMk id="7" creationId="{9CDC41D3-6734-2D61-4EFC-9FC8FCAFBF95}"/>
          </ac:spMkLst>
        </pc:spChg>
        <pc:picChg chg="mod">
          <ac:chgData name="Callum Altham" userId="d7501566-826a-4d3b-967a-9597ce810957" providerId="ADAL" clId="{B039C436-CD83-0942-A7DE-230502951CF9}" dt="2023-05-11T09:50:28.356" v="43" actId="1076"/>
          <ac:picMkLst>
            <pc:docMk/>
            <pc:sldMk cId="1381637442" sldId="263"/>
            <ac:picMk id="2" creationId="{616CAB97-3F3A-0663-FA2B-F3A1BC0EE400}"/>
          </ac:picMkLst>
        </pc:picChg>
        <pc:picChg chg="mod">
          <ac:chgData name="Callum Altham" userId="d7501566-826a-4d3b-967a-9597ce810957" providerId="ADAL" clId="{B039C436-CD83-0942-A7DE-230502951CF9}" dt="2023-05-11T09:50:28.356" v="43" actId="1076"/>
          <ac:picMkLst>
            <pc:docMk/>
            <pc:sldMk cId="1381637442" sldId="263"/>
            <ac:picMk id="9" creationId="{7F17A20D-5C3F-B762-41C7-B3C6466E4F0C}"/>
          </ac:picMkLst>
        </pc:picChg>
        <pc:picChg chg="mod">
          <ac:chgData name="Callum Altham" userId="d7501566-826a-4d3b-967a-9597ce810957" providerId="ADAL" clId="{B039C436-CD83-0942-A7DE-230502951CF9}" dt="2023-05-11T09:50:28.356" v="43" actId="1076"/>
          <ac:picMkLst>
            <pc:docMk/>
            <pc:sldMk cId="1381637442" sldId="263"/>
            <ac:picMk id="10" creationId="{7E15CBAB-5BBE-7A11-0BAC-A5BB9BFC1CFC}"/>
          </ac:picMkLst>
        </pc:picChg>
      </pc:sldChg>
      <pc:sldChg chg="addSp modSp">
        <pc:chgData name="Callum Altham" userId="d7501566-826a-4d3b-967a-9597ce810957" providerId="ADAL" clId="{B039C436-CD83-0942-A7DE-230502951CF9}" dt="2023-05-11T09:50:03.213" v="26"/>
        <pc:sldMkLst>
          <pc:docMk/>
          <pc:sldMk cId="2044818154" sldId="264"/>
        </pc:sldMkLst>
        <pc:spChg chg="add mod">
          <ac:chgData name="Callum Altham" userId="d7501566-826a-4d3b-967a-9597ce810957" providerId="ADAL" clId="{B039C436-CD83-0942-A7DE-230502951CF9}" dt="2023-05-11T09:50:03.213" v="26"/>
          <ac:spMkLst>
            <pc:docMk/>
            <pc:sldMk cId="2044818154" sldId="264"/>
            <ac:spMk id="4" creationId="{700F92C1-68A0-AE7A-CC46-525812870F94}"/>
          </ac:spMkLst>
        </pc:spChg>
      </pc:sldChg>
      <pc:sldChg chg="addSp modSp">
        <pc:chgData name="Callum Altham" userId="d7501566-826a-4d3b-967a-9597ce810957" providerId="ADAL" clId="{B039C436-CD83-0942-A7DE-230502951CF9}" dt="2023-05-11T09:50:04.977" v="28"/>
        <pc:sldMkLst>
          <pc:docMk/>
          <pc:sldMk cId="1608488597" sldId="265"/>
        </pc:sldMkLst>
        <pc:spChg chg="add mod">
          <ac:chgData name="Callum Altham" userId="d7501566-826a-4d3b-967a-9597ce810957" providerId="ADAL" clId="{B039C436-CD83-0942-A7DE-230502951CF9}" dt="2023-05-11T09:50:04.977" v="28"/>
          <ac:spMkLst>
            <pc:docMk/>
            <pc:sldMk cId="1608488597" sldId="265"/>
            <ac:spMk id="5" creationId="{65AF82C6-1D25-290C-6E2B-E0A346862DF8}"/>
          </ac:spMkLst>
        </pc:spChg>
      </pc:sldChg>
      <pc:sldChg chg="addSp modSp">
        <pc:chgData name="Callum Altham" userId="d7501566-826a-4d3b-967a-9597ce810957" providerId="ADAL" clId="{B039C436-CD83-0942-A7DE-230502951CF9}" dt="2023-05-11T09:50:04.361" v="27"/>
        <pc:sldMkLst>
          <pc:docMk/>
          <pc:sldMk cId="1450450329" sldId="266"/>
        </pc:sldMkLst>
        <pc:spChg chg="add mod">
          <ac:chgData name="Callum Altham" userId="d7501566-826a-4d3b-967a-9597ce810957" providerId="ADAL" clId="{B039C436-CD83-0942-A7DE-230502951CF9}" dt="2023-05-11T09:50:04.361" v="27"/>
          <ac:spMkLst>
            <pc:docMk/>
            <pc:sldMk cId="1450450329" sldId="266"/>
            <ac:spMk id="6" creationId="{B292B9A3-D7E1-375F-81ED-7413CFE6ED19}"/>
          </ac:spMkLst>
        </pc:spChg>
      </pc:sldChg>
      <pc:sldChg chg="addSp modSp">
        <pc:chgData name="Callum Altham" userId="d7501566-826a-4d3b-967a-9597ce810957" providerId="ADAL" clId="{B039C436-CD83-0942-A7DE-230502951CF9}" dt="2023-05-11T09:50:06.441" v="29"/>
        <pc:sldMkLst>
          <pc:docMk/>
          <pc:sldMk cId="2633984744" sldId="267"/>
        </pc:sldMkLst>
        <pc:spChg chg="add mod">
          <ac:chgData name="Callum Altham" userId="d7501566-826a-4d3b-967a-9597ce810957" providerId="ADAL" clId="{B039C436-CD83-0942-A7DE-230502951CF9}" dt="2023-05-11T09:50:06.441" v="29"/>
          <ac:spMkLst>
            <pc:docMk/>
            <pc:sldMk cId="2633984744" sldId="267"/>
            <ac:spMk id="11" creationId="{38CFA4F8-EE33-C1B4-5E56-B9FB42AD4193}"/>
          </ac:spMkLst>
        </pc:spChg>
      </pc:sldChg>
      <pc:sldChg chg="addSp modSp">
        <pc:chgData name="Callum Altham" userId="d7501566-826a-4d3b-967a-9597ce810957" providerId="ADAL" clId="{B039C436-CD83-0942-A7DE-230502951CF9}" dt="2023-05-11T09:50:07.127" v="30"/>
        <pc:sldMkLst>
          <pc:docMk/>
          <pc:sldMk cId="983086273" sldId="268"/>
        </pc:sldMkLst>
        <pc:spChg chg="add mod">
          <ac:chgData name="Callum Altham" userId="d7501566-826a-4d3b-967a-9597ce810957" providerId="ADAL" clId="{B039C436-CD83-0942-A7DE-230502951CF9}" dt="2023-05-11T09:50:07.127" v="30"/>
          <ac:spMkLst>
            <pc:docMk/>
            <pc:sldMk cId="983086273" sldId="268"/>
            <ac:spMk id="12" creationId="{8058EA97-5066-E74C-4678-6F5BB456A8C0}"/>
          </ac:spMkLst>
        </pc:spChg>
      </pc:sldChg>
      <pc:sldChg chg="addSp modSp">
        <pc:chgData name="Callum Altham" userId="d7501566-826a-4d3b-967a-9597ce810957" providerId="ADAL" clId="{B039C436-CD83-0942-A7DE-230502951CF9}" dt="2023-05-11T09:50:08.150" v="31"/>
        <pc:sldMkLst>
          <pc:docMk/>
          <pc:sldMk cId="932755980" sldId="269"/>
        </pc:sldMkLst>
        <pc:spChg chg="add mod">
          <ac:chgData name="Callum Altham" userId="d7501566-826a-4d3b-967a-9597ce810957" providerId="ADAL" clId="{B039C436-CD83-0942-A7DE-230502951CF9}" dt="2023-05-11T09:50:08.150" v="31"/>
          <ac:spMkLst>
            <pc:docMk/>
            <pc:sldMk cId="932755980" sldId="269"/>
            <ac:spMk id="14" creationId="{5162271D-8AFD-5503-CBB2-D91BEC488A3C}"/>
          </ac:spMkLst>
        </pc:spChg>
      </pc:sldChg>
      <pc:sldChg chg="addSp modSp">
        <pc:chgData name="Callum Altham" userId="d7501566-826a-4d3b-967a-9597ce810957" providerId="ADAL" clId="{B039C436-CD83-0942-A7DE-230502951CF9}" dt="2023-05-11T09:50:08.917" v="32"/>
        <pc:sldMkLst>
          <pc:docMk/>
          <pc:sldMk cId="1978810413" sldId="270"/>
        </pc:sldMkLst>
        <pc:spChg chg="add mod">
          <ac:chgData name="Callum Altham" userId="d7501566-826a-4d3b-967a-9597ce810957" providerId="ADAL" clId="{B039C436-CD83-0942-A7DE-230502951CF9}" dt="2023-05-11T09:50:08.917" v="32"/>
          <ac:spMkLst>
            <pc:docMk/>
            <pc:sldMk cId="1978810413" sldId="270"/>
            <ac:spMk id="15" creationId="{6396BBF3-6BDE-14DD-A040-656FE2E53AA9}"/>
          </ac:spMkLst>
        </pc:spChg>
      </pc:sldChg>
      <pc:sldChg chg="addSp modSp">
        <pc:chgData name="Callum Altham" userId="d7501566-826a-4d3b-967a-9597ce810957" providerId="ADAL" clId="{B039C436-CD83-0942-A7DE-230502951CF9}" dt="2023-05-11T09:50:11.026" v="34"/>
        <pc:sldMkLst>
          <pc:docMk/>
          <pc:sldMk cId="2749007899" sldId="271"/>
        </pc:sldMkLst>
        <pc:spChg chg="add mod">
          <ac:chgData name="Callum Altham" userId="d7501566-826a-4d3b-967a-9597ce810957" providerId="ADAL" clId="{B039C436-CD83-0942-A7DE-230502951CF9}" dt="2023-05-11T09:50:11.026" v="34"/>
          <ac:spMkLst>
            <pc:docMk/>
            <pc:sldMk cId="2749007899" sldId="271"/>
            <ac:spMk id="21" creationId="{76EFC541-D1EF-6D65-E3AA-956AA68D7196}"/>
          </ac:spMkLst>
        </pc:spChg>
      </pc:sldChg>
      <pc:sldChg chg="addSp modSp">
        <pc:chgData name="Callum Altham" userId="d7501566-826a-4d3b-967a-9597ce810957" providerId="ADAL" clId="{B039C436-CD83-0942-A7DE-230502951CF9}" dt="2023-05-11T09:50:09.825" v="33"/>
        <pc:sldMkLst>
          <pc:docMk/>
          <pc:sldMk cId="3397972682" sldId="272"/>
        </pc:sldMkLst>
        <pc:spChg chg="add mod">
          <ac:chgData name="Callum Altham" userId="d7501566-826a-4d3b-967a-9597ce810957" providerId="ADAL" clId="{B039C436-CD83-0942-A7DE-230502951CF9}" dt="2023-05-11T09:50:09.825" v="33"/>
          <ac:spMkLst>
            <pc:docMk/>
            <pc:sldMk cId="3397972682" sldId="272"/>
            <ac:spMk id="18" creationId="{2495A2F1-1CB4-B68E-841D-17AC7A7A138D}"/>
          </ac:spMkLst>
        </pc:spChg>
      </pc:sldChg>
      <pc:sldChg chg="addSp modSp">
        <pc:chgData name="Callum Altham" userId="d7501566-826a-4d3b-967a-9597ce810957" providerId="ADAL" clId="{B039C436-CD83-0942-A7DE-230502951CF9}" dt="2023-05-11T09:50:12.371" v="35"/>
        <pc:sldMkLst>
          <pc:docMk/>
          <pc:sldMk cId="2706991336" sldId="273"/>
        </pc:sldMkLst>
        <pc:spChg chg="add mod">
          <ac:chgData name="Callum Altham" userId="d7501566-826a-4d3b-967a-9597ce810957" providerId="ADAL" clId="{B039C436-CD83-0942-A7DE-230502951CF9}" dt="2023-05-11T09:50:12.371" v="35"/>
          <ac:spMkLst>
            <pc:docMk/>
            <pc:sldMk cId="2706991336" sldId="273"/>
            <ac:spMk id="53" creationId="{67851389-1F42-DBA9-BC67-472170E62946}"/>
          </ac:spMkLst>
        </pc:spChg>
      </pc:sldChg>
      <pc:sldChg chg="addSp modSp">
        <pc:chgData name="Callum Altham" userId="d7501566-826a-4d3b-967a-9597ce810957" providerId="ADAL" clId="{B039C436-CD83-0942-A7DE-230502951CF9}" dt="2023-05-11T09:50:14.223" v="36"/>
        <pc:sldMkLst>
          <pc:docMk/>
          <pc:sldMk cId="352692563" sldId="274"/>
        </pc:sldMkLst>
        <pc:spChg chg="add mod">
          <ac:chgData name="Callum Altham" userId="d7501566-826a-4d3b-967a-9597ce810957" providerId="ADAL" clId="{B039C436-CD83-0942-A7DE-230502951CF9}" dt="2023-05-11T09:50:14.223" v="36"/>
          <ac:spMkLst>
            <pc:docMk/>
            <pc:sldMk cId="352692563" sldId="274"/>
            <ac:spMk id="59" creationId="{AA5F5766-6D59-C4DC-FAA3-F25BE017EC34}"/>
          </ac:spMkLst>
        </pc:spChg>
      </pc:sldChg>
      <pc:sldChg chg="addSp modSp">
        <pc:chgData name="Callum Altham" userId="d7501566-826a-4d3b-967a-9597ce810957" providerId="ADAL" clId="{B039C436-CD83-0942-A7DE-230502951CF9}" dt="2023-05-11T09:50:14.987" v="37"/>
        <pc:sldMkLst>
          <pc:docMk/>
          <pc:sldMk cId="1473825374" sldId="275"/>
        </pc:sldMkLst>
        <pc:spChg chg="add mod">
          <ac:chgData name="Callum Altham" userId="d7501566-826a-4d3b-967a-9597ce810957" providerId="ADAL" clId="{B039C436-CD83-0942-A7DE-230502951CF9}" dt="2023-05-11T09:50:14.987" v="37"/>
          <ac:spMkLst>
            <pc:docMk/>
            <pc:sldMk cId="1473825374" sldId="275"/>
            <ac:spMk id="66" creationId="{BDB995BA-E357-F041-3D72-9F3A8CBE6F4D}"/>
          </ac:spMkLst>
        </pc:spChg>
      </pc:sldChg>
      <pc:sldChg chg="addSp modSp">
        <pc:chgData name="Callum Altham" userId="d7501566-826a-4d3b-967a-9597ce810957" providerId="ADAL" clId="{B039C436-CD83-0942-A7DE-230502951CF9}" dt="2023-05-11T09:50:16.130" v="38"/>
        <pc:sldMkLst>
          <pc:docMk/>
          <pc:sldMk cId="2168100979" sldId="276"/>
        </pc:sldMkLst>
        <pc:spChg chg="add mod">
          <ac:chgData name="Callum Altham" userId="d7501566-826a-4d3b-967a-9597ce810957" providerId="ADAL" clId="{B039C436-CD83-0942-A7DE-230502951CF9}" dt="2023-05-11T09:50:16.130" v="38"/>
          <ac:spMkLst>
            <pc:docMk/>
            <pc:sldMk cId="2168100979" sldId="276"/>
            <ac:spMk id="66" creationId="{3DD28585-8FDC-0164-57E3-0C0B0A649A5B}"/>
          </ac:spMkLst>
        </pc:spChg>
      </pc:sldChg>
      <pc:sldChg chg="addSp modSp mod">
        <pc:chgData name="Callum Altham" userId="d7501566-826a-4d3b-967a-9597ce810957" providerId="ADAL" clId="{B039C436-CD83-0942-A7DE-230502951CF9}" dt="2023-05-11T09:52:14.076" v="77" actId="1076"/>
        <pc:sldMkLst>
          <pc:docMk/>
          <pc:sldMk cId="1629596408" sldId="277"/>
        </pc:sldMkLst>
        <pc:spChg chg="add mod">
          <ac:chgData name="Callum Altham" userId="d7501566-826a-4d3b-967a-9597ce810957" providerId="ADAL" clId="{B039C436-CD83-0942-A7DE-230502951CF9}" dt="2023-05-11T09:52:14.076" v="77" actId="1076"/>
          <ac:spMkLst>
            <pc:docMk/>
            <pc:sldMk cId="1629596408" sldId="277"/>
            <ac:spMk id="2" creationId="{D688F737-EB5F-6786-7B21-2978A71E57A2}"/>
          </ac:spMkLst>
        </pc:spChg>
        <pc:spChg chg="mod">
          <ac:chgData name="Callum Altham" userId="d7501566-826a-4d3b-967a-9597ce810957" providerId="ADAL" clId="{B039C436-CD83-0942-A7DE-230502951CF9}" dt="2023-05-11T09:49:47.953" v="18" actId="1076"/>
          <ac:spMkLst>
            <pc:docMk/>
            <pc:sldMk cId="1629596408" sldId="277"/>
            <ac:spMk id="16" creationId="{F87F302D-F0A2-87C4-2F3A-9945B60EA077}"/>
          </ac:spMkLst>
        </pc:spChg>
        <pc:spChg chg="mod">
          <ac:chgData name="Callum Altham" userId="d7501566-826a-4d3b-967a-9597ce810957" providerId="ADAL" clId="{B039C436-CD83-0942-A7DE-230502951CF9}" dt="2023-05-11T09:49:43.478" v="17" actId="404"/>
          <ac:spMkLst>
            <pc:docMk/>
            <pc:sldMk cId="1629596408" sldId="277"/>
            <ac:spMk id="20" creationId="{1CEFE028-8A05-E7B5-A3A9-40460C2C08F6}"/>
          </ac:spMkLst>
        </pc:spChg>
        <pc:picChg chg="mod">
          <ac:chgData name="Callum Altham" userId="d7501566-826a-4d3b-967a-9597ce810957" providerId="ADAL" clId="{B039C436-CD83-0942-A7DE-230502951CF9}" dt="2023-05-11T09:52:08.129" v="75" actId="14100"/>
          <ac:picMkLst>
            <pc:docMk/>
            <pc:sldMk cId="1629596408" sldId="277"/>
            <ac:picMk id="14" creationId="{F1CAA8AF-5F93-0502-7C39-D938B00181CA}"/>
          </ac:picMkLst>
        </pc:picChg>
      </pc:sldChg>
    </pc:docChg>
  </pc:docChgLst>
  <pc:docChgLst>
    <pc:chgData name="Callum Altham" userId="d7501566-826a-4d3b-967a-9597ce810957" providerId="ADAL" clId="{5D5FC7D7-6A9A-43EF-88EC-93FB205262D4}"/>
    <pc:docChg chg="undo redo custSel addSld delSld modSld sldOrd replTag delTag">
      <pc:chgData name="Callum Altham" userId="d7501566-826a-4d3b-967a-9597ce810957" providerId="ADAL" clId="{5D5FC7D7-6A9A-43EF-88EC-93FB205262D4}" dt="2023-05-04T13:07:04.316" v="2004"/>
      <pc:docMkLst>
        <pc:docMk/>
      </pc:docMkLst>
      <pc:sldChg chg="modSp mod">
        <pc:chgData name="Callum Altham" userId="d7501566-826a-4d3b-967a-9597ce810957" providerId="ADAL" clId="{5D5FC7D7-6A9A-43EF-88EC-93FB205262D4}" dt="2023-05-04T12:29:41.584" v="1551" actId="2085"/>
        <pc:sldMkLst>
          <pc:docMk/>
          <pc:sldMk cId="2826506619" sldId="258"/>
        </pc:sldMkLst>
        <pc:picChg chg="mod">
          <ac:chgData name="Callum Altham" userId="d7501566-826a-4d3b-967a-9597ce810957" providerId="ADAL" clId="{5D5FC7D7-6A9A-43EF-88EC-93FB205262D4}" dt="2023-05-04T12:29:41.584" v="1551" actId="2085"/>
          <ac:picMkLst>
            <pc:docMk/>
            <pc:sldMk cId="2826506619" sldId="258"/>
            <ac:picMk id="3" creationId="{F754776C-95E2-BEF0-D8EF-455A3471B1BF}"/>
          </ac:picMkLst>
        </pc:picChg>
        <pc:picChg chg="mod">
          <ac:chgData name="Callum Altham" userId="d7501566-826a-4d3b-967a-9597ce810957" providerId="ADAL" clId="{5D5FC7D7-6A9A-43EF-88EC-93FB205262D4}" dt="2023-05-04T12:29:41.584" v="1551" actId="2085"/>
          <ac:picMkLst>
            <pc:docMk/>
            <pc:sldMk cId="2826506619" sldId="258"/>
            <ac:picMk id="4" creationId="{D3F67170-195D-FF58-B029-3A192CD14353}"/>
          </ac:picMkLst>
        </pc:picChg>
      </pc:sldChg>
      <pc:sldChg chg="modTransition">
        <pc:chgData name="Callum Altham" userId="d7501566-826a-4d3b-967a-9597ce810957" providerId="ADAL" clId="{5D5FC7D7-6A9A-43EF-88EC-93FB205262D4}" dt="2023-05-04T13:04:12.880" v="1944"/>
        <pc:sldMkLst>
          <pc:docMk/>
          <pc:sldMk cId="1202248017" sldId="259"/>
        </pc:sldMkLst>
      </pc:sldChg>
      <pc:sldChg chg="modSp mod">
        <pc:chgData name="Callum Altham" userId="d7501566-826a-4d3b-967a-9597ce810957" providerId="ADAL" clId="{5D5FC7D7-6A9A-43EF-88EC-93FB205262D4}" dt="2023-05-04T12:29:50.033" v="1555" actId="2085"/>
        <pc:sldMkLst>
          <pc:docMk/>
          <pc:sldMk cId="171327403" sldId="261"/>
        </pc:sldMkLst>
        <pc:spChg chg="mod">
          <ac:chgData name="Callum Altham" userId="d7501566-826a-4d3b-967a-9597ce810957" providerId="ADAL" clId="{5D5FC7D7-6A9A-43EF-88EC-93FB205262D4}" dt="2023-05-04T12:29:50.033" v="1555" actId="2085"/>
          <ac:spMkLst>
            <pc:docMk/>
            <pc:sldMk cId="171327403" sldId="261"/>
            <ac:spMk id="3" creationId="{7DB6405D-8E3B-B3BA-B90B-F35CD3BE3573}"/>
          </ac:spMkLst>
        </pc:spChg>
        <pc:spChg chg="mod">
          <ac:chgData name="Callum Altham" userId="d7501566-826a-4d3b-967a-9597ce810957" providerId="ADAL" clId="{5D5FC7D7-6A9A-43EF-88EC-93FB205262D4}" dt="2023-05-04T12:29:50.033" v="1555" actId="2085"/>
          <ac:spMkLst>
            <pc:docMk/>
            <pc:sldMk cId="171327403" sldId="261"/>
            <ac:spMk id="11" creationId="{4D858653-1512-580F-D835-853E3F3D5BE7}"/>
          </ac:spMkLst>
        </pc:spChg>
        <pc:picChg chg="mod">
          <ac:chgData name="Callum Altham" userId="d7501566-826a-4d3b-967a-9597ce810957" providerId="ADAL" clId="{5D5FC7D7-6A9A-43EF-88EC-93FB205262D4}" dt="2023-05-04T12:29:50.033" v="1555" actId="2085"/>
          <ac:picMkLst>
            <pc:docMk/>
            <pc:sldMk cId="171327403" sldId="261"/>
            <ac:picMk id="2" creationId="{616CAB97-3F3A-0663-FA2B-F3A1BC0EE400}"/>
          </ac:picMkLst>
        </pc:picChg>
        <pc:picChg chg="mod">
          <ac:chgData name="Callum Altham" userId="d7501566-826a-4d3b-967a-9597ce810957" providerId="ADAL" clId="{5D5FC7D7-6A9A-43EF-88EC-93FB205262D4}" dt="2023-05-04T12:29:50.033" v="1555" actId="2085"/>
          <ac:picMkLst>
            <pc:docMk/>
            <pc:sldMk cId="171327403" sldId="261"/>
            <ac:picMk id="4" creationId="{75BD891D-FBC3-E666-88E5-BB11EEC9E822}"/>
          </ac:picMkLst>
        </pc:picChg>
      </pc:sldChg>
      <pc:sldChg chg="addSp delSp modSp mod">
        <pc:chgData name="Callum Altham" userId="d7501566-826a-4d3b-967a-9597ce810957" providerId="ADAL" clId="{5D5FC7D7-6A9A-43EF-88EC-93FB205262D4}" dt="2023-05-04T12:29:53.555" v="1559" actId="2085"/>
        <pc:sldMkLst>
          <pc:docMk/>
          <pc:sldMk cId="1949296081" sldId="262"/>
        </pc:sldMkLst>
        <pc:spChg chg="add mod">
          <ac:chgData name="Callum Altham" userId="d7501566-826a-4d3b-967a-9597ce810957" providerId="ADAL" clId="{5D5FC7D7-6A9A-43EF-88EC-93FB205262D4}" dt="2023-05-04T12:29:53.555" v="1559" actId="2085"/>
          <ac:spMkLst>
            <pc:docMk/>
            <pc:sldMk cId="1949296081" sldId="262"/>
            <ac:spMk id="3" creationId="{7CDD59DD-5589-85A2-43C9-93449DB3C5AE}"/>
          </ac:spMkLst>
        </pc:spChg>
        <pc:spChg chg="mod">
          <ac:chgData name="Callum Altham" userId="d7501566-826a-4d3b-967a-9597ce810957" providerId="ADAL" clId="{5D5FC7D7-6A9A-43EF-88EC-93FB205262D4}" dt="2023-05-04T12:29:53.555" v="1559" actId="2085"/>
          <ac:spMkLst>
            <pc:docMk/>
            <pc:sldMk cId="1949296081" sldId="262"/>
            <ac:spMk id="5" creationId="{193C8A00-0DC7-9958-B513-2D6790B35621}"/>
          </ac:spMkLst>
        </pc:spChg>
        <pc:spChg chg="mod">
          <ac:chgData name="Callum Altham" userId="d7501566-826a-4d3b-967a-9597ce810957" providerId="ADAL" clId="{5D5FC7D7-6A9A-43EF-88EC-93FB205262D4}" dt="2023-05-04T12:29:53.555" v="1559" actId="2085"/>
          <ac:spMkLst>
            <pc:docMk/>
            <pc:sldMk cId="1949296081" sldId="262"/>
            <ac:spMk id="7" creationId="{EA772217-406D-83BC-3EF2-C15950FA9CD7}"/>
          </ac:spMkLst>
        </pc:spChg>
        <pc:spChg chg="mod">
          <ac:chgData name="Callum Altham" userId="d7501566-826a-4d3b-967a-9597ce810957" providerId="ADAL" clId="{5D5FC7D7-6A9A-43EF-88EC-93FB205262D4}" dt="2023-05-04T12:29:53.555" v="1559" actId="2085"/>
          <ac:spMkLst>
            <pc:docMk/>
            <pc:sldMk cId="1949296081" sldId="262"/>
            <ac:spMk id="11" creationId="{4D858653-1512-580F-D835-853E3F3D5BE7}"/>
          </ac:spMkLst>
        </pc:spChg>
        <pc:spChg chg="del">
          <ac:chgData name="Callum Altham" userId="d7501566-826a-4d3b-967a-9597ce810957" providerId="ADAL" clId="{5D5FC7D7-6A9A-43EF-88EC-93FB205262D4}" dt="2023-05-04T09:56:48.710" v="72" actId="478"/>
          <ac:spMkLst>
            <pc:docMk/>
            <pc:sldMk cId="1949296081" sldId="262"/>
            <ac:spMk id="13" creationId="{1EA8B0FF-8643-4F98-3228-1B6379F692C6}"/>
          </ac:spMkLst>
        </pc:spChg>
        <pc:picChg chg="mod">
          <ac:chgData name="Callum Altham" userId="d7501566-826a-4d3b-967a-9597ce810957" providerId="ADAL" clId="{5D5FC7D7-6A9A-43EF-88EC-93FB205262D4}" dt="2023-05-04T12:29:53.555" v="1559" actId="2085"/>
          <ac:picMkLst>
            <pc:docMk/>
            <pc:sldMk cId="1949296081" sldId="262"/>
            <ac:picMk id="2" creationId="{616CAB97-3F3A-0663-FA2B-F3A1BC0EE400}"/>
          </ac:picMkLst>
        </pc:picChg>
        <pc:picChg chg="mod">
          <ac:chgData name="Callum Altham" userId="d7501566-826a-4d3b-967a-9597ce810957" providerId="ADAL" clId="{5D5FC7D7-6A9A-43EF-88EC-93FB205262D4}" dt="2023-05-04T12:29:53.555" v="1559" actId="2085"/>
          <ac:picMkLst>
            <pc:docMk/>
            <pc:sldMk cId="1949296081" sldId="262"/>
            <ac:picMk id="10" creationId="{F645BA76-66B7-5EE5-2E1F-B0B9267741A6}"/>
          </ac:picMkLst>
        </pc:picChg>
      </pc:sldChg>
      <pc:sldChg chg="addSp delSp modSp mod">
        <pc:chgData name="Callum Altham" userId="d7501566-826a-4d3b-967a-9597ce810957" providerId="ADAL" clId="{5D5FC7D7-6A9A-43EF-88EC-93FB205262D4}" dt="2023-05-04T13:07:01.278" v="2001" actId="1076"/>
        <pc:sldMkLst>
          <pc:docMk/>
          <pc:sldMk cId="1381637442" sldId="263"/>
        </pc:sldMkLst>
        <pc:spChg chg="del">
          <ac:chgData name="Callum Altham" userId="d7501566-826a-4d3b-967a-9597ce810957" providerId="ADAL" clId="{5D5FC7D7-6A9A-43EF-88EC-93FB205262D4}" dt="2023-05-04T13:04:56.764" v="1948" actId="478"/>
          <ac:spMkLst>
            <pc:docMk/>
            <pc:sldMk cId="1381637442" sldId="263"/>
            <ac:spMk id="5" creationId="{193C8A00-0DC7-9958-B513-2D6790B35621}"/>
          </ac:spMkLst>
        </pc:spChg>
        <pc:spChg chg="del">
          <ac:chgData name="Callum Altham" userId="d7501566-826a-4d3b-967a-9597ce810957" providerId="ADAL" clId="{5D5FC7D7-6A9A-43EF-88EC-93FB205262D4}" dt="2023-05-04T13:04:58.014" v="1950" actId="478"/>
          <ac:spMkLst>
            <pc:docMk/>
            <pc:sldMk cId="1381637442" sldId="263"/>
            <ac:spMk id="7" creationId="{EA772217-406D-83BC-3EF2-C15950FA9CD7}"/>
          </ac:spMkLst>
        </pc:spChg>
        <pc:spChg chg="del">
          <ac:chgData name="Callum Altham" userId="d7501566-826a-4d3b-967a-9597ce810957" providerId="ADAL" clId="{5D5FC7D7-6A9A-43EF-88EC-93FB205262D4}" dt="2023-05-04T13:04:57.090" v="1949" actId="478"/>
          <ac:spMkLst>
            <pc:docMk/>
            <pc:sldMk cId="1381637442" sldId="263"/>
            <ac:spMk id="11" creationId="{4D858653-1512-580F-D835-853E3F3D5BE7}"/>
          </ac:spMkLst>
        </pc:spChg>
        <pc:picChg chg="add del mod">
          <ac:chgData name="Callum Altham" userId="d7501566-826a-4d3b-967a-9597ce810957" providerId="ADAL" clId="{5D5FC7D7-6A9A-43EF-88EC-93FB205262D4}" dt="2023-05-04T13:05:36.338" v="1981" actId="1076"/>
          <ac:picMkLst>
            <pc:docMk/>
            <pc:sldMk cId="1381637442" sldId="263"/>
            <ac:picMk id="2" creationId="{616CAB97-3F3A-0663-FA2B-F3A1BC0EE400}"/>
          </ac:picMkLst>
        </pc:picChg>
        <pc:picChg chg="add mod">
          <ac:chgData name="Callum Altham" userId="d7501566-826a-4d3b-967a-9597ce810957" providerId="ADAL" clId="{5D5FC7D7-6A9A-43EF-88EC-93FB205262D4}" dt="2023-05-04T13:05:31.232" v="1975" actId="571"/>
          <ac:picMkLst>
            <pc:docMk/>
            <pc:sldMk cId="1381637442" sldId="263"/>
            <ac:picMk id="3" creationId="{D3F9AC65-462D-AA8E-A8BA-9941F388F2DD}"/>
          </ac:picMkLst>
        </pc:picChg>
        <pc:picChg chg="add mod">
          <ac:chgData name="Callum Altham" userId="d7501566-826a-4d3b-967a-9597ce810957" providerId="ADAL" clId="{5D5FC7D7-6A9A-43EF-88EC-93FB205262D4}" dt="2023-05-04T13:05:31.232" v="1975" actId="571"/>
          <ac:picMkLst>
            <pc:docMk/>
            <pc:sldMk cId="1381637442" sldId="263"/>
            <ac:picMk id="4" creationId="{5B308765-8823-394C-9B63-05B3738BF935}"/>
          </ac:picMkLst>
        </pc:picChg>
        <pc:picChg chg="del mod">
          <ac:chgData name="Callum Altham" userId="d7501566-826a-4d3b-967a-9597ce810957" providerId="ADAL" clId="{5D5FC7D7-6A9A-43EF-88EC-93FB205262D4}" dt="2023-05-04T13:05:05.156" v="1954" actId="478"/>
          <ac:picMkLst>
            <pc:docMk/>
            <pc:sldMk cId="1381637442" sldId="263"/>
            <ac:picMk id="6" creationId="{4A6B8305-14ED-E337-0663-B34000E5C6EF}"/>
          </ac:picMkLst>
        </pc:picChg>
        <pc:picChg chg="add del mod">
          <ac:chgData name="Callum Altham" userId="d7501566-826a-4d3b-967a-9597ce810957" providerId="ADAL" clId="{5D5FC7D7-6A9A-43EF-88EC-93FB205262D4}" dt="2023-05-04T13:05:36.338" v="1981" actId="1076"/>
          <ac:picMkLst>
            <pc:docMk/>
            <pc:sldMk cId="1381637442" sldId="263"/>
            <ac:picMk id="9" creationId="{7F17A20D-5C3F-B762-41C7-B3C6466E4F0C}"/>
          </ac:picMkLst>
        </pc:picChg>
        <pc:picChg chg="add mod modCrop">
          <ac:chgData name="Callum Altham" userId="d7501566-826a-4d3b-967a-9597ce810957" providerId="ADAL" clId="{5D5FC7D7-6A9A-43EF-88EC-93FB205262D4}" dt="2023-05-04T13:07:01.278" v="2001" actId="1076"/>
          <ac:picMkLst>
            <pc:docMk/>
            <pc:sldMk cId="1381637442" sldId="263"/>
            <ac:picMk id="10" creationId="{7E15CBAB-5BBE-7A11-0BAC-A5BB9BFC1CFC}"/>
          </ac:picMkLst>
        </pc:picChg>
      </pc:sldChg>
      <pc:sldChg chg="delSp modSp mod">
        <pc:chgData name="Callum Altham" userId="d7501566-826a-4d3b-967a-9597ce810957" providerId="ADAL" clId="{5D5FC7D7-6A9A-43EF-88EC-93FB205262D4}" dt="2023-05-04T12:29:57.525" v="1560" actId="2085"/>
        <pc:sldMkLst>
          <pc:docMk/>
          <pc:sldMk cId="2044818154" sldId="264"/>
        </pc:sldMkLst>
        <pc:spChg chg="mod">
          <ac:chgData name="Callum Altham" userId="d7501566-826a-4d3b-967a-9597ce810957" providerId="ADAL" clId="{5D5FC7D7-6A9A-43EF-88EC-93FB205262D4}" dt="2023-05-04T12:29:57.525" v="1560" actId="2085"/>
          <ac:spMkLst>
            <pc:docMk/>
            <pc:sldMk cId="2044818154" sldId="264"/>
            <ac:spMk id="5" creationId="{193C8A00-0DC7-9958-B513-2D6790B35621}"/>
          </ac:spMkLst>
        </pc:spChg>
        <pc:spChg chg="mod">
          <ac:chgData name="Callum Altham" userId="d7501566-826a-4d3b-967a-9597ce810957" providerId="ADAL" clId="{5D5FC7D7-6A9A-43EF-88EC-93FB205262D4}" dt="2023-05-04T12:29:57.525" v="1560" actId="2085"/>
          <ac:spMkLst>
            <pc:docMk/>
            <pc:sldMk cId="2044818154" sldId="264"/>
            <ac:spMk id="7" creationId="{EA772217-406D-83BC-3EF2-C15950FA9CD7}"/>
          </ac:spMkLst>
        </pc:spChg>
        <pc:spChg chg="mod">
          <ac:chgData name="Callum Altham" userId="d7501566-826a-4d3b-967a-9597ce810957" providerId="ADAL" clId="{5D5FC7D7-6A9A-43EF-88EC-93FB205262D4}" dt="2023-05-04T12:29:57.525" v="1560" actId="2085"/>
          <ac:spMkLst>
            <pc:docMk/>
            <pc:sldMk cId="2044818154" sldId="264"/>
            <ac:spMk id="9" creationId="{60F3433E-C619-0E00-5B4B-CBC0E76A8AB7}"/>
          </ac:spMkLst>
        </pc:spChg>
        <pc:spChg chg="mod">
          <ac:chgData name="Callum Altham" userId="d7501566-826a-4d3b-967a-9597ce810957" providerId="ADAL" clId="{5D5FC7D7-6A9A-43EF-88EC-93FB205262D4}" dt="2023-05-04T12:29:57.525" v="1560" actId="2085"/>
          <ac:spMkLst>
            <pc:docMk/>
            <pc:sldMk cId="2044818154" sldId="264"/>
            <ac:spMk id="11" creationId="{4D858653-1512-580F-D835-853E3F3D5BE7}"/>
          </ac:spMkLst>
        </pc:spChg>
        <pc:spChg chg="mod">
          <ac:chgData name="Callum Altham" userId="d7501566-826a-4d3b-967a-9597ce810957" providerId="ADAL" clId="{5D5FC7D7-6A9A-43EF-88EC-93FB205262D4}" dt="2023-05-04T12:29:57.525" v="1560" actId="2085"/>
          <ac:spMkLst>
            <pc:docMk/>
            <pc:sldMk cId="2044818154" sldId="264"/>
            <ac:spMk id="13" creationId="{1EA8B0FF-8643-4F98-3228-1B6379F692C6}"/>
          </ac:spMkLst>
        </pc:spChg>
        <pc:spChg chg="mod">
          <ac:chgData name="Callum Altham" userId="d7501566-826a-4d3b-967a-9597ce810957" providerId="ADAL" clId="{5D5FC7D7-6A9A-43EF-88EC-93FB205262D4}" dt="2023-05-04T12:29:57.525" v="1560" actId="2085"/>
          <ac:spMkLst>
            <pc:docMk/>
            <pc:sldMk cId="2044818154" sldId="264"/>
            <ac:spMk id="20" creationId="{355756D6-AB95-3016-E8B2-57E36FC7967F}"/>
          </ac:spMkLst>
        </pc:spChg>
        <pc:picChg chg="mod">
          <ac:chgData name="Callum Altham" userId="d7501566-826a-4d3b-967a-9597ce810957" providerId="ADAL" clId="{5D5FC7D7-6A9A-43EF-88EC-93FB205262D4}" dt="2023-05-04T12:29:57.525" v="1560" actId="2085"/>
          <ac:picMkLst>
            <pc:docMk/>
            <pc:sldMk cId="2044818154" sldId="264"/>
            <ac:picMk id="2" creationId="{616CAB97-3F3A-0663-FA2B-F3A1BC0EE400}"/>
          </ac:picMkLst>
        </pc:picChg>
        <pc:picChg chg="del">
          <ac:chgData name="Callum Altham" userId="d7501566-826a-4d3b-967a-9597ce810957" providerId="ADAL" clId="{5D5FC7D7-6A9A-43EF-88EC-93FB205262D4}" dt="2023-05-04T10:17:38.053" v="396" actId="478"/>
          <ac:picMkLst>
            <pc:docMk/>
            <pc:sldMk cId="2044818154" sldId="264"/>
            <ac:picMk id="4" creationId="{366E3815-D98B-8297-406F-49039F8AD089}"/>
          </ac:picMkLst>
        </pc:picChg>
        <pc:picChg chg="mod">
          <ac:chgData name="Callum Altham" userId="d7501566-826a-4d3b-967a-9597ce810957" providerId="ADAL" clId="{5D5FC7D7-6A9A-43EF-88EC-93FB205262D4}" dt="2023-05-04T12:29:57.525" v="1560" actId="2085"/>
          <ac:picMkLst>
            <pc:docMk/>
            <pc:sldMk cId="2044818154" sldId="264"/>
            <ac:picMk id="10" creationId="{F645BA76-66B7-5EE5-2E1F-B0B9267741A6}"/>
          </ac:picMkLst>
        </pc:picChg>
      </pc:sldChg>
      <pc:sldChg chg="addSp delSp modSp add mod">
        <pc:chgData name="Callum Altham" userId="d7501566-826a-4d3b-967a-9597ce810957" providerId="ADAL" clId="{5D5FC7D7-6A9A-43EF-88EC-93FB205262D4}" dt="2023-05-04T12:29:31.156" v="1546" actId="2085"/>
        <pc:sldMkLst>
          <pc:docMk/>
          <pc:sldMk cId="1608488597" sldId="265"/>
        </pc:sldMkLst>
        <pc:spChg chg="add mod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3" creationId="{AC8FCF38-D906-6C09-C6CC-D9BE42CD45CD}"/>
          </ac:spMkLst>
        </pc:spChg>
        <pc:spChg chg="add mod modCrop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8" creationId="{206DF9A3-4E92-DD4E-C928-B599259B42BE}"/>
          </ac:spMkLst>
        </pc:spChg>
        <pc:spChg chg="mod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9" creationId="{60F3433E-C619-0E00-5B4B-CBC0E76A8AB7}"/>
          </ac:spMkLst>
        </pc:spChg>
        <pc:spChg chg="mod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13" creationId="{1EA8B0FF-8643-4F98-3228-1B6379F692C6}"/>
          </ac:spMkLst>
        </pc:spChg>
        <pc:spChg chg="add mod modCrop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19" creationId="{2888D553-CA79-7F26-2F54-183210A46AD0}"/>
          </ac:spMkLst>
        </pc:spChg>
        <pc:spChg chg="mod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20" creationId="{355756D6-AB95-3016-E8B2-57E36FC7967F}"/>
          </ac:spMkLst>
        </pc:spChg>
        <pc:spChg chg="add del">
          <ac:chgData name="Callum Altham" userId="d7501566-826a-4d3b-967a-9597ce810957" providerId="ADAL" clId="{5D5FC7D7-6A9A-43EF-88EC-93FB205262D4}" dt="2023-05-04T09:59:58.013" v="139" actId="11529"/>
          <ac:spMkLst>
            <pc:docMk/>
            <pc:sldMk cId="1608488597" sldId="265"/>
            <ac:spMk id="21" creationId="{37B63678-036D-77EF-B37F-99E54C1906F3}"/>
          </ac:spMkLst>
        </pc:spChg>
        <pc:spChg chg="add mod modCrop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22" creationId="{8B3F9CDE-76C6-4EFF-E45D-ECF1DF688F5B}"/>
          </ac:spMkLst>
        </pc:spChg>
        <pc:spChg chg="add mod modCrop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23" creationId="{F406DA2B-1B94-D3EB-1CD5-514A84160433}"/>
          </ac:spMkLst>
        </pc:spChg>
        <pc:spChg chg="add mod modCrop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24" creationId="{88550B7D-FA2B-0917-F4F7-F10978183237}"/>
          </ac:spMkLst>
        </pc:spChg>
        <pc:spChg chg="add mod modCrop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25" creationId="{F5C796EB-D3FA-39D5-12B7-819BD4F6FA48}"/>
          </ac:spMkLst>
        </pc:spChg>
        <pc:spChg chg="add mod modCrop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26" creationId="{B8BD1FF1-6AA6-92C4-E224-0DF76B0D37FA}"/>
          </ac:spMkLst>
        </pc:spChg>
        <pc:spChg chg="add mod modCrop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27" creationId="{3C3F0E68-D3AF-C2A3-3825-96D7D45669C3}"/>
          </ac:spMkLst>
        </pc:spChg>
        <pc:spChg chg="add mod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29" creationId="{2A1505F7-0DA3-D17B-2188-48BCDCCF64E5}"/>
          </ac:spMkLst>
        </pc:spChg>
        <pc:spChg chg="add mod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30" creationId="{2C016453-EA37-7810-E417-0E9A8EF923C4}"/>
          </ac:spMkLst>
        </pc:spChg>
        <pc:spChg chg="add mod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31" creationId="{9CDC535B-C21A-252D-BA80-C405BC4FE9AD}"/>
          </ac:spMkLst>
        </pc:spChg>
        <pc:spChg chg="add mod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32" creationId="{D559422C-CFFF-A4E2-D1C2-810AC6F2AEFB}"/>
          </ac:spMkLst>
        </pc:spChg>
        <pc:spChg chg="add mod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33" creationId="{9DD7C35C-BD63-AE90-279E-0684F15AD4CB}"/>
          </ac:spMkLst>
        </pc:spChg>
        <pc:spChg chg="add mod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34" creationId="{94A3A7DA-61EB-6F80-4C3E-A10D4C720DAF}"/>
          </ac:spMkLst>
        </pc:spChg>
        <pc:spChg chg="add mod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35" creationId="{A048EA46-9DBF-E139-DC68-8FE0CF1A8FA7}"/>
          </ac:spMkLst>
        </pc:spChg>
        <pc:spChg chg="add mod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36" creationId="{07B6C8C6-A627-DA3C-7FE7-061D99E6F2A4}"/>
          </ac:spMkLst>
        </pc:spChg>
        <pc:spChg chg="add mod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37" creationId="{55EF41D7-A126-B270-0797-8F6AD544110B}"/>
          </ac:spMkLst>
        </pc:spChg>
        <pc:spChg chg="add mod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38" creationId="{E38F801B-1C8E-CA41-3E00-33AC07ECA912}"/>
          </ac:spMkLst>
        </pc:spChg>
        <pc:spChg chg="add mod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39" creationId="{976DAA02-E54D-F69D-93E2-3A87AB03E5B3}"/>
          </ac:spMkLst>
        </pc:spChg>
        <pc:spChg chg="add mod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40" creationId="{5D65CF0B-73E2-C3D1-B055-089964D38F60}"/>
          </ac:spMkLst>
        </pc:spChg>
        <pc:spChg chg="add mod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41" creationId="{83FE0787-24FF-9CFB-D60B-5559C9538A77}"/>
          </ac:spMkLst>
        </pc:spChg>
        <pc:spChg chg="add mod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42" creationId="{46B13A0F-BF5F-E88F-098F-AD369D27BBEB}"/>
          </ac:spMkLst>
        </pc:spChg>
        <pc:spChg chg="add mod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43" creationId="{6E666399-7492-703D-9EA8-11B11A8EAF2B}"/>
          </ac:spMkLst>
        </pc:spChg>
        <pc:spChg chg="add mod">
          <ac:chgData name="Callum Altham" userId="d7501566-826a-4d3b-967a-9597ce810957" providerId="ADAL" clId="{5D5FC7D7-6A9A-43EF-88EC-93FB205262D4}" dt="2023-05-04T12:29:31.156" v="1546" actId="2085"/>
          <ac:spMkLst>
            <pc:docMk/>
            <pc:sldMk cId="1608488597" sldId="265"/>
            <ac:spMk id="44" creationId="{2DA2E89D-B206-34E0-509E-DBE94640221D}"/>
          </ac:spMkLst>
        </pc:spChg>
        <pc:grpChg chg="del">
          <ac:chgData name="Callum Altham" userId="d7501566-826a-4d3b-967a-9597ce810957" providerId="ADAL" clId="{5D5FC7D7-6A9A-43EF-88EC-93FB205262D4}" dt="2023-05-04T10:40:28.014" v="773" actId="478"/>
          <ac:grpSpMkLst>
            <pc:docMk/>
            <pc:sldMk cId="1608488597" sldId="265"/>
            <ac:grpSpMk id="12" creationId="{674C92DA-9DC1-9BB1-42DE-162BE2DE53A1}"/>
          </ac:grpSpMkLst>
        </pc:grpChg>
        <pc:picChg chg="mod ord">
          <ac:chgData name="Callum Altham" userId="d7501566-826a-4d3b-967a-9597ce810957" providerId="ADAL" clId="{5D5FC7D7-6A9A-43EF-88EC-93FB205262D4}" dt="2023-05-04T12:29:31.156" v="1546" actId="2085"/>
          <ac:picMkLst>
            <pc:docMk/>
            <pc:sldMk cId="1608488597" sldId="265"/>
            <ac:picMk id="4" creationId="{366E3815-D98B-8297-406F-49039F8AD089}"/>
          </ac:picMkLst>
        </pc:picChg>
        <pc:picChg chg="add del mod">
          <ac:chgData name="Callum Altham" userId="d7501566-826a-4d3b-967a-9597ce810957" providerId="ADAL" clId="{5D5FC7D7-6A9A-43EF-88EC-93FB205262D4}" dt="2023-05-04T09:57:36.071" v="85" actId="478"/>
          <ac:picMkLst>
            <pc:docMk/>
            <pc:sldMk cId="1608488597" sldId="265"/>
            <ac:picMk id="6" creationId="{CE2833BC-F235-3768-C412-4C862DAC983F}"/>
          </ac:picMkLst>
        </pc:picChg>
        <pc:picChg chg="mod ord">
          <ac:chgData name="Callum Altham" userId="d7501566-826a-4d3b-967a-9597ce810957" providerId="ADAL" clId="{5D5FC7D7-6A9A-43EF-88EC-93FB205262D4}" dt="2023-05-04T12:29:31.156" v="1546" actId="2085"/>
          <ac:picMkLst>
            <pc:docMk/>
            <pc:sldMk cId="1608488597" sldId="265"/>
            <ac:picMk id="10" creationId="{F645BA76-66B7-5EE5-2E1F-B0B9267741A6}"/>
          </ac:picMkLst>
        </pc:picChg>
        <pc:picChg chg="add mod">
          <ac:chgData name="Callum Altham" userId="d7501566-826a-4d3b-967a-9597ce810957" providerId="ADAL" clId="{5D5FC7D7-6A9A-43EF-88EC-93FB205262D4}" dt="2023-05-04T12:29:31.156" v="1546" actId="2085"/>
          <ac:picMkLst>
            <pc:docMk/>
            <pc:sldMk cId="1608488597" sldId="265"/>
            <ac:picMk id="14" creationId="{BECEC40E-1A55-66C8-CAD9-A94CE1DC2614}"/>
          </ac:picMkLst>
        </pc:picChg>
        <pc:picChg chg="add del mod">
          <ac:chgData name="Callum Altham" userId="d7501566-826a-4d3b-967a-9597ce810957" providerId="ADAL" clId="{5D5FC7D7-6A9A-43EF-88EC-93FB205262D4}" dt="2023-05-04T09:59:06.760" v="126" actId="478"/>
          <ac:picMkLst>
            <pc:docMk/>
            <pc:sldMk cId="1608488597" sldId="265"/>
            <ac:picMk id="15" creationId="{A1EDAB9E-AF4C-5C69-CBC2-862930DCA87B}"/>
          </ac:picMkLst>
        </pc:picChg>
        <pc:picChg chg="add del mod">
          <ac:chgData name="Callum Altham" userId="d7501566-826a-4d3b-967a-9597ce810957" providerId="ADAL" clId="{5D5FC7D7-6A9A-43EF-88EC-93FB205262D4}" dt="2023-05-04T09:59:06.336" v="125" actId="478"/>
          <ac:picMkLst>
            <pc:docMk/>
            <pc:sldMk cId="1608488597" sldId="265"/>
            <ac:picMk id="16" creationId="{41F9DA5C-6C0A-8D2B-F38F-110959B0E6B2}"/>
          </ac:picMkLst>
        </pc:picChg>
        <pc:picChg chg="add del mod">
          <ac:chgData name="Callum Altham" userId="d7501566-826a-4d3b-967a-9597ce810957" providerId="ADAL" clId="{5D5FC7D7-6A9A-43EF-88EC-93FB205262D4}" dt="2023-05-04T09:59:05.969" v="124" actId="478"/>
          <ac:picMkLst>
            <pc:docMk/>
            <pc:sldMk cId="1608488597" sldId="265"/>
            <ac:picMk id="17" creationId="{D36615C7-F264-972D-9CA5-39B6585976BC}"/>
          </ac:picMkLst>
        </pc:picChg>
        <pc:picChg chg="add del mod">
          <ac:chgData name="Callum Altham" userId="d7501566-826a-4d3b-967a-9597ce810957" providerId="ADAL" clId="{5D5FC7D7-6A9A-43EF-88EC-93FB205262D4}" dt="2023-05-04T09:59:05.335" v="120" actId="478"/>
          <ac:picMkLst>
            <pc:docMk/>
            <pc:sldMk cId="1608488597" sldId="265"/>
            <ac:picMk id="18" creationId="{292D7989-49D0-8834-1FC6-32F58836405F}"/>
          </ac:picMkLst>
        </pc:picChg>
        <pc:picChg chg="add mod">
          <ac:chgData name="Callum Altham" userId="d7501566-826a-4d3b-967a-9597ce810957" providerId="ADAL" clId="{5D5FC7D7-6A9A-43EF-88EC-93FB205262D4}" dt="2023-05-04T12:29:31.156" v="1546" actId="2085"/>
          <ac:picMkLst>
            <pc:docMk/>
            <pc:sldMk cId="1608488597" sldId="265"/>
            <ac:picMk id="28" creationId="{18C65335-CA31-3058-0003-5FF3306B9213}"/>
          </ac:picMkLst>
        </pc:picChg>
      </pc:sldChg>
      <pc:sldChg chg="addSp delSp modSp add del mod modTransition">
        <pc:chgData name="Callum Altham" userId="d7501566-826a-4d3b-967a-9597ce810957" providerId="ADAL" clId="{5D5FC7D7-6A9A-43EF-88EC-93FB205262D4}" dt="2023-05-04T09:52:21.783" v="58" actId="2696"/>
        <pc:sldMkLst>
          <pc:docMk/>
          <pc:sldMk cId="1731260911" sldId="265"/>
        </pc:sldMkLst>
        <pc:grpChg chg="add del mod">
          <ac:chgData name="Callum Altham" userId="d7501566-826a-4d3b-967a-9597ce810957" providerId="ADAL" clId="{5D5FC7D7-6A9A-43EF-88EC-93FB205262D4}" dt="2023-05-04T09:50:19.567" v="42" actId="165"/>
          <ac:grpSpMkLst>
            <pc:docMk/>
            <pc:sldMk cId="1731260911" sldId="265"/>
            <ac:grpSpMk id="9" creationId="{4662CB52-0DA6-CF1E-5C98-D4655FB21B8C}"/>
          </ac:grpSpMkLst>
        </pc:grpChg>
        <pc:picChg chg="mod topLvl modCrop">
          <ac:chgData name="Callum Altham" userId="d7501566-826a-4d3b-967a-9597ce810957" providerId="ADAL" clId="{5D5FC7D7-6A9A-43EF-88EC-93FB205262D4}" dt="2023-05-04T09:51:01.515" v="50" actId="18131"/>
          <ac:picMkLst>
            <pc:docMk/>
            <pc:sldMk cId="1731260911" sldId="265"/>
            <ac:picMk id="3" creationId="{F754776C-95E2-BEF0-D8EF-455A3471B1BF}"/>
          </ac:picMkLst>
        </pc:picChg>
        <pc:picChg chg="add del mod topLvl">
          <ac:chgData name="Callum Altham" userId="d7501566-826a-4d3b-967a-9597ce810957" providerId="ADAL" clId="{5D5FC7D7-6A9A-43EF-88EC-93FB205262D4}" dt="2023-05-04T09:50:22.730" v="43" actId="478"/>
          <ac:picMkLst>
            <pc:docMk/>
            <pc:sldMk cId="1731260911" sldId="265"/>
            <ac:picMk id="4" creationId="{D3F67170-195D-FF58-B029-3A192CD14353}"/>
          </ac:picMkLst>
        </pc:picChg>
      </pc:sldChg>
      <pc:sldChg chg="addSp delSp modSp add mod">
        <pc:chgData name="Callum Altham" userId="d7501566-826a-4d3b-967a-9597ce810957" providerId="ADAL" clId="{5D5FC7D7-6A9A-43EF-88EC-93FB205262D4}" dt="2023-05-04T12:29:34.987" v="1550" actId="2085"/>
        <pc:sldMkLst>
          <pc:docMk/>
          <pc:sldMk cId="1450450329" sldId="266"/>
        </pc:sldMkLst>
        <pc:spChg chg="add mod">
          <ac:chgData name="Callum Altham" userId="d7501566-826a-4d3b-967a-9597ce810957" providerId="ADAL" clId="{5D5FC7D7-6A9A-43EF-88EC-93FB205262D4}" dt="2023-05-04T12:29:34.987" v="1550" actId="2085"/>
          <ac:spMkLst>
            <pc:docMk/>
            <pc:sldMk cId="1450450329" sldId="266"/>
            <ac:spMk id="3" creationId="{F9DFBE7A-85FD-BC33-4E45-0FE471F82FC8}"/>
          </ac:spMkLst>
        </pc:spChg>
        <pc:spChg chg="mod topLvl">
          <ac:chgData name="Callum Altham" userId="d7501566-826a-4d3b-967a-9597ce810957" providerId="ADAL" clId="{5D5FC7D7-6A9A-43EF-88EC-93FB205262D4}" dt="2023-05-04T12:29:34.987" v="1550" actId="2085"/>
          <ac:spMkLst>
            <pc:docMk/>
            <pc:sldMk cId="1450450329" sldId="266"/>
            <ac:spMk id="5" creationId="{193C8A00-0DC7-9958-B513-2D6790B35621}"/>
          </ac:spMkLst>
        </pc:spChg>
        <pc:spChg chg="mod topLvl">
          <ac:chgData name="Callum Altham" userId="d7501566-826a-4d3b-967a-9597ce810957" providerId="ADAL" clId="{5D5FC7D7-6A9A-43EF-88EC-93FB205262D4}" dt="2023-05-04T12:29:34.987" v="1550" actId="2085"/>
          <ac:spMkLst>
            <pc:docMk/>
            <pc:sldMk cId="1450450329" sldId="266"/>
            <ac:spMk id="7" creationId="{EA772217-406D-83BC-3EF2-C15950FA9CD7}"/>
          </ac:spMkLst>
        </pc:spChg>
        <pc:spChg chg="mod">
          <ac:chgData name="Callum Altham" userId="d7501566-826a-4d3b-967a-9597ce810957" providerId="ADAL" clId="{5D5FC7D7-6A9A-43EF-88EC-93FB205262D4}" dt="2023-05-04T12:29:34.987" v="1550" actId="2085"/>
          <ac:spMkLst>
            <pc:docMk/>
            <pc:sldMk cId="1450450329" sldId="266"/>
            <ac:spMk id="9" creationId="{60F3433E-C619-0E00-5B4B-CBC0E76A8AB7}"/>
          </ac:spMkLst>
        </pc:spChg>
        <pc:spChg chg="mod topLvl">
          <ac:chgData name="Callum Altham" userId="d7501566-826a-4d3b-967a-9597ce810957" providerId="ADAL" clId="{5D5FC7D7-6A9A-43EF-88EC-93FB205262D4}" dt="2023-05-04T12:29:34.987" v="1550" actId="2085"/>
          <ac:spMkLst>
            <pc:docMk/>
            <pc:sldMk cId="1450450329" sldId="266"/>
            <ac:spMk id="11" creationId="{4D858653-1512-580F-D835-853E3F3D5BE7}"/>
          </ac:spMkLst>
        </pc:spChg>
        <pc:spChg chg="mod">
          <ac:chgData name="Callum Altham" userId="d7501566-826a-4d3b-967a-9597ce810957" providerId="ADAL" clId="{5D5FC7D7-6A9A-43EF-88EC-93FB205262D4}" dt="2023-05-04T12:29:34.987" v="1550" actId="2085"/>
          <ac:spMkLst>
            <pc:docMk/>
            <pc:sldMk cId="1450450329" sldId="266"/>
            <ac:spMk id="13" creationId="{1EA8B0FF-8643-4F98-3228-1B6379F692C6}"/>
          </ac:spMkLst>
        </pc:spChg>
        <pc:spChg chg="add mod modCrop">
          <ac:chgData name="Callum Altham" userId="d7501566-826a-4d3b-967a-9597ce810957" providerId="ADAL" clId="{5D5FC7D7-6A9A-43EF-88EC-93FB205262D4}" dt="2023-05-04T12:29:34.987" v="1550" actId="2085"/>
          <ac:spMkLst>
            <pc:docMk/>
            <pc:sldMk cId="1450450329" sldId="266"/>
            <ac:spMk id="16" creationId="{E6D66F22-2018-5215-3555-57B0B7AB2654}"/>
          </ac:spMkLst>
        </pc:spChg>
        <pc:spChg chg="add mod modCrop">
          <ac:chgData name="Callum Altham" userId="d7501566-826a-4d3b-967a-9597ce810957" providerId="ADAL" clId="{5D5FC7D7-6A9A-43EF-88EC-93FB205262D4}" dt="2023-05-04T12:29:34.987" v="1550" actId="2085"/>
          <ac:spMkLst>
            <pc:docMk/>
            <pc:sldMk cId="1450450329" sldId="266"/>
            <ac:spMk id="17" creationId="{5B319EB9-B65D-E80A-76F0-E8A53F85C530}"/>
          </ac:spMkLst>
        </pc:spChg>
        <pc:spChg chg="add mod modCrop">
          <ac:chgData name="Callum Altham" userId="d7501566-826a-4d3b-967a-9597ce810957" providerId="ADAL" clId="{5D5FC7D7-6A9A-43EF-88EC-93FB205262D4}" dt="2023-05-04T12:29:34.987" v="1550" actId="2085"/>
          <ac:spMkLst>
            <pc:docMk/>
            <pc:sldMk cId="1450450329" sldId="266"/>
            <ac:spMk id="18" creationId="{8D143E2E-2D2C-F74D-69B6-A79C329A9EE9}"/>
          </ac:spMkLst>
        </pc:spChg>
        <pc:spChg chg="add mod modCrop">
          <ac:chgData name="Callum Altham" userId="d7501566-826a-4d3b-967a-9597ce810957" providerId="ADAL" clId="{5D5FC7D7-6A9A-43EF-88EC-93FB205262D4}" dt="2023-05-04T12:29:34.987" v="1550" actId="2085"/>
          <ac:spMkLst>
            <pc:docMk/>
            <pc:sldMk cId="1450450329" sldId="266"/>
            <ac:spMk id="19" creationId="{7746B591-AABB-3E9D-D8FC-849418A5D5BC}"/>
          </ac:spMkLst>
        </pc:spChg>
        <pc:spChg chg="mod">
          <ac:chgData name="Callum Altham" userId="d7501566-826a-4d3b-967a-9597ce810957" providerId="ADAL" clId="{5D5FC7D7-6A9A-43EF-88EC-93FB205262D4}" dt="2023-05-04T12:29:34.987" v="1550" actId="2085"/>
          <ac:spMkLst>
            <pc:docMk/>
            <pc:sldMk cId="1450450329" sldId="266"/>
            <ac:spMk id="20" creationId="{355756D6-AB95-3016-E8B2-57E36FC7967F}"/>
          </ac:spMkLst>
        </pc:spChg>
        <pc:spChg chg="add mod modCrop">
          <ac:chgData name="Callum Altham" userId="d7501566-826a-4d3b-967a-9597ce810957" providerId="ADAL" clId="{5D5FC7D7-6A9A-43EF-88EC-93FB205262D4}" dt="2023-05-04T12:29:34.987" v="1550" actId="2085"/>
          <ac:spMkLst>
            <pc:docMk/>
            <pc:sldMk cId="1450450329" sldId="266"/>
            <ac:spMk id="21" creationId="{CA96EFA8-7A0D-205E-03A3-BE5904B0DAA6}"/>
          </ac:spMkLst>
        </pc:spChg>
        <pc:spChg chg="add mod modCrop">
          <ac:chgData name="Callum Altham" userId="d7501566-826a-4d3b-967a-9597ce810957" providerId="ADAL" clId="{5D5FC7D7-6A9A-43EF-88EC-93FB205262D4}" dt="2023-05-04T12:29:34.987" v="1550" actId="2085"/>
          <ac:spMkLst>
            <pc:docMk/>
            <pc:sldMk cId="1450450329" sldId="266"/>
            <ac:spMk id="22" creationId="{018E7724-2C35-5456-2365-36A64818DF44}"/>
          </ac:spMkLst>
        </pc:spChg>
        <pc:spChg chg="add mod modCrop">
          <ac:chgData name="Callum Altham" userId="d7501566-826a-4d3b-967a-9597ce810957" providerId="ADAL" clId="{5D5FC7D7-6A9A-43EF-88EC-93FB205262D4}" dt="2023-05-04T12:29:34.987" v="1550" actId="2085"/>
          <ac:spMkLst>
            <pc:docMk/>
            <pc:sldMk cId="1450450329" sldId="266"/>
            <ac:spMk id="23" creationId="{8CCB69D9-B3C1-413A-B16D-37EE527DFE11}"/>
          </ac:spMkLst>
        </pc:spChg>
        <pc:spChg chg="add mod modCrop">
          <ac:chgData name="Callum Altham" userId="d7501566-826a-4d3b-967a-9597ce810957" providerId="ADAL" clId="{5D5FC7D7-6A9A-43EF-88EC-93FB205262D4}" dt="2023-05-04T12:29:34.987" v="1550" actId="2085"/>
          <ac:spMkLst>
            <pc:docMk/>
            <pc:sldMk cId="1450450329" sldId="266"/>
            <ac:spMk id="24" creationId="{B097325A-D444-3A67-BA7D-771A6C4FD810}"/>
          </ac:spMkLst>
        </pc:spChg>
        <pc:spChg chg="add mod modCrop">
          <ac:chgData name="Callum Altham" userId="d7501566-826a-4d3b-967a-9597ce810957" providerId="ADAL" clId="{5D5FC7D7-6A9A-43EF-88EC-93FB205262D4}" dt="2023-05-04T12:29:34.987" v="1550" actId="2085"/>
          <ac:spMkLst>
            <pc:docMk/>
            <pc:sldMk cId="1450450329" sldId="266"/>
            <ac:spMk id="25" creationId="{91543EA6-5E00-CBFC-5499-9625FD2EA387}"/>
          </ac:spMkLst>
        </pc:spChg>
        <pc:spChg chg="add mod modCrop">
          <ac:chgData name="Callum Altham" userId="d7501566-826a-4d3b-967a-9597ce810957" providerId="ADAL" clId="{5D5FC7D7-6A9A-43EF-88EC-93FB205262D4}" dt="2023-05-04T12:29:34.987" v="1550" actId="2085"/>
          <ac:spMkLst>
            <pc:docMk/>
            <pc:sldMk cId="1450450329" sldId="266"/>
            <ac:spMk id="26" creationId="{F731E0AE-07CC-D9F7-BBB7-F3D908DE5AD3}"/>
          </ac:spMkLst>
        </pc:spChg>
        <pc:spChg chg="add mod modCrop">
          <ac:chgData name="Callum Altham" userId="d7501566-826a-4d3b-967a-9597ce810957" providerId="ADAL" clId="{5D5FC7D7-6A9A-43EF-88EC-93FB205262D4}" dt="2023-05-04T12:29:34.987" v="1550" actId="2085"/>
          <ac:spMkLst>
            <pc:docMk/>
            <pc:sldMk cId="1450450329" sldId="266"/>
            <ac:spMk id="27" creationId="{9AA49D88-DEB5-052C-0C56-00BA29204652}"/>
          </ac:spMkLst>
        </pc:spChg>
        <pc:spChg chg="add mod modCrop">
          <ac:chgData name="Callum Altham" userId="d7501566-826a-4d3b-967a-9597ce810957" providerId="ADAL" clId="{5D5FC7D7-6A9A-43EF-88EC-93FB205262D4}" dt="2023-05-04T12:29:34.987" v="1550" actId="2085"/>
          <ac:spMkLst>
            <pc:docMk/>
            <pc:sldMk cId="1450450329" sldId="266"/>
            <ac:spMk id="28" creationId="{EE3681ED-1F83-03D4-3133-2941A76E1C5F}"/>
          </ac:spMkLst>
        </pc:spChg>
        <pc:spChg chg="add mod modCrop">
          <ac:chgData name="Callum Altham" userId="d7501566-826a-4d3b-967a-9597ce810957" providerId="ADAL" clId="{5D5FC7D7-6A9A-43EF-88EC-93FB205262D4}" dt="2023-05-04T12:29:34.987" v="1550" actId="2085"/>
          <ac:spMkLst>
            <pc:docMk/>
            <pc:sldMk cId="1450450329" sldId="266"/>
            <ac:spMk id="29" creationId="{CE2214C5-8A27-7F37-0BC6-A9A061C8CB16}"/>
          </ac:spMkLst>
        </pc:spChg>
        <pc:grpChg chg="del mod">
          <ac:chgData name="Callum Altham" userId="d7501566-826a-4d3b-967a-9597ce810957" providerId="ADAL" clId="{5D5FC7D7-6A9A-43EF-88EC-93FB205262D4}" dt="2023-05-04T10:14:24.094" v="392" actId="165"/>
          <ac:grpSpMkLst>
            <pc:docMk/>
            <pc:sldMk cId="1450450329" sldId="266"/>
            <ac:grpSpMk id="12" creationId="{674C92DA-9DC1-9BB1-42DE-162BE2DE53A1}"/>
          </ac:grpSpMkLst>
        </pc:grpChg>
        <pc:picChg chg="add del mod topLvl">
          <ac:chgData name="Callum Altham" userId="d7501566-826a-4d3b-967a-9597ce810957" providerId="ADAL" clId="{5D5FC7D7-6A9A-43EF-88EC-93FB205262D4}" dt="2023-05-04T12:29:34.987" v="1550" actId="2085"/>
          <ac:picMkLst>
            <pc:docMk/>
            <pc:sldMk cId="1450450329" sldId="266"/>
            <ac:picMk id="2" creationId="{616CAB97-3F3A-0663-FA2B-F3A1BC0EE400}"/>
          </ac:picMkLst>
        </pc:picChg>
        <pc:picChg chg="del">
          <ac:chgData name="Callum Altham" userId="d7501566-826a-4d3b-967a-9597ce810957" providerId="ADAL" clId="{5D5FC7D7-6A9A-43EF-88EC-93FB205262D4}" dt="2023-05-04T10:13:05.950" v="365" actId="478"/>
          <ac:picMkLst>
            <pc:docMk/>
            <pc:sldMk cId="1450450329" sldId="266"/>
            <ac:picMk id="4" creationId="{366E3815-D98B-8297-406F-49039F8AD089}"/>
          </ac:picMkLst>
        </pc:picChg>
        <pc:picChg chg="add del mod modCrop">
          <ac:chgData name="Callum Altham" userId="d7501566-826a-4d3b-967a-9597ce810957" providerId="ADAL" clId="{5D5FC7D7-6A9A-43EF-88EC-93FB205262D4}" dt="2023-05-04T10:37:50.254" v="716" actId="478"/>
          <ac:picMkLst>
            <pc:docMk/>
            <pc:sldMk cId="1450450329" sldId="266"/>
            <ac:picMk id="8" creationId="{75F5D611-5390-D206-8F56-450039602BD2}"/>
          </ac:picMkLst>
        </pc:picChg>
        <pc:picChg chg="mod">
          <ac:chgData name="Callum Altham" userId="d7501566-826a-4d3b-967a-9597ce810957" providerId="ADAL" clId="{5D5FC7D7-6A9A-43EF-88EC-93FB205262D4}" dt="2023-05-04T12:29:34.987" v="1550" actId="2085"/>
          <ac:picMkLst>
            <pc:docMk/>
            <pc:sldMk cId="1450450329" sldId="266"/>
            <ac:picMk id="10" creationId="{F645BA76-66B7-5EE5-2E1F-B0B9267741A6}"/>
          </ac:picMkLst>
        </pc:picChg>
        <pc:picChg chg="add del mod">
          <ac:chgData name="Callum Altham" userId="d7501566-826a-4d3b-967a-9597ce810957" providerId="ADAL" clId="{5D5FC7D7-6A9A-43EF-88EC-93FB205262D4}" dt="2023-05-04T10:23:48.689" v="425"/>
          <ac:picMkLst>
            <pc:docMk/>
            <pc:sldMk cId="1450450329" sldId="266"/>
            <ac:picMk id="14" creationId="{9C8C02AB-452F-7CE1-2470-881665B69ADB}"/>
          </ac:picMkLst>
        </pc:picChg>
        <pc:picChg chg="add mod">
          <ac:chgData name="Callum Altham" userId="d7501566-826a-4d3b-967a-9597ce810957" providerId="ADAL" clId="{5D5FC7D7-6A9A-43EF-88EC-93FB205262D4}" dt="2023-05-04T12:29:34.987" v="1550" actId="2085"/>
          <ac:picMkLst>
            <pc:docMk/>
            <pc:sldMk cId="1450450329" sldId="266"/>
            <ac:picMk id="15" creationId="{1053A75F-1537-DB40-30F8-63D6A2E483FA}"/>
          </ac:picMkLst>
        </pc:picChg>
      </pc:sldChg>
      <pc:sldChg chg="addSp delSp modSp add mod">
        <pc:chgData name="Callum Altham" userId="d7501566-826a-4d3b-967a-9597ce810957" providerId="ADAL" clId="{5D5FC7D7-6A9A-43EF-88EC-93FB205262D4}" dt="2023-05-04T12:29:26.750" v="1545" actId="2085"/>
        <pc:sldMkLst>
          <pc:docMk/>
          <pc:sldMk cId="2633984744" sldId="267"/>
        </pc:sldMkLst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3" creationId="{AC8FCF38-D906-6C09-C6CC-D9BE42CD45CD}"/>
          </ac:spMkLst>
        </pc:spChg>
        <pc:spChg chg="add mod modCrop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6" creationId="{C461D796-DD1B-2078-CC97-855CE9912A2F}"/>
          </ac:spMkLst>
        </pc:spChg>
        <pc:spChg chg="add 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7" creationId="{6BC35AB7-8A6F-D0F1-0867-9A116578C13F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8" creationId="{206DF9A3-4E92-DD4E-C928-B599259B42BE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9" creationId="{60F3433E-C619-0E00-5B4B-CBC0E76A8AB7}"/>
          </ac:spMkLst>
        </pc:spChg>
        <pc:spChg chg="add mod">
          <ac:chgData name="Callum Altham" userId="d7501566-826a-4d3b-967a-9597ce810957" providerId="ADAL" clId="{5D5FC7D7-6A9A-43EF-88EC-93FB205262D4}" dt="2023-05-04T10:44:07.311" v="868" actId="571"/>
          <ac:spMkLst>
            <pc:docMk/>
            <pc:sldMk cId="2633984744" sldId="267"/>
            <ac:spMk id="11" creationId="{60D9F454-4CF2-4A4F-EA31-F9C13F51BCAE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13" creationId="{1EA8B0FF-8643-4F98-3228-1B6379F692C6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19" creationId="{2888D553-CA79-7F26-2F54-183210A46AD0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20" creationId="{355756D6-AB95-3016-E8B2-57E36FC7967F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22" creationId="{8B3F9CDE-76C6-4EFF-E45D-ECF1DF688F5B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23" creationId="{F406DA2B-1B94-D3EB-1CD5-514A84160433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24" creationId="{88550B7D-FA2B-0917-F4F7-F10978183237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25" creationId="{F5C796EB-D3FA-39D5-12B7-819BD4F6FA48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26" creationId="{B8BD1FF1-6AA6-92C4-E224-0DF76B0D37FA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27" creationId="{3C3F0E68-D3AF-C2A3-3825-96D7D45669C3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29" creationId="{2A1505F7-0DA3-D17B-2188-48BCDCCF64E5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30" creationId="{2C016453-EA37-7810-E417-0E9A8EF923C4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31" creationId="{9CDC535B-C21A-252D-BA80-C405BC4FE9AD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32" creationId="{D559422C-CFFF-A4E2-D1C2-810AC6F2AEFB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33" creationId="{9DD7C35C-BD63-AE90-279E-0684F15AD4CB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34" creationId="{94A3A7DA-61EB-6F80-4C3E-A10D4C720DAF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35" creationId="{A048EA46-9DBF-E139-DC68-8FE0CF1A8FA7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36" creationId="{07B6C8C6-A627-DA3C-7FE7-061D99E6F2A4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37" creationId="{55EF41D7-A126-B270-0797-8F6AD544110B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38" creationId="{E38F801B-1C8E-CA41-3E00-33AC07ECA912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39" creationId="{976DAA02-E54D-F69D-93E2-3A87AB03E5B3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40" creationId="{5D65CF0B-73E2-C3D1-B055-089964D38F60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41" creationId="{83FE0787-24FF-9CFB-D60B-5559C9538A77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42" creationId="{46B13A0F-BF5F-E88F-098F-AD369D27BBEB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43" creationId="{6E666399-7492-703D-9EA8-11B11A8EAF2B}"/>
          </ac:spMkLst>
        </pc:spChg>
        <pc:spChg chg="mod">
          <ac:chgData name="Callum Altham" userId="d7501566-826a-4d3b-967a-9597ce810957" providerId="ADAL" clId="{5D5FC7D7-6A9A-43EF-88EC-93FB205262D4}" dt="2023-05-04T12:29:26.750" v="1545" actId="2085"/>
          <ac:spMkLst>
            <pc:docMk/>
            <pc:sldMk cId="2633984744" sldId="267"/>
            <ac:spMk id="44" creationId="{2DA2E89D-B206-34E0-509E-DBE94640221D}"/>
          </ac:spMkLst>
        </pc:spChg>
        <pc:picChg chg="add del mod">
          <ac:chgData name="Callum Altham" userId="d7501566-826a-4d3b-967a-9597ce810957" providerId="ADAL" clId="{5D5FC7D7-6A9A-43EF-88EC-93FB205262D4}" dt="2023-05-04T10:43:42.696" v="859" actId="478"/>
          <ac:picMkLst>
            <pc:docMk/>
            <pc:sldMk cId="2633984744" sldId="267"/>
            <ac:picMk id="2" creationId="{865F6671-FD86-C169-D60D-4F1C20BBB574}"/>
          </ac:picMkLst>
        </pc:picChg>
        <pc:picChg chg="mod">
          <ac:chgData name="Callum Altham" userId="d7501566-826a-4d3b-967a-9597ce810957" providerId="ADAL" clId="{5D5FC7D7-6A9A-43EF-88EC-93FB205262D4}" dt="2023-05-04T12:29:26.750" v="1545" actId="2085"/>
          <ac:picMkLst>
            <pc:docMk/>
            <pc:sldMk cId="2633984744" sldId="267"/>
            <ac:picMk id="4" creationId="{366E3815-D98B-8297-406F-49039F8AD089}"/>
          </ac:picMkLst>
        </pc:picChg>
        <pc:picChg chg="add mod">
          <ac:chgData name="Callum Altham" userId="d7501566-826a-4d3b-967a-9597ce810957" providerId="ADAL" clId="{5D5FC7D7-6A9A-43EF-88EC-93FB205262D4}" dt="2023-05-04T12:29:26.750" v="1545" actId="2085"/>
          <ac:picMkLst>
            <pc:docMk/>
            <pc:sldMk cId="2633984744" sldId="267"/>
            <ac:picMk id="5" creationId="{70DFC380-B883-BAAF-394E-C56F8E8C6995}"/>
          </ac:picMkLst>
        </pc:picChg>
        <pc:picChg chg="mod">
          <ac:chgData name="Callum Altham" userId="d7501566-826a-4d3b-967a-9597ce810957" providerId="ADAL" clId="{5D5FC7D7-6A9A-43EF-88EC-93FB205262D4}" dt="2023-05-04T12:29:26.750" v="1545" actId="2085"/>
          <ac:picMkLst>
            <pc:docMk/>
            <pc:sldMk cId="2633984744" sldId="267"/>
            <ac:picMk id="10" creationId="{F645BA76-66B7-5EE5-2E1F-B0B9267741A6}"/>
          </ac:picMkLst>
        </pc:picChg>
        <pc:picChg chg="del">
          <ac:chgData name="Callum Altham" userId="d7501566-826a-4d3b-967a-9597ce810957" providerId="ADAL" clId="{5D5FC7D7-6A9A-43EF-88EC-93FB205262D4}" dt="2023-05-04T10:40:58.836" v="782" actId="478"/>
          <ac:picMkLst>
            <pc:docMk/>
            <pc:sldMk cId="2633984744" sldId="267"/>
            <ac:picMk id="14" creationId="{BECEC40E-1A55-66C8-CAD9-A94CE1DC2614}"/>
          </ac:picMkLst>
        </pc:picChg>
        <pc:picChg chg="mod">
          <ac:chgData name="Callum Altham" userId="d7501566-826a-4d3b-967a-9597ce810957" providerId="ADAL" clId="{5D5FC7D7-6A9A-43EF-88EC-93FB205262D4}" dt="2023-05-04T12:29:26.750" v="1545" actId="2085"/>
          <ac:picMkLst>
            <pc:docMk/>
            <pc:sldMk cId="2633984744" sldId="267"/>
            <ac:picMk id="28" creationId="{18C65335-CA31-3058-0003-5FF3306B9213}"/>
          </ac:picMkLst>
        </pc:picChg>
      </pc:sldChg>
      <pc:sldChg chg="addSp modSp add mod">
        <pc:chgData name="Callum Altham" userId="d7501566-826a-4d3b-967a-9597ce810957" providerId="ADAL" clId="{5D5FC7D7-6A9A-43EF-88EC-93FB205262D4}" dt="2023-05-04T12:29:21.004" v="1541" actId="2085"/>
        <pc:sldMkLst>
          <pc:docMk/>
          <pc:sldMk cId="983086273" sldId="268"/>
        </pc:sldMkLst>
        <pc:spChg chg="add mod modCrop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2" creationId="{80F71C1A-46D8-4E7F-9D8B-1CC4FFA5AECB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3" creationId="{AC8FCF38-D906-6C09-C6CC-D9BE42CD45CD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6" creationId="{C461D796-DD1B-2078-CC97-855CE9912A2F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7" creationId="{6BC35AB7-8A6F-D0F1-0867-9A116578C13F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8" creationId="{206DF9A3-4E92-DD4E-C928-B599259B42BE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9" creationId="{60F3433E-C619-0E00-5B4B-CBC0E76A8AB7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13" creationId="{1EA8B0FF-8643-4F98-3228-1B6379F692C6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19" creationId="{2888D553-CA79-7F26-2F54-183210A46AD0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20" creationId="{355756D6-AB95-3016-E8B2-57E36FC7967F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22" creationId="{8B3F9CDE-76C6-4EFF-E45D-ECF1DF688F5B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23" creationId="{F406DA2B-1B94-D3EB-1CD5-514A84160433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24" creationId="{88550B7D-FA2B-0917-F4F7-F10978183237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25" creationId="{F5C796EB-D3FA-39D5-12B7-819BD4F6FA48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26" creationId="{B8BD1FF1-6AA6-92C4-E224-0DF76B0D37FA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27" creationId="{3C3F0E68-D3AF-C2A3-3825-96D7D45669C3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29" creationId="{2A1505F7-0DA3-D17B-2188-48BCDCCF64E5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30" creationId="{2C016453-EA37-7810-E417-0E9A8EF923C4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31" creationId="{9CDC535B-C21A-252D-BA80-C405BC4FE9AD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32" creationId="{D559422C-CFFF-A4E2-D1C2-810AC6F2AEFB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33" creationId="{9DD7C35C-BD63-AE90-279E-0684F15AD4CB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34" creationId="{94A3A7DA-61EB-6F80-4C3E-A10D4C720DAF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35" creationId="{A048EA46-9DBF-E139-DC68-8FE0CF1A8FA7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36" creationId="{07B6C8C6-A627-DA3C-7FE7-061D99E6F2A4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37" creationId="{55EF41D7-A126-B270-0797-8F6AD544110B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38" creationId="{E38F801B-1C8E-CA41-3E00-33AC07ECA912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39" creationId="{976DAA02-E54D-F69D-93E2-3A87AB03E5B3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40" creationId="{5D65CF0B-73E2-C3D1-B055-089964D38F60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41" creationId="{83FE0787-24FF-9CFB-D60B-5559C9538A77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42" creationId="{46B13A0F-BF5F-E88F-098F-AD369D27BBEB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43" creationId="{6E666399-7492-703D-9EA8-11B11A8EAF2B}"/>
          </ac:spMkLst>
        </pc:spChg>
        <pc:spChg chg="mod">
          <ac:chgData name="Callum Altham" userId="d7501566-826a-4d3b-967a-9597ce810957" providerId="ADAL" clId="{5D5FC7D7-6A9A-43EF-88EC-93FB205262D4}" dt="2023-05-04T12:29:21.004" v="1541" actId="2085"/>
          <ac:spMkLst>
            <pc:docMk/>
            <pc:sldMk cId="983086273" sldId="268"/>
            <ac:spMk id="44" creationId="{2DA2E89D-B206-34E0-509E-DBE94640221D}"/>
          </ac:spMkLst>
        </pc:spChg>
        <pc:picChg chg="mod">
          <ac:chgData name="Callum Altham" userId="d7501566-826a-4d3b-967a-9597ce810957" providerId="ADAL" clId="{5D5FC7D7-6A9A-43EF-88EC-93FB205262D4}" dt="2023-05-04T12:29:21.004" v="1541" actId="2085"/>
          <ac:picMkLst>
            <pc:docMk/>
            <pc:sldMk cId="983086273" sldId="268"/>
            <ac:picMk id="4" creationId="{366E3815-D98B-8297-406F-49039F8AD089}"/>
          </ac:picMkLst>
        </pc:picChg>
        <pc:picChg chg="mod">
          <ac:chgData name="Callum Altham" userId="d7501566-826a-4d3b-967a-9597ce810957" providerId="ADAL" clId="{5D5FC7D7-6A9A-43EF-88EC-93FB205262D4}" dt="2023-05-04T12:29:21.004" v="1541" actId="2085"/>
          <ac:picMkLst>
            <pc:docMk/>
            <pc:sldMk cId="983086273" sldId="268"/>
            <ac:picMk id="5" creationId="{70DFC380-B883-BAAF-394E-C56F8E8C6995}"/>
          </ac:picMkLst>
        </pc:picChg>
        <pc:picChg chg="mod">
          <ac:chgData name="Callum Altham" userId="d7501566-826a-4d3b-967a-9597ce810957" providerId="ADAL" clId="{5D5FC7D7-6A9A-43EF-88EC-93FB205262D4}" dt="2023-05-04T12:29:21.004" v="1541" actId="2085"/>
          <ac:picMkLst>
            <pc:docMk/>
            <pc:sldMk cId="983086273" sldId="268"/>
            <ac:picMk id="10" creationId="{F645BA76-66B7-5EE5-2E1F-B0B9267741A6}"/>
          </ac:picMkLst>
        </pc:picChg>
        <pc:picChg chg="mod">
          <ac:chgData name="Callum Altham" userId="d7501566-826a-4d3b-967a-9597ce810957" providerId="ADAL" clId="{5D5FC7D7-6A9A-43EF-88EC-93FB205262D4}" dt="2023-05-04T12:29:21.004" v="1541" actId="2085"/>
          <ac:picMkLst>
            <pc:docMk/>
            <pc:sldMk cId="983086273" sldId="268"/>
            <ac:picMk id="28" creationId="{18C65335-CA31-3058-0003-5FF3306B9213}"/>
          </ac:picMkLst>
        </pc:picChg>
      </pc:sldChg>
      <pc:sldChg chg="addSp delSp modSp add mod">
        <pc:chgData name="Callum Altham" userId="d7501566-826a-4d3b-967a-9597ce810957" providerId="ADAL" clId="{5D5FC7D7-6A9A-43EF-88EC-93FB205262D4}" dt="2023-05-04T12:29:17.460" v="1540" actId="2085"/>
        <pc:sldMkLst>
          <pc:docMk/>
          <pc:sldMk cId="932755980" sldId="269"/>
        </pc:sldMkLst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2" creationId="{80F71C1A-46D8-4E7F-9D8B-1CC4FFA5AECB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3" creationId="{AC8FCF38-D906-6C09-C6CC-D9BE42CD45CD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6" creationId="{C461D796-DD1B-2078-CC97-855CE9912A2F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7" creationId="{6BC35AB7-8A6F-D0F1-0867-9A116578C13F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8" creationId="{206DF9A3-4E92-DD4E-C928-B599259B42BE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9" creationId="{60F3433E-C619-0E00-5B4B-CBC0E76A8AB7}"/>
          </ac:spMkLst>
        </pc:spChg>
        <pc:spChg chg="add 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11" creationId="{8E2EFCFD-57EB-16B5-AA38-ABA3CAA966A2}"/>
          </ac:spMkLst>
        </pc:spChg>
        <pc:spChg chg="add del">
          <ac:chgData name="Callum Altham" userId="d7501566-826a-4d3b-967a-9597ce810957" providerId="ADAL" clId="{5D5FC7D7-6A9A-43EF-88EC-93FB205262D4}" dt="2023-05-04T11:03:41.629" v="933" actId="478"/>
          <ac:spMkLst>
            <pc:docMk/>
            <pc:sldMk cId="932755980" sldId="269"/>
            <ac:spMk id="12" creationId="{FB0A66E8-7CFE-2391-C80E-E92AF4E57330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13" creationId="{1EA8B0FF-8643-4F98-3228-1B6379F692C6}"/>
          </ac:spMkLst>
        </pc:spChg>
        <pc:spChg chg="add del">
          <ac:chgData name="Callum Altham" userId="d7501566-826a-4d3b-967a-9597ce810957" providerId="ADAL" clId="{5D5FC7D7-6A9A-43EF-88EC-93FB205262D4}" dt="2023-05-04T11:31:05.756" v="948" actId="478"/>
          <ac:spMkLst>
            <pc:docMk/>
            <pc:sldMk cId="932755980" sldId="269"/>
            <ac:spMk id="14" creationId="{438EFC47-32AE-7B2D-5093-5D5F6CB8DF05}"/>
          </ac:spMkLst>
        </pc:spChg>
        <pc:spChg chg="add del">
          <ac:chgData name="Callum Altham" userId="d7501566-826a-4d3b-967a-9597ce810957" providerId="ADAL" clId="{5D5FC7D7-6A9A-43EF-88EC-93FB205262D4}" dt="2023-05-04T11:31:23.050" v="953" actId="478"/>
          <ac:spMkLst>
            <pc:docMk/>
            <pc:sldMk cId="932755980" sldId="269"/>
            <ac:spMk id="15" creationId="{F5256922-5948-DAB2-43AF-08A017A8581C}"/>
          </ac:spMkLst>
        </pc:spChg>
        <pc:spChg chg="add mod modCrop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16" creationId="{E76EA3AC-1F70-099C-95D1-73703C4C0236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19" creationId="{2888D553-CA79-7F26-2F54-183210A46AD0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20" creationId="{355756D6-AB95-3016-E8B2-57E36FC7967F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22" creationId="{8B3F9CDE-76C6-4EFF-E45D-ECF1DF688F5B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23" creationId="{F406DA2B-1B94-D3EB-1CD5-514A84160433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24" creationId="{88550B7D-FA2B-0917-F4F7-F10978183237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25" creationId="{F5C796EB-D3FA-39D5-12B7-819BD4F6FA48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26" creationId="{B8BD1FF1-6AA6-92C4-E224-0DF76B0D37FA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27" creationId="{3C3F0E68-D3AF-C2A3-3825-96D7D45669C3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29" creationId="{2A1505F7-0DA3-D17B-2188-48BCDCCF64E5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30" creationId="{2C016453-EA37-7810-E417-0E9A8EF923C4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31" creationId="{9CDC535B-C21A-252D-BA80-C405BC4FE9AD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32" creationId="{D559422C-CFFF-A4E2-D1C2-810AC6F2AEFB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33" creationId="{9DD7C35C-BD63-AE90-279E-0684F15AD4CB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34" creationId="{94A3A7DA-61EB-6F80-4C3E-A10D4C720DAF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35" creationId="{A048EA46-9DBF-E139-DC68-8FE0CF1A8FA7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36" creationId="{07B6C8C6-A627-DA3C-7FE7-061D99E6F2A4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37" creationId="{55EF41D7-A126-B270-0797-8F6AD544110B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38" creationId="{E38F801B-1C8E-CA41-3E00-33AC07ECA912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39" creationId="{976DAA02-E54D-F69D-93E2-3A87AB03E5B3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40" creationId="{5D65CF0B-73E2-C3D1-B055-089964D38F60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41" creationId="{83FE0787-24FF-9CFB-D60B-5559C9538A77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42" creationId="{46B13A0F-BF5F-E88F-098F-AD369D27BBEB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43" creationId="{6E666399-7492-703D-9EA8-11B11A8EAF2B}"/>
          </ac:spMkLst>
        </pc:spChg>
        <pc:spChg chg="mod">
          <ac:chgData name="Callum Altham" userId="d7501566-826a-4d3b-967a-9597ce810957" providerId="ADAL" clId="{5D5FC7D7-6A9A-43EF-88EC-93FB205262D4}" dt="2023-05-04T12:29:17.460" v="1540" actId="2085"/>
          <ac:spMkLst>
            <pc:docMk/>
            <pc:sldMk cId="932755980" sldId="269"/>
            <ac:spMk id="44" creationId="{2DA2E89D-B206-34E0-509E-DBE94640221D}"/>
          </ac:spMkLst>
        </pc:spChg>
        <pc:picChg chg="mod">
          <ac:chgData name="Callum Altham" userId="d7501566-826a-4d3b-967a-9597ce810957" providerId="ADAL" clId="{5D5FC7D7-6A9A-43EF-88EC-93FB205262D4}" dt="2023-05-04T12:29:17.460" v="1540" actId="2085"/>
          <ac:picMkLst>
            <pc:docMk/>
            <pc:sldMk cId="932755980" sldId="269"/>
            <ac:picMk id="4" creationId="{366E3815-D98B-8297-406F-49039F8AD089}"/>
          </ac:picMkLst>
        </pc:picChg>
        <pc:picChg chg="mod">
          <ac:chgData name="Callum Altham" userId="d7501566-826a-4d3b-967a-9597ce810957" providerId="ADAL" clId="{5D5FC7D7-6A9A-43EF-88EC-93FB205262D4}" dt="2023-05-04T12:29:17.460" v="1540" actId="2085"/>
          <ac:picMkLst>
            <pc:docMk/>
            <pc:sldMk cId="932755980" sldId="269"/>
            <ac:picMk id="5" creationId="{70DFC380-B883-BAAF-394E-C56F8E8C6995}"/>
          </ac:picMkLst>
        </pc:picChg>
        <pc:picChg chg="mod">
          <ac:chgData name="Callum Altham" userId="d7501566-826a-4d3b-967a-9597ce810957" providerId="ADAL" clId="{5D5FC7D7-6A9A-43EF-88EC-93FB205262D4}" dt="2023-05-04T12:29:17.460" v="1540" actId="2085"/>
          <ac:picMkLst>
            <pc:docMk/>
            <pc:sldMk cId="932755980" sldId="269"/>
            <ac:picMk id="10" creationId="{F645BA76-66B7-5EE5-2E1F-B0B9267741A6}"/>
          </ac:picMkLst>
        </pc:picChg>
        <pc:picChg chg="mod">
          <ac:chgData name="Callum Altham" userId="d7501566-826a-4d3b-967a-9597ce810957" providerId="ADAL" clId="{5D5FC7D7-6A9A-43EF-88EC-93FB205262D4}" dt="2023-05-04T12:29:17.460" v="1540" actId="2085"/>
          <ac:picMkLst>
            <pc:docMk/>
            <pc:sldMk cId="932755980" sldId="269"/>
            <ac:picMk id="28" creationId="{18C65335-CA31-3058-0003-5FF3306B9213}"/>
          </ac:picMkLst>
        </pc:picChg>
      </pc:sldChg>
      <pc:sldChg chg="addSp modSp add mod">
        <pc:chgData name="Callum Altham" userId="d7501566-826a-4d3b-967a-9597ce810957" providerId="ADAL" clId="{5D5FC7D7-6A9A-43EF-88EC-93FB205262D4}" dt="2023-05-04T12:29:13.660" v="1536" actId="2085"/>
        <pc:sldMkLst>
          <pc:docMk/>
          <pc:sldMk cId="1978810413" sldId="270"/>
        </pc:sldMkLst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2" creationId="{80F71C1A-46D8-4E7F-9D8B-1CC4FFA5AECB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3" creationId="{AC8FCF38-D906-6C09-C6CC-D9BE42CD45CD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6" creationId="{C461D796-DD1B-2078-CC97-855CE9912A2F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7" creationId="{6BC35AB7-8A6F-D0F1-0867-9A116578C13F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8" creationId="{206DF9A3-4E92-DD4E-C928-B599259B42BE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9" creationId="{60F3433E-C619-0E00-5B4B-CBC0E76A8AB7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11" creationId="{8E2EFCFD-57EB-16B5-AA38-ABA3CAA966A2}"/>
          </ac:spMkLst>
        </pc:spChg>
        <pc:spChg chg="add mod modCrop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12" creationId="{E83FF24A-0C6D-0E5E-93D1-3F7974CAF1FA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13" creationId="{1EA8B0FF-8643-4F98-3228-1B6379F692C6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16" creationId="{E76EA3AC-1F70-099C-95D1-73703C4C0236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19" creationId="{2888D553-CA79-7F26-2F54-183210A46AD0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20" creationId="{355756D6-AB95-3016-E8B2-57E36FC7967F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22" creationId="{8B3F9CDE-76C6-4EFF-E45D-ECF1DF688F5B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23" creationId="{F406DA2B-1B94-D3EB-1CD5-514A84160433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24" creationId="{88550B7D-FA2B-0917-F4F7-F10978183237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25" creationId="{F5C796EB-D3FA-39D5-12B7-819BD4F6FA48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26" creationId="{B8BD1FF1-6AA6-92C4-E224-0DF76B0D37FA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27" creationId="{3C3F0E68-D3AF-C2A3-3825-96D7D45669C3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29" creationId="{2A1505F7-0DA3-D17B-2188-48BCDCCF64E5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30" creationId="{2C016453-EA37-7810-E417-0E9A8EF923C4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31" creationId="{9CDC535B-C21A-252D-BA80-C405BC4FE9AD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32" creationId="{D559422C-CFFF-A4E2-D1C2-810AC6F2AEFB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33" creationId="{9DD7C35C-BD63-AE90-279E-0684F15AD4CB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34" creationId="{94A3A7DA-61EB-6F80-4C3E-A10D4C720DAF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35" creationId="{A048EA46-9DBF-E139-DC68-8FE0CF1A8FA7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36" creationId="{07B6C8C6-A627-DA3C-7FE7-061D99E6F2A4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37" creationId="{55EF41D7-A126-B270-0797-8F6AD544110B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38" creationId="{E38F801B-1C8E-CA41-3E00-33AC07ECA912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39" creationId="{976DAA02-E54D-F69D-93E2-3A87AB03E5B3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40" creationId="{5D65CF0B-73E2-C3D1-B055-089964D38F60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41" creationId="{83FE0787-24FF-9CFB-D60B-5559C9538A77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42" creationId="{46B13A0F-BF5F-E88F-098F-AD369D27BBEB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43" creationId="{6E666399-7492-703D-9EA8-11B11A8EAF2B}"/>
          </ac:spMkLst>
        </pc:spChg>
        <pc:spChg chg="mod">
          <ac:chgData name="Callum Altham" userId="d7501566-826a-4d3b-967a-9597ce810957" providerId="ADAL" clId="{5D5FC7D7-6A9A-43EF-88EC-93FB205262D4}" dt="2023-05-04T12:29:13.660" v="1536" actId="2085"/>
          <ac:spMkLst>
            <pc:docMk/>
            <pc:sldMk cId="1978810413" sldId="270"/>
            <ac:spMk id="44" creationId="{2DA2E89D-B206-34E0-509E-DBE94640221D}"/>
          </ac:spMkLst>
        </pc:spChg>
        <pc:picChg chg="mod">
          <ac:chgData name="Callum Altham" userId="d7501566-826a-4d3b-967a-9597ce810957" providerId="ADAL" clId="{5D5FC7D7-6A9A-43EF-88EC-93FB205262D4}" dt="2023-05-04T12:29:13.660" v="1536" actId="2085"/>
          <ac:picMkLst>
            <pc:docMk/>
            <pc:sldMk cId="1978810413" sldId="270"/>
            <ac:picMk id="4" creationId="{366E3815-D98B-8297-406F-49039F8AD089}"/>
          </ac:picMkLst>
        </pc:picChg>
        <pc:picChg chg="mod">
          <ac:chgData name="Callum Altham" userId="d7501566-826a-4d3b-967a-9597ce810957" providerId="ADAL" clId="{5D5FC7D7-6A9A-43EF-88EC-93FB205262D4}" dt="2023-05-04T12:29:13.660" v="1536" actId="2085"/>
          <ac:picMkLst>
            <pc:docMk/>
            <pc:sldMk cId="1978810413" sldId="270"/>
            <ac:picMk id="5" creationId="{70DFC380-B883-BAAF-394E-C56F8E8C6995}"/>
          </ac:picMkLst>
        </pc:picChg>
        <pc:picChg chg="mod">
          <ac:chgData name="Callum Altham" userId="d7501566-826a-4d3b-967a-9597ce810957" providerId="ADAL" clId="{5D5FC7D7-6A9A-43EF-88EC-93FB205262D4}" dt="2023-05-04T12:29:13.660" v="1536" actId="2085"/>
          <ac:picMkLst>
            <pc:docMk/>
            <pc:sldMk cId="1978810413" sldId="270"/>
            <ac:picMk id="10" creationId="{F645BA76-66B7-5EE5-2E1F-B0B9267741A6}"/>
          </ac:picMkLst>
        </pc:picChg>
        <pc:picChg chg="mod">
          <ac:chgData name="Callum Altham" userId="d7501566-826a-4d3b-967a-9597ce810957" providerId="ADAL" clId="{5D5FC7D7-6A9A-43EF-88EC-93FB205262D4}" dt="2023-05-04T12:29:13.660" v="1536" actId="2085"/>
          <ac:picMkLst>
            <pc:docMk/>
            <pc:sldMk cId="1978810413" sldId="270"/>
            <ac:picMk id="28" creationId="{18C65335-CA31-3058-0003-5FF3306B9213}"/>
          </ac:picMkLst>
        </pc:picChg>
      </pc:sldChg>
      <pc:sldChg chg="addSp delSp modSp add mod">
        <pc:chgData name="Callum Altham" userId="d7501566-826a-4d3b-967a-9597ce810957" providerId="ADAL" clId="{5D5FC7D7-6A9A-43EF-88EC-93FB205262D4}" dt="2023-05-04T12:31:33.353" v="1593" actId="1076"/>
        <pc:sldMkLst>
          <pc:docMk/>
          <pc:sldMk cId="2749007899" sldId="271"/>
        </pc:sldMkLst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2" creationId="{80F71C1A-46D8-4E7F-9D8B-1CC4FFA5AECB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3" creationId="{AC8FCF38-D906-6C09-C6CC-D9BE42CD45CD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6" creationId="{C461D796-DD1B-2078-CC97-855CE9912A2F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7" creationId="{6BC35AB7-8A6F-D0F1-0867-9A116578C13F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8" creationId="{206DF9A3-4E92-DD4E-C928-B599259B42BE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9" creationId="{60F3433E-C619-0E00-5B4B-CBC0E76A8AB7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11" creationId="{8E2EFCFD-57EB-16B5-AA38-ABA3CAA966A2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12" creationId="{E83FF24A-0C6D-0E5E-93D1-3F7974CAF1FA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13" creationId="{1EA8B0FF-8643-4F98-3228-1B6379F692C6}"/>
          </ac:spMkLst>
        </pc:spChg>
        <pc:spChg chg="add mod modCrop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14" creationId="{3E2EEC31-E415-AFE6-AC60-DF8890115263}"/>
          </ac:spMkLst>
        </pc:spChg>
        <pc:spChg chg="add 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15" creationId="{824354E0-F575-9558-4F35-FBD309B172C9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16" creationId="{E76EA3AC-1F70-099C-95D1-73703C4C0236}"/>
          </ac:spMkLst>
        </pc:spChg>
        <pc:spChg chg="add 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17" creationId="{32EF8494-7486-FDF0-2609-D302761D3246}"/>
          </ac:spMkLst>
        </pc:spChg>
        <pc:spChg chg="add del mod modCrop">
          <ac:chgData name="Callum Altham" userId="d7501566-826a-4d3b-967a-9597ce810957" providerId="ADAL" clId="{5D5FC7D7-6A9A-43EF-88EC-93FB205262D4}" dt="2023-05-04T12:27:26.543" v="1514" actId="478"/>
          <ac:spMkLst>
            <pc:docMk/>
            <pc:sldMk cId="2749007899" sldId="271"/>
            <ac:spMk id="18" creationId="{C49CCF80-5648-4913-CE72-B6CEB0BE517C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19" creationId="{2888D553-CA79-7F26-2F54-183210A46AD0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20" creationId="{355756D6-AB95-3016-E8B2-57E36FC7967F}"/>
          </ac:spMkLst>
        </pc:spChg>
        <pc:spChg chg="add del mod modCrop">
          <ac:chgData name="Callum Altham" userId="d7501566-826a-4d3b-967a-9597ce810957" providerId="ADAL" clId="{5D5FC7D7-6A9A-43EF-88EC-93FB205262D4}" dt="2023-05-04T12:27:26.543" v="1514" actId="478"/>
          <ac:spMkLst>
            <pc:docMk/>
            <pc:sldMk cId="2749007899" sldId="271"/>
            <ac:spMk id="21" creationId="{E50118AC-7FEF-2F50-AABC-EFC36CE58F43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22" creationId="{8B3F9CDE-76C6-4EFF-E45D-ECF1DF688F5B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23" creationId="{F406DA2B-1B94-D3EB-1CD5-514A84160433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24" creationId="{88550B7D-FA2B-0917-F4F7-F10978183237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25" creationId="{F5C796EB-D3FA-39D5-12B7-819BD4F6FA48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26" creationId="{B8BD1FF1-6AA6-92C4-E224-0DF76B0D37FA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27" creationId="{3C3F0E68-D3AF-C2A3-3825-96D7D45669C3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29" creationId="{2A1505F7-0DA3-D17B-2188-48BCDCCF64E5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30" creationId="{2C016453-EA37-7810-E417-0E9A8EF923C4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31" creationId="{9CDC535B-C21A-252D-BA80-C405BC4FE9AD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32" creationId="{D559422C-CFFF-A4E2-D1C2-810AC6F2AEFB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33" creationId="{9DD7C35C-BD63-AE90-279E-0684F15AD4CB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34" creationId="{94A3A7DA-61EB-6F80-4C3E-A10D4C720DAF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35" creationId="{A048EA46-9DBF-E139-DC68-8FE0CF1A8FA7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36" creationId="{07B6C8C6-A627-DA3C-7FE7-061D99E6F2A4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37" creationId="{55EF41D7-A126-B270-0797-8F6AD544110B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38" creationId="{E38F801B-1C8E-CA41-3E00-33AC07ECA912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39" creationId="{976DAA02-E54D-F69D-93E2-3A87AB03E5B3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40" creationId="{5D65CF0B-73E2-C3D1-B055-089964D38F60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41" creationId="{83FE0787-24FF-9CFB-D60B-5559C9538A77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42" creationId="{46B13A0F-BF5F-E88F-098F-AD369D27BBEB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43" creationId="{6E666399-7492-703D-9EA8-11B11A8EAF2B}"/>
          </ac:spMkLst>
        </pc:spChg>
        <pc:spChg chg="mod">
          <ac:chgData name="Callum Altham" userId="d7501566-826a-4d3b-967a-9597ce810957" providerId="ADAL" clId="{5D5FC7D7-6A9A-43EF-88EC-93FB205262D4}" dt="2023-05-04T12:29:01.332" v="1531" actId="2085"/>
          <ac:spMkLst>
            <pc:docMk/>
            <pc:sldMk cId="2749007899" sldId="271"/>
            <ac:spMk id="44" creationId="{2DA2E89D-B206-34E0-509E-DBE94640221D}"/>
          </ac:spMkLst>
        </pc:spChg>
        <pc:spChg chg="add del mod modCrop">
          <ac:chgData name="Callum Altham" userId="d7501566-826a-4d3b-967a-9597ce810957" providerId="ADAL" clId="{5D5FC7D7-6A9A-43EF-88EC-93FB205262D4}" dt="2023-05-04T12:27:26.543" v="1514" actId="478"/>
          <ac:spMkLst>
            <pc:docMk/>
            <pc:sldMk cId="2749007899" sldId="271"/>
            <ac:spMk id="45" creationId="{6BD8075A-C17F-B217-3AB6-E78132CA3FBC}"/>
          </ac:spMkLst>
        </pc:spChg>
        <pc:spChg chg="add del mod modCrop">
          <ac:chgData name="Callum Altham" userId="d7501566-826a-4d3b-967a-9597ce810957" providerId="ADAL" clId="{5D5FC7D7-6A9A-43EF-88EC-93FB205262D4}" dt="2023-05-04T12:27:26.543" v="1514" actId="478"/>
          <ac:spMkLst>
            <pc:docMk/>
            <pc:sldMk cId="2749007899" sldId="271"/>
            <ac:spMk id="46" creationId="{2DC4880E-3CF1-AC53-78C7-7453D865F78B}"/>
          </ac:spMkLst>
        </pc:spChg>
        <pc:spChg chg="add del mod modCrop">
          <ac:chgData name="Callum Altham" userId="d7501566-826a-4d3b-967a-9597ce810957" providerId="ADAL" clId="{5D5FC7D7-6A9A-43EF-88EC-93FB205262D4}" dt="2023-05-04T12:27:26.543" v="1514" actId="478"/>
          <ac:spMkLst>
            <pc:docMk/>
            <pc:sldMk cId="2749007899" sldId="271"/>
            <ac:spMk id="47" creationId="{BBE9228E-0A5B-6FB1-A940-5A2F4C85757C}"/>
          </ac:spMkLst>
        </pc:spChg>
        <pc:spChg chg="add del mod modCrop">
          <ac:chgData name="Callum Altham" userId="d7501566-826a-4d3b-967a-9597ce810957" providerId="ADAL" clId="{5D5FC7D7-6A9A-43EF-88EC-93FB205262D4}" dt="2023-05-04T12:22:06.979" v="1340"/>
          <ac:spMkLst>
            <pc:docMk/>
            <pc:sldMk cId="2749007899" sldId="271"/>
            <ac:spMk id="48" creationId="{C84F66FB-955F-4C01-4E14-E11F84275315}"/>
          </ac:spMkLst>
        </pc:spChg>
        <pc:spChg chg="add del mod modCrop">
          <ac:chgData name="Callum Altham" userId="d7501566-826a-4d3b-967a-9597ce810957" providerId="ADAL" clId="{5D5FC7D7-6A9A-43EF-88EC-93FB205262D4}" dt="2023-05-04T12:27:26.543" v="1514" actId="478"/>
          <ac:spMkLst>
            <pc:docMk/>
            <pc:sldMk cId="2749007899" sldId="271"/>
            <ac:spMk id="49" creationId="{CC91883A-1B7E-0489-D52B-A12400CC4515}"/>
          </ac:spMkLst>
        </pc:spChg>
        <pc:spChg chg="add del mod modCrop">
          <ac:chgData name="Callum Altham" userId="d7501566-826a-4d3b-967a-9597ce810957" providerId="ADAL" clId="{5D5FC7D7-6A9A-43EF-88EC-93FB205262D4}" dt="2023-05-04T12:27:26.543" v="1514" actId="478"/>
          <ac:spMkLst>
            <pc:docMk/>
            <pc:sldMk cId="2749007899" sldId="271"/>
            <ac:spMk id="50" creationId="{95C6A393-3D0C-0FBE-2FB2-3E9C806447CA}"/>
          </ac:spMkLst>
        </pc:spChg>
        <pc:spChg chg="add del mod modCrop">
          <ac:chgData name="Callum Altham" userId="d7501566-826a-4d3b-967a-9597ce810957" providerId="ADAL" clId="{5D5FC7D7-6A9A-43EF-88EC-93FB205262D4}" dt="2023-05-04T12:27:26.543" v="1514" actId="478"/>
          <ac:spMkLst>
            <pc:docMk/>
            <pc:sldMk cId="2749007899" sldId="271"/>
            <ac:spMk id="51" creationId="{0C2EAB3D-658E-3AF4-1BAA-869CBE38434A}"/>
          </ac:spMkLst>
        </pc:spChg>
        <pc:spChg chg="add del mod modCrop">
          <ac:chgData name="Callum Altham" userId="d7501566-826a-4d3b-967a-9597ce810957" providerId="ADAL" clId="{5D5FC7D7-6A9A-43EF-88EC-93FB205262D4}" dt="2023-05-04T12:27:26.543" v="1514" actId="478"/>
          <ac:spMkLst>
            <pc:docMk/>
            <pc:sldMk cId="2749007899" sldId="271"/>
            <ac:spMk id="52" creationId="{FEFC8BE7-C3A2-ACF5-5F4A-8E58887B1A95}"/>
          </ac:spMkLst>
        </pc:spChg>
        <pc:spChg chg="add del">
          <ac:chgData name="Callum Altham" userId="d7501566-826a-4d3b-967a-9597ce810957" providerId="ADAL" clId="{5D5FC7D7-6A9A-43EF-88EC-93FB205262D4}" dt="2023-05-04T12:22:06.979" v="1340"/>
          <ac:spMkLst>
            <pc:docMk/>
            <pc:sldMk cId="2749007899" sldId="271"/>
            <ac:spMk id="53" creationId="{62178C95-A81A-15C7-57B7-3DD6DF5DBDE9}"/>
          </ac:spMkLst>
        </pc:spChg>
        <pc:spChg chg="del mod modCrop">
          <ac:chgData name="Callum Altham" userId="d7501566-826a-4d3b-967a-9597ce810957" providerId="ADAL" clId="{5D5FC7D7-6A9A-43EF-88EC-93FB205262D4}" dt="2023-05-04T12:27:26.543" v="1514" actId="478"/>
          <ac:spMkLst>
            <pc:docMk/>
            <pc:sldMk cId="2749007899" sldId="271"/>
            <ac:spMk id="54" creationId="{0FEEB927-A539-25D6-AF36-C7B216D46E52}"/>
          </ac:spMkLst>
        </pc:spChg>
        <pc:spChg chg="add del mod">
          <ac:chgData name="Callum Altham" userId="d7501566-826a-4d3b-967a-9597ce810957" providerId="ADAL" clId="{5D5FC7D7-6A9A-43EF-88EC-93FB205262D4}" dt="2023-05-04T12:30:57.643" v="1565" actId="478"/>
          <ac:spMkLst>
            <pc:docMk/>
            <pc:sldMk cId="2749007899" sldId="271"/>
            <ac:spMk id="55" creationId="{ACDB206F-4177-8769-4752-49FE16E2F6F5}"/>
          </ac:spMkLst>
        </pc:spChg>
        <pc:picChg chg="mod">
          <ac:chgData name="Callum Altham" userId="d7501566-826a-4d3b-967a-9597ce810957" providerId="ADAL" clId="{5D5FC7D7-6A9A-43EF-88EC-93FB205262D4}" dt="2023-05-04T12:29:01.332" v="1531" actId="2085"/>
          <ac:picMkLst>
            <pc:docMk/>
            <pc:sldMk cId="2749007899" sldId="271"/>
            <ac:picMk id="4" creationId="{366E3815-D98B-8297-406F-49039F8AD089}"/>
          </ac:picMkLst>
        </pc:picChg>
        <pc:picChg chg="add del mod ord">
          <ac:chgData name="Callum Altham" userId="d7501566-826a-4d3b-967a-9597ce810957" providerId="ADAL" clId="{5D5FC7D7-6A9A-43EF-88EC-93FB205262D4}" dt="2023-05-04T12:31:33.353" v="1593" actId="1076"/>
          <ac:picMkLst>
            <pc:docMk/>
            <pc:sldMk cId="2749007899" sldId="271"/>
            <ac:picMk id="5" creationId="{70DFC380-B883-BAAF-394E-C56F8E8C6995}"/>
          </ac:picMkLst>
        </pc:picChg>
        <pc:picChg chg="mod">
          <ac:chgData name="Callum Altham" userId="d7501566-826a-4d3b-967a-9597ce810957" providerId="ADAL" clId="{5D5FC7D7-6A9A-43EF-88EC-93FB205262D4}" dt="2023-05-04T12:29:01.332" v="1531" actId="2085"/>
          <ac:picMkLst>
            <pc:docMk/>
            <pc:sldMk cId="2749007899" sldId="271"/>
            <ac:picMk id="10" creationId="{F645BA76-66B7-5EE5-2E1F-B0B9267741A6}"/>
          </ac:picMkLst>
        </pc:picChg>
        <pc:picChg chg="mod ord">
          <ac:chgData name="Callum Altham" userId="d7501566-826a-4d3b-967a-9597ce810957" providerId="ADAL" clId="{5D5FC7D7-6A9A-43EF-88EC-93FB205262D4}" dt="2023-05-04T12:31:25.823" v="1584" actId="167"/>
          <ac:picMkLst>
            <pc:docMk/>
            <pc:sldMk cId="2749007899" sldId="271"/>
            <ac:picMk id="28" creationId="{18C65335-CA31-3058-0003-5FF3306B9213}"/>
          </ac:picMkLst>
        </pc:picChg>
      </pc:sldChg>
      <pc:sldChg chg="delSp modSp add mod ord">
        <pc:chgData name="Callum Altham" userId="d7501566-826a-4d3b-967a-9597ce810957" providerId="ADAL" clId="{5D5FC7D7-6A9A-43EF-88EC-93FB205262D4}" dt="2023-05-04T12:29:07.988" v="1535" actId="2085"/>
        <pc:sldMkLst>
          <pc:docMk/>
          <pc:sldMk cId="3397972682" sldId="272"/>
        </pc:sldMkLst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2" creationId="{80F71C1A-46D8-4E7F-9D8B-1CC4FFA5AECB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3" creationId="{AC8FCF38-D906-6C09-C6CC-D9BE42CD45CD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6" creationId="{C461D796-DD1B-2078-CC97-855CE9912A2F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7" creationId="{6BC35AB7-8A6F-D0F1-0867-9A116578C13F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8" creationId="{206DF9A3-4E92-DD4E-C928-B599259B42BE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9" creationId="{60F3433E-C619-0E00-5B4B-CBC0E76A8AB7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11" creationId="{8E2EFCFD-57EB-16B5-AA38-ABA3CAA966A2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12" creationId="{E83FF24A-0C6D-0E5E-93D1-3F7974CAF1FA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13" creationId="{1EA8B0FF-8643-4F98-3228-1B6379F692C6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14" creationId="{3E2EEC31-E415-AFE6-AC60-DF8890115263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15" creationId="{824354E0-F575-9558-4F35-FBD309B172C9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16" creationId="{E76EA3AC-1F70-099C-95D1-73703C4C0236}"/>
          </ac:spMkLst>
        </pc:spChg>
        <pc:spChg chg="del">
          <ac:chgData name="Callum Altham" userId="d7501566-826a-4d3b-967a-9597ce810957" providerId="ADAL" clId="{5D5FC7D7-6A9A-43EF-88EC-93FB205262D4}" dt="2023-05-04T12:10:34.705" v="1176" actId="478"/>
          <ac:spMkLst>
            <pc:docMk/>
            <pc:sldMk cId="3397972682" sldId="272"/>
            <ac:spMk id="17" creationId="{32EF8494-7486-FDF0-2609-D302761D3246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19" creationId="{2888D553-CA79-7F26-2F54-183210A46AD0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20" creationId="{355756D6-AB95-3016-E8B2-57E36FC7967F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22" creationId="{8B3F9CDE-76C6-4EFF-E45D-ECF1DF688F5B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23" creationId="{F406DA2B-1B94-D3EB-1CD5-514A84160433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24" creationId="{88550B7D-FA2B-0917-F4F7-F10978183237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25" creationId="{F5C796EB-D3FA-39D5-12B7-819BD4F6FA48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26" creationId="{B8BD1FF1-6AA6-92C4-E224-0DF76B0D37FA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27" creationId="{3C3F0E68-D3AF-C2A3-3825-96D7D45669C3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29" creationId="{2A1505F7-0DA3-D17B-2188-48BCDCCF64E5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30" creationId="{2C016453-EA37-7810-E417-0E9A8EF923C4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31" creationId="{9CDC535B-C21A-252D-BA80-C405BC4FE9AD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32" creationId="{D559422C-CFFF-A4E2-D1C2-810AC6F2AEFB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33" creationId="{9DD7C35C-BD63-AE90-279E-0684F15AD4CB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34" creationId="{94A3A7DA-61EB-6F80-4C3E-A10D4C720DAF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35" creationId="{A048EA46-9DBF-E139-DC68-8FE0CF1A8FA7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36" creationId="{07B6C8C6-A627-DA3C-7FE7-061D99E6F2A4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37" creationId="{55EF41D7-A126-B270-0797-8F6AD544110B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38" creationId="{E38F801B-1C8E-CA41-3E00-33AC07ECA912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39" creationId="{976DAA02-E54D-F69D-93E2-3A87AB03E5B3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40" creationId="{5D65CF0B-73E2-C3D1-B055-089964D38F60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41" creationId="{83FE0787-24FF-9CFB-D60B-5559C9538A77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42" creationId="{46B13A0F-BF5F-E88F-098F-AD369D27BBEB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43" creationId="{6E666399-7492-703D-9EA8-11B11A8EAF2B}"/>
          </ac:spMkLst>
        </pc:spChg>
        <pc:spChg chg="mod">
          <ac:chgData name="Callum Altham" userId="d7501566-826a-4d3b-967a-9597ce810957" providerId="ADAL" clId="{5D5FC7D7-6A9A-43EF-88EC-93FB205262D4}" dt="2023-05-04T12:29:07.988" v="1535" actId="2085"/>
          <ac:spMkLst>
            <pc:docMk/>
            <pc:sldMk cId="3397972682" sldId="272"/>
            <ac:spMk id="44" creationId="{2DA2E89D-B206-34E0-509E-DBE94640221D}"/>
          </ac:spMkLst>
        </pc:spChg>
        <pc:picChg chg="mod">
          <ac:chgData name="Callum Altham" userId="d7501566-826a-4d3b-967a-9597ce810957" providerId="ADAL" clId="{5D5FC7D7-6A9A-43EF-88EC-93FB205262D4}" dt="2023-05-04T12:29:07.988" v="1535" actId="2085"/>
          <ac:picMkLst>
            <pc:docMk/>
            <pc:sldMk cId="3397972682" sldId="272"/>
            <ac:picMk id="4" creationId="{366E3815-D98B-8297-406F-49039F8AD089}"/>
          </ac:picMkLst>
        </pc:picChg>
        <pc:picChg chg="mod">
          <ac:chgData name="Callum Altham" userId="d7501566-826a-4d3b-967a-9597ce810957" providerId="ADAL" clId="{5D5FC7D7-6A9A-43EF-88EC-93FB205262D4}" dt="2023-05-04T12:29:07.988" v="1535" actId="2085"/>
          <ac:picMkLst>
            <pc:docMk/>
            <pc:sldMk cId="3397972682" sldId="272"/>
            <ac:picMk id="5" creationId="{70DFC380-B883-BAAF-394E-C56F8E8C6995}"/>
          </ac:picMkLst>
        </pc:picChg>
        <pc:picChg chg="mod">
          <ac:chgData name="Callum Altham" userId="d7501566-826a-4d3b-967a-9597ce810957" providerId="ADAL" clId="{5D5FC7D7-6A9A-43EF-88EC-93FB205262D4}" dt="2023-05-04T12:29:07.988" v="1535" actId="2085"/>
          <ac:picMkLst>
            <pc:docMk/>
            <pc:sldMk cId="3397972682" sldId="272"/>
            <ac:picMk id="10" creationId="{F645BA76-66B7-5EE5-2E1F-B0B9267741A6}"/>
          </ac:picMkLst>
        </pc:picChg>
        <pc:picChg chg="mod">
          <ac:chgData name="Callum Altham" userId="d7501566-826a-4d3b-967a-9597ce810957" providerId="ADAL" clId="{5D5FC7D7-6A9A-43EF-88EC-93FB205262D4}" dt="2023-05-04T12:29:07.988" v="1535" actId="2085"/>
          <ac:picMkLst>
            <pc:docMk/>
            <pc:sldMk cId="3397972682" sldId="272"/>
            <ac:picMk id="28" creationId="{18C65335-CA31-3058-0003-5FF3306B9213}"/>
          </ac:picMkLst>
        </pc:picChg>
      </pc:sldChg>
      <pc:sldChg chg="add del">
        <pc:chgData name="Callum Altham" userId="d7501566-826a-4d3b-967a-9597ce810957" providerId="ADAL" clId="{5D5FC7D7-6A9A-43EF-88EC-93FB205262D4}" dt="2023-05-04T12:26:59.941" v="1507" actId="2696"/>
        <pc:sldMkLst>
          <pc:docMk/>
          <pc:sldMk cId="2078180346" sldId="273"/>
        </pc:sldMkLst>
      </pc:sldChg>
      <pc:sldChg chg="addSp delSp modSp add mod">
        <pc:chgData name="Callum Altham" userId="d7501566-826a-4d3b-967a-9597ce810957" providerId="ADAL" clId="{5D5FC7D7-6A9A-43EF-88EC-93FB205262D4}" dt="2023-05-04T12:37:40.323" v="1652" actId="1076"/>
        <pc:sldMkLst>
          <pc:docMk/>
          <pc:sldMk cId="2706991336" sldId="273"/>
        </pc:sldMkLst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2" creationId="{80F71C1A-46D8-4E7F-9D8B-1CC4FFA5AECB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3" creationId="{AC8FCF38-D906-6C09-C6CC-D9BE42CD45CD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6" creationId="{C461D796-DD1B-2078-CC97-855CE9912A2F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7" creationId="{6BC35AB7-8A6F-D0F1-0867-9A116578C13F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8" creationId="{206DF9A3-4E92-DD4E-C928-B599259B42BE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9" creationId="{60F3433E-C619-0E00-5B4B-CBC0E76A8AB7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11" creationId="{8E2EFCFD-57EB-16B5-AA38-ABA3CAA966A2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12" creationId="{E83FF24A-0C6D-0E5E-93D1-3F7974CAF1FA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13" creationId="{1EA8B0FF-8643-4F98-3228-1B6379F692C6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14" creationId="{3E2EEC31-E415-AFE6-AC60-DF8890115263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15" creationId="{824354E0-F575-9558-4F35-FBD309B172C9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16" creationId="{E76EA3AC-1F70-099C-95D1-73703C4C0236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17" creationId="{32EF8494-7486-FDF0-2609-D302761D3246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18" creationId="{C49CCF80-5648-4913-CE72-B6CEB0BE517C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19" creationId="{2888D553-CA79-7F26-2F54-183210A46AD0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20" creationId="{355756D6-AB95-3016-E8B2-57E36FC7967F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21" creationId="{E50118AC-7FEF-2F50-AABC-EFC36CE58F43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22" creationId="{8B3F9CDE-76C6-4EFF-E45D-ECF1DF688F5B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23" creationId="{F406DA2B-1B94-D3EB-1CD5-514A84160433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24" creationId="{88550B7D-FA2B-0917-F4F7-F10978183237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25" creationId="{F5C796EB-D3FA-39D5-12B7-819BD4F6FA48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26" creationId="{B8BD1FF1-6AA6-92C4-E224-0DF76B0D37FA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27" creationId="{3C3F0E68-D3AF-C2A3-3825-96D7D45669C3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29" creationId="{2A1505F7-0DA3-D17B-2188-48BCDCCF64E5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30" creationId="{2C016453-EA37-7810-E417-0E9A8EF923C4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31" creationId="{9CDC535B-C21A-252D-BA80-C405BC4FE9AD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32" creationId="{D559422C-CFFF-A4E2-D1C2-810AC6F2AEFB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33" creationId="{9DD7C35C-BD63-AE90-279E-0684F15AD4CB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34" creationId="{94A3A7DA-61EB-6F80-4C3E-A10D4C720DAF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35" creationId="{A048EA46-9DBF-E139-DC68-8FE0CF1A8FA7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36" creationId="{07B6C8C6-A627-DA3C-7FE7-061D99E6F2A4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37" creationId="{55EF41D7-A126-B270-0797-8F6AD544110B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38" creationId="{E38F801B-1C8E-CA41-3E00-33AC07ECA912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39" creationId="{976DAA02-E54D-F69D-93E2-3A87AB03E5B3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40" creationId="{5D65CF0B-73E2-C3D1-B055-089964D38F60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41" creationId="{83FE0787-24FF-9CFB-D60B-5559C9538A77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42" creationId="{46B13A0F-BF5F-E88F-098F-AD369D27BBEB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43" creationId="{6E666399-7492-703D-9EA8-11B11A8EAF2B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44" creationId="{2DA2E89D-B206-34E0-509E-DBE94640221D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45" creationId="{6BD8075A-C17F-B217-3AB6-E78132CA3FBC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46" creationId="{2DC4880E-3CF1-AC53-78C7-7453D865F78B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47" creationId="{BBE9228E-0A5B-6FB1-A940-5A2F4C85757C}"/>
          </ac:spMkLst>
        </pc:spChg>
        <pc:spChg chg="add del mod">
          <ac:chgData name="Callum Altham" userId="d7501566-826a-4d3b-967a-9597ce810957" providerId="ADAL" clId="{5D5FC7D7-6A9A-43EF-88EC-93FB205262D4}" dt="2023-05-04T12:37:22.685" v="1644"/>
          <ac:spMkLst>
            <pc:docMk/>
            <pc:sldMk cId="2706991336" sldId="273"/>
            <ac:spMk id="48" creationId="{B63458CD-B4C8-1595-9E29-86D728E4DA40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49" creationId="{CC91883A-1B7E-0489-D52B-A12400CC4515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50" creationId="{95C6A393-3D0C-0FBE-2FB2-3E9C806447CA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51" creationId="{0C2EAB3D-658E-3AF4-1BAA-869CBE38434A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52" creationId="{FEFC8BE7-C3A2-ACF5-5F4A-8E58887B1A95}"/>
          </ac:spMkLst>
        </pc:spChg>
        <pc:spChg chg="add del mod">
          <ac:chgData name="Callum Altham" userId="d7501566-826a-4d3b-967a-9597ce810957" providerId="ADAL" clId="{5D5FC7D7-6A9A-43EF-88EC-93FB205262D4}" dt="2023-05-04T12:37:22.685" v="1644"/>
          <ac:spMkLst>
            <pc:docMk/>
            <pc:sldMk cId="2706991336" sldId="273"/>
            <ac:spMk id="53" creationId="{7E360140-CEF7-3503-C96E-442ABCE8D5CD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54" creationId="{0FEEB927-A539-25D6-AF36-C7B216D46E52}"/>
          </ac:spMkLst>
        </pc:spChg>
        <pc:spChg chg="mod">
          <ac:chgData name="Callum Altham" userId="d7501566-826a-4d3b-967a-9597ce810957" providerId="ADAL" clId="{5D5FC7D7-6A9A-43EF-88EC-93FB205262D4}" dt="2023-05-04T12:28:54.165" v="1527" actId="2085"/>
          <ac:spMkLst>
            <pc:docMk/>
            <pc:sldMk cId="2706991336" sldId="273"/>
            <ac:spMk id="55" creationId="{ACDB206F-4177-8769-4752-49FE16E2F6F5}"/>
          </ac:spMkLst>
        </pc:spChg>
        <pc:spChg chg="mod">
          <ac:chgData name="Callum Altham" userId="d7501566-826a-4d3b-967a-9597ce810957" providerId="ADAL" clId="{5D5FC7D7-6A9A-43EF-88EC-93FB205262D4}" dt="2023-05-04T12:37:40.323" v="1652" actId="1076"/>
          <ac:spMkLst>
            <pc:docMk/>
            <pc:sldMk cId="2706991336" sldId="273"/>
            <ac:spMk id="56" creationId="{98000E8E-44BB-CF4F-327D-6B97121DBABD}"/>
          </ac:spMkLst>
        </pc:spChg>
        <pc:spChg chg="del mod">
          <ac:chgData name="Callum Altham" userId="d7501566-826a-4d3b-967a-9597ce810957" providerId="ADAL" clId="{5D5FC7D7-6A9A-43EF-88EC-93FB205262D4}" dt="2023-05-04T12:37:31.897" v="1646" actId="478"/>
          <ac:spMkLst>
            <pc:docMk/>
            <pc:sldMk cId="2706991336" sldId="273"/>
            <ac:spMk id="57" creationId="{67BAF88C-A68E-E486-5C24-DA0BA2876818}"/>
          </ac:spMkLst>
        </pc:spChg>
        <pc:picChg chg="mod">
          <ac:chgData name="Callum Altham" userId="d7501566-826a-4d3b-967a-9597ce810957" providerId="ADAL" clId="{5D5FC7D7-6A9A-43EF-88EC-93FB205262D4}" dt="2023-05-04T12:36:51.695" v="1636" actId="207"/>
          <ac:picMkLst>
            <pc:docMk/>
            <pc:sldMk cId="2706991336" sldId="273"/>
            <ac:picMk id="4" creationId="{366E3815-D98B-8297-406F-49039F8AD089}"/>
          </ac:picMkLst>
        </pc:picChg>
        <pc:picChg chg="mod">
          <ac:chgData name="Callum Altham" userId="d7501566-826a-4d3b-967a-9597ce810957" providerId="ADAL" clId="{5D5FC7D7-6A9A-43EF-88EC-93FB205262D4}" dt="2023-05-04T12:33:27.074" v="1622" actId="1076"/>
          <ac:picMkLst>
            <pc:docMk/>
            <pc:sldMk cId="2706991336" sldId="273"/>
            <ac:picMk id="5" creationId="{70DFC380-B883-BAAF-394E-C56F8E8C6995}"/>
          </ac:picMkLst>
        </pc:picChg>
        <pc:picChg chg="mod">
          <ac:chgData name="Callum Altham" userId="d7501566-826a-4d3b-967a-9597ce810957" providerId="ADAL" clId="{5D5FC7D7-6A9A-43EF-88EC-93FB205262D4}" dt="2023-05-04T12:28:54.165" v="1527" actId="2085"/>
          <ac:picMkLst>
            <pc:docMk/>
            <pc:sldMk cId="2706991336" sldId="273"/>
            <ac:picMk id="10" creationId="{F645BA76-66B7-5EE5-2E1F-B0B9267741A6}"/>
          </ac:picMkLst>
        </pc:picChg>
        <pc:picChg chg="mod ord">
          <ac:chgData name="Callum Altham" userId="d7501566-826a-4d3b-967a-9597ce810957" providerId="ADAL" clId="{5D5FC7D7-6A9A-43EF-88EC-93FB205262D4}" dt="2023-05-04T12:33:22.184" v="1616" actId="167"/>
          <ac:picMkLst>
            <pc:docMk/>
            <pc:sldMk cId="2706991336" sldId="273"/>
            <ac:picMk id="28" creationId="{18C65335-CA31-3058-0003-5FF3306B9213}"/>
          </ac:picMkLst>
        </pc:picChg>
        <pc:picChg chg="add mod">
          <ac:chgData name="Callum Altham" userId="d7501566-826a-4d3b-967a-9597ce810957" providerId="ADAL" clId="{5D5FC7D7-6A9A-43EF-88EC-93FB205262D4}" dt="2023-05-04T12:37:33.879" v="1651" actId="571"/>
          <ac:picMkLst>
            <pc:docMk/>
            <pc:sldMk cId="2706991336" sldId="273"/>
            <ac:picMk id="58" creationId="{80447F7B-90B9-8CC5-A30B-CFF94DB00B5E}"/>
          </ac:picMkLst>
        </pc:picChg>
      </pc:sldChg>
      <pc:sldChg chg="addSp modSp add mod">
        <pc:chgData name="Callum Altham" userId="d7501566-826a-4d3b-967a-9597ce810957" providerId="ADAL" clId="{5D5FC7D7-6A9A-43EF-88EC-93FB205262D4}" dt="2023-05-04T12:56:43.632" v="1760" actId="1076"/>
        <pc:sldMkLst>
          <pc:docMk/>
          <pc:sldMk cId="352692563" sldId="274"/>
        </pc:sldMkLst>
        <pc:spChg chg="mod">
          <ac:chgData name="Callum Altham" userId="d7501566-826a-4d3b-967a-9597ce810957" providerId="ADAL" clId="{5D5FC7D7-6A9A-43EF-88EC-93FB205262D4}" dt="2023-05-04T12:56:41.849" v="1756" actId="2085"/>
          <ac:spMkLst>
            <pc:docMk/>
            <pc:sldMk cId="352692563" sldId="274"/>
            <ac:spMk id="2" creationId="{80F71C1A-46D8-4E7F-9D8B-1CC4FFA5AECB}"/>
          </ac:spMkLst>
        </pc:spChg>
        <pc:spChg chg="mod">
          <ac:chgData name="Callum Altham" userId="d7501566-826a-4d3b-967a-9597ce810957" providerId="ADAL" clId="{5D5FC7D7-6A9A-43EF-88EC-93FB205262D4}" dt="2023-05-04T12:56:41.849" v="1756" actId="2085"/>
          <ac:spMkLst>
            <pc:docMk/>
            <pc:sldMk cId="352692563" sldId="274"/>
            <ac:spMk id="8" creationId="{206DF9A3-4E92-DD4E-C928-B599259B42BE}"/>
          </ac:spMkLst>
        </pc:spChg>
        <pc:spChg chg="mod">
          <ac:chgData name="Callum Altham" userId="d7501566-826a-4d3b-967a-9597ce810957" providerId="ADAL" clId="{5D5FC7D7-6A9A-43EF-88EC-93FB205262D4}" dt="2023-05-04T12:56:41.849" v="1756" actId="2085"/>
          <ac:spMkLst>
            <pc:docMk/>
            <pc:sldMk cId="352692563" sldId="274"/>
            <ac:spMk id="9" creationId="{60F3433E-C619-0E00-5B4B-CBC0E76A8AB7}"/>
          </ac:spMkLst>
        </pc:spChg>
        <pc:spChg chg="mod">
          <ac:chgData name="Callum Altham" userId="d7501566-826a-4d3b-967a-9597ce810957" providerId="ADAL" clId="{5D5FC7D7-6A9A-43EF-88EC-93FB205262D4}" dt="2023-05-04T12:56:41.849" v="1756" actId="2085"/>
          <ac:spMkLst>
            <pc:docMk/>
            <pc:sldMk cId="352692563" sldId="274"/>
            <ac:spMk id="12" creationId="{E83FF24A-0C6D-0E5E-93D1-3F7974CAF1FA}"/>
          </ac:spMkLst>
        </pc:spChg>
        <pc:spChg chg="mod">
          <ac:chgData name="Callum Altham" userId="d7501566-826a-4d3b-967a-9597ce810957" providerId="ADAL" clId="{5D5FC7D7-6A9A-43EF-88EC-93FB205262D4}" dt="2023-05-04T12:56:41.849" v="1756" actId="2085"/>
          <ac:spMkLst>
            <pc:docMk/>
            <pc:sldMk cId="352692563" sldId="274"/>
            <ac:spMk id="17" creationId="{32EF8494-7486-FDF0-2609-D302761D3246}"/>
          </ac:spMkLst>
        </pc:spChg>
        <pc:spChg chg="mod">
          <ac:chgData name="Callum Altham" userId="d7501566-826a-4d3b-967a-9597ce810957" providerId="ADAL" clId="{5D5FC7D7-6A9A-43EF-88EC-93FB205262D4}" dt="2023-05-04T12:56:41.849" v="1756" actId="2085"/>
          <ac:spMkLst>
            <pc:docMk/>
            <pc:sldMk cId="352692563" sldId="274"/>
            <ac:spMk id="19" creationId="{2888D553-CA79-7F26-2F54-183210A46AD0}"/>
          </ac:spMkLst>
        </pc:spChg>
        <pc:spChg chg="mod">
          <ac:chgData name="Callum Altham" userId="d7501566-826a-4d3b-967a-9597ce810957" providerId="ADAL" clId="{5D5FC7D7-6A9A-43EF-88EC-93FB205262D4}" dt="2023-05-04T12:56:41.849" v="1756" actId="2085"/>
          <ac:spMkLst>
            <pc:docMk/>
            <pc:sldMk cId="352692563" sldId="274"/>
            <ac:spMk id="20" creationId="{355756D6-AB95-3016-E8B2-57E36FC7967F}"/>
          </ac:spMkLst>
        </pc:spChg>
        <pc:spChg chg="mod">
          <ac:chgData name="Callum Altham" userId="d7501566-826a-4d3b-967a-9597ce810957" providerId="ADAL" clId="{5D5FC7D7-6A9A-43EF-88EC-93FB205262D4}" dt="2023-05-04T12:56:41.849" v="1756" actId="2085"/>
          <ac:spMkLst>
            <pc:docMk/>
            <pc:sldMk cId="352692563" sldId="274"/>
            <ac:spMk id="22" creationId="{8B3F9CDE-76C6-4EFF-E45D-ECF1DF688F5B}"/>
          </ac:spMkLst>
        </pc:spChg>
        <pc:spChg chg="mod">
          <ac:chgData name="Callum Altham" userId="d7501566-826a-4d3b-967a-9597ce810957" providerId="ADAL" clId="{5D5FC7D7-6A9A-43EF-88EC-93FB205262D4}" dt="2023-05-04T12:56:41.849" v="1756" actId="2085"/>
          <ac:spMkLst>
            <pc:docMk/>
            <pc:sldMk cId="352692563" sldId="274"/>
            <ac:spMk id="23" creationId="{F406DA2B-1B94-D3EB-1CD5-514A84160433}"/>
          </ac:spMkLst>
        </pc:spChg>
        <pc:spChg chg="mod">
          <ac:chgData name="Callum Altham" userId="d7501566-826a-4d3b-967a-9597ce810957" providerId="ADAL" clId="{5D5FC7D7-6A9A-43EF-88EC-93FB205262D4}" dt="2023-05-04T12:56:41.849" v="1756" actId="2085"/>
          <ac:spMkLst>
            <pc:docMk/>
            <pc:sldMk cId="352692563" sldId="274"/>
            <ac:spMk id="24" creationId="{88550B7D-FA2B-0917-F4F7-F10978183237}"/>
          </ac:spMkLst>
        </pc:spChg>
        <pc:spChg chg="mod">
          <ac:chgData name="Callum Altham" userId="d7501566-826a-4d3b-967a-9597ce810957" providerId="ADAL" clId="{5D5FC7D7-6A9A-43EF-88EC-93FB205262D4}" dt="2023-05-04T12:56:41.849" v="1756" actId="2085"/>
          <ac:spMkLst>
            <pc:docMk/>
            <pc:sldMk cId="352692563" sldId="274"/>
            <ac:spMk id="25" creationId="{F5C796EB-D3FA-39D5-12B7-819BD4F6FA48}"/>
          </ac:spMkLst>
        </pc:spChg>
        <pc:spChg chg="mod">
          <ac:chgData name="Callum Altham" userId="d7501566-826a-4d3b-967a-9597ce810957" providerId="ADAL" clId="{5D5FC7D7-6A9A-43EF-88EC-93FB205262D4}" dt="2023-05-04T12:56:41.849" v="1756" actId="2085"/>
          <ac:spMkLst>
            <pc:docMk/>
            <pc:sldMk cId="352692563" sldId="274"/>
            <ac:spMk id="26" creationId="{B8BD1FF1-6AA6-92C4-E224-0DF76B0D37FA}"/>
          </ac:spMkLst>
        </pc:spChg>
        <pc:spChg chg="mod">
          <ac:chgData name="Callum Altham" userId="d7501566-826a-4d3b-967a-9597ce810957" providerId="ADAL" clId="{5D5FC7D7-6A9A-43EF-88EC-93FB205262D4}" dt="2023-05-04T12:56:41.849" v="1756" actId="2085"/>
          <ac:spMkLst>
            <pc:docMk/>
            <pc:sldMk cId="352692563" sldId="274"/>
            <ac:spMk id="27" creationId="{3C3F0E68-D3AF-C2A3-3825-96D7D45669C3}"/>
          </ac:spMkLst>
        </pc:spChg>
        <pc:spChg chg="add mod modCrop">
          <ac:chgData name="Callum Altham" userId="d7501566-826a-4d3b-967a-9597ce810957" providerId="ADAL" clId="{5D5FC7D7-6A9A-43EF-88EC-93FB205262D4}" dt="2023-05-04T12:56:41.849" v="1756" actId="2085"/>
          <ac:spMkLst>
            <pc:docMk/>
            <pc:sldMk cId="352692563" sldId="274"/>
            <ac:spMk id="48" creationId="{350D4830-116E-9099-6714-A441F1FE5700}"/>
          </ac:spMkLst>
        </pc:spChg>
        <pc:spChg chg="add mod modCrop">
          <ac:chgData name="Callum Altham" userId="d7501566-826a-4d3b-967a-9597ce810957" providerId="ADAL" clId="{5D5FC7D7-6A9A-43EF-88EC-93FB205262D4}" dt="2023-05-04T12:56:41.849" v="1756" actId="2085"/>
          <ac:spMkLst>
            <pc:docMk/>
            <pc:sldMk cId="352692563" sldId="274"/>
            <ac:spMk id="53" creationId="{C491642F-F612-5B5C-215E-B6EC7FA474DC}"/>
          </ac:spMkLst>
        </pc:spChg>
        <pc:spChg chg="mod modCrop">
          <ac:chgData name="Callum Altham" userId="d7501566-826a-4d3b-967a-9597ce810957" providerId="ADAL" clId="{5D5FC7D7-6A9A-43EF-88EC-93FB205262D4}" dt="2023-05-04T12:56:41.849" v="1756" actId="2085"/>
          <ac:spMkLst>
            <pc:docMk/>
            <pc:sldMk cId="352692563" sldId="274"/>
            <ac:spMk id="56" creationId="{98000E8E-44BB-CF4F-327D-6B97121DBABD}"/>
          </ac:spMkLst>
        </pc:spChg>
        <pc:spChg chg="add mod modCrop">
          <ac:chgData name="Callum Altham" userId="d7501566-826a-4d3b-967a-9597ce810957" providerId="ADAL" clId="{5D5FC7D7-6A9A-43EF-88EC-93FB205262D4}" dt="2023-05-04T12:56:41.849" v="1756" actId="2085"/>
          <ac:spMkLst>
            <pc:docMk/>
            <pc:sldMk cId="352692563" sldId="274"/>
            <ac:spMk id="57" creationId="{6ED67666-0244-6F25-6DBA-57570E9BCF39}"/>
          </ac:spMkLst>
        </pc:spChg>
        <pc:picChg chg="mod">
          <ac:chgData name="Callum Altham" userId="d7501566-826a-4d3b-967a-9597ce810957" providerId="ADAL" clId="{5D5FC7D7-6A9A-43EF-88EC-93FB205262D4}" dt="2023-05-04T12:56:43.632" v="1760" actId="1076"/>
          <ac:picMkLst>
            <pc:docMk/>
            <pc:sldMk cId="352692563" sldId="274"/>
            <ac:picMk id="4" creationId="{366E3815-D98B-8297-406F-49039F8AD089}"/>
          </ac:picMkLst>
        </pc:picChg>
        <pc:picChg chg="mod">
          <ac:chgData name="Callum Altham" userId="d7501566-826a-4d3b-967a-9597ce810957" providerId="ADAL" clId="{5D5FC7D7-6A9A-43EF-88EC-93FB205262D4}" dt="2023-05-04T12:56:41.849" v="1756" actId="2085"/>
          <ac:picMkLst>
            <pc:docMk/>
            <pc:sldMk cId="352692563" sldId="274"/>
            <ac:picMk id="10" creationId="{F645BA76-66B7-5EE5-2E1F-B0B9267741A6}"/>
          </ac:picMkLst>
        </pc:picChg>
      </pc:sldChg>
      <pc:sldChg chg="modSp add del mod">
        <pc:chgData name="Callum Altham" userId="d7501566-826a-4d3b-967a-9597ce810957" providerId="ADAL" clId="{5D5FC7D7-6A9A-43EF-88EC-93FB205262D4}" dt="2023-05-04T12:33:10.735" v="1609" actId="47"/>
        <pc:sldMkLst>
          <pc:docMk/>
          <pc:sldMk cId="4122364563" sldId="274"/>
        </pc:sldMkLst>
        <pc:picChg chg="mod">
          <ac:chgData name="Callum Altham" userId="d7501566-826a-4d3b-967a-9597ce810957" providerId="ADAL" clId="{5D5FC7D7-6A9A-43EF-88EC-93FB205262D4}" dt="2023-05-04T12:33:00.098" v="1605" actId="1076"/>
          <ac:picMkLst>
            <pc:docMk/>
            <pc:sldMk cId="4122364563" sldId="274"/>
            <ac:picMk id="5" creationId="{70DFC380-B883-BAAF-394E-C56F8E8C6995}"/>
          </ac:picMkLst>
        </pc:picChg>
        <pc:picChg chg="mod ord">
          <ac:chgData name="Callum Altham" userId="d7501566-826a-4d3b-967a-9597ce810957" providerId="ADAL" clId="{5D5FC7D7-6A9A-43EF-88EC-93FB205262D4}" dt="2023-05-04T12:32:53.991" v="1600" actId="167"/>
          <ac:picMkLst>
            <pc:docMk/>
            <pc:sldMk cId="4122364563" sldId="274"/>
            <ac:picMk id="28" creationId="{18C65335-CA31-3058-0003-5FF3306B9213}"/>
          </ac:picMkLst>
        </pc:picChg>
      </pc:sldChg>
      <pc:sldChg chg="addSp modSp add mod">
        <pc:chgData name="Callum Altham" userId="d7501566-826a-4d3b-967a-9597ce810957" providerId="ADAL" clId="{5D5FC7D7-6A9A-43EF-88EC-93FB205262D4}" dt="2023-05-04T13:03:25.741" v="1929" actId="20577"/>
        <pc:sldMkLst>
          <pc:docMk/>
          <pc:sldMk cId="1473825374" sldId="275"/>
        </pc:sldMkLst>
        <pc:spChg chg="add mod ord modCrop">
          <ac:chgData name="Callum Altham" userId="d7501566-826a-4d3b-967a-9597ce810957" providerId="ADAL" clId="{5D5FC7D7-6A9A-43EF-88EC-93FB205262D4}" dt="2023-05-04T13:02:58.117" v="1905" actId="1076"/>
          <ac:spMkLst>
            <pc:docMk/>
            <pc:sldMk cId="1473825374" sldId="275"/>
            <ac:spMk id="58" creationId="{A5498B4D-E2BE-5695-0169-58393CF9F42A}"/>
          </ac:spMkLst>
        </pc:spChg>
        <pc:spChg chg="add mod ord modCrop">
          <ac:chgData name="Callum Altham" userId="d7501566-826a-4d3b-967a-9597ce810957" providerId="ADAL" clId="{5D5FC7D7-6A9A-43EF-88EC-93FB205262D4}" dt="2023-05-04T13:02:58.117" v="1905" actId="1076"/>
          <ac:spMkLst>
            <pc:docMk/>
            <pc:sldMk cId="1473825374" sldId="275"/>
            <ac:spMk id="59" creationId="{96A23C46-571F-D0E5-4B20-4201B017D449}"/>
          </ac:spMkLst>
        </pc:spChg>
        <pc:spChg chg="add mod ord modCrop">
          <ac:chgData name="Callum Altham" userId="d7501566-826a-4d3b-967a-9597ce810957" providerId="ADAL" clId="{5D5FC7D7-6A9A-43EF-88EC-93FB205262D4}" dt="2023-05-04T13:02:58.117" v="1905" actId="1076"/>
          <ac:spMkLst>
            <pc:docMk/>
            <pc:sldMk cId="1473825374" sldId="275"/>
            <ac:spMk id="60" creationId="{DBCE2F24-33F0-D1A0-9F26-787A1BA655C1}"/>
          </ac:spMkLst>
        </pc:spChg>
        <pc:spChg chg="add mod ord modCrop">
          <ac:chgData name="Callum Altham" userId="d7501566-826a-4d3b-967a-9597ce810957" providerId="ADAL" clId="{5D5FC7D7-6A9A-43EF-88EC-93FB205262D4}" dt="2023-05-04T13:02:58.117" v="1905" actId="1076"/>
          <ac:spMkLst>
            <pc:docMk/>
            <pc:sldMk cId="1473825374" sldId="275"/>
            <ac:spMk id="61" creationId="{2EF80DE3-F6C5-CCE5-DDCB-8E41551BCB77}"/>
          </ac:spMkLst>
        </pc:spChg>
        <pc:spChg chg="add mod ord modCrop">
          <ac:chgData name="Callum Altham" userId="d7501566-826a-4d3b-967a-9597ce810957" providerId="ADAL" clId="{5D5FC7D7-6A9A-43EF-88EC-93FB205262D4}" dt="2023-05-04T13:02:58.117" v="1905" actId="1076"/>
          <ac:spMkLst>
            <pc:docMk/>
            <pc:sldMk cId="1473825374" sldId="275"/>
            <ac:spMk id="62" creationId="{AB6FA742-6757-722C-B4BE-208080D3F470}"/>
          </ac:spMkLst>
        </pc:spChg>
        <pc:spChg chg="add mod ord modCrop">
          <ac:chgData name="Callum Altham" userId="d7501566-826a-4d3b-967a-9597ce810957" providerId="ADAL" clId="{5D5FC7D7-6A9A-43EF-88EC-93FB205262D4}" dt="2023-05-04T13:02:58.117" v="1905" actId="1076"/>
          <ac:spMkLst>
            <pc:docMk/>
            <pc:sldMk cId="1473825374" sldId="275"/>
            <ac:spMk id="63" creationId="{D14DC850-8303-98AC-5E8B-CA621BD12FDF}"/>
          </ac:spMkLst>
        </pc:spChg>
        <pc:spChg chg="add mod">
          <ac:chgData name="Callum Altham" userId="d7501566-826a-4d3b-967a-9597ce810957" providerId="ADAL" clId="{5D5FC7D7-6A9A-43EF-88EC-93FB205262D4}" dt="2023-05-04T13:03:25.741" v="1929" actId="20577"/>
          <ac:spMkLst>
            <pc:docMk/>
            <pc:sldMk cId="1473825374" sldId="275"/>
            <ac:spMk id="64" creationId="{A7C94A66-0ABE-75B5-4BDA-15ED592B1C48}"/>
          </ac:spMkLst>
        </pc:spChg>
        <pc:picChg chg="mod ord">
          <ac:chgData name="Callum Altham" userId="d7501566-826a-4d3b-967a-9597ce810957" providerId="ADAL" clId="{5D5FC7D7-6A9A-43EF-88EC-93FB205262D4}" dt="2023-05-04T13:03:10.036" v="1913" actId="1076"/>
          <ac:picMkLst>
            <pc:docMk/>
            <pc:sldMk cId="1473825374" sldId="275"/>
            <ac:picMk id="5" creationId="{70DFC380-B883-BAAF-394E-C56F8E8C6995}"/>
          </ac:picMkLst>
        </pc:picChg>
      </pc:sldChg>
      <pc:sldChg chg="modSp add mod">
        <pc:chgData name="Callum Altham" userId="d7501566-826a-4d3b-967a-9597ce810957" providerId="ADAL" clId="{5D5FC7D7-6A9A-43EF-88EC-93FB205262D4}" dt="2023-05-04T13:03:56.414" v="1940" actId="14826"/>
        <pc:sldMkLst>
          <pc:docMk/>
          <pc:sldMk cId="2168100979" sldId="276"/>
        </pc:sldMkLst>
        <pc:picChg chg="mod">
          <ac:chgData name="Callum Altham" userId="d7501566-826a-4d3b-967a-9597ce810957" providerId="ADAL" clId="{5D5FC7D7-6A9A-43EF-88EC-93FB205262D4}" dt="2023-05-04T13:03:47.316" v="1937" actId="1076"/>
          <ac:picMkLst>
            <pc:docMk/>
            <pc:sldMk cId="2168100979" sldId="276"/>
            <ac:picMk id="4" creationId="{366E3815-D98B-8297-406F-49039F8AD089}"/>
          </ac:picMkLst>
        </pc:picChg>
        <pc:picChg chg="mod">
          <ac:chgData name="Callum Altham" userId="d7501566-826a-4d3b-967a-9597ce810957" providerId="ADAL" clId="{5D5FC7D7-6A9A-43EF-88EC-93FB205262D4}" dt="2023-05-04T13:03:56.414" v="1940" actId="14826"/>
          <ac:picMkLst>
            <pc:docMk/>
            <pc:sldMk cId="2168100979" sldId="276"/>
            <ac:picMk id="10" creationId="{F645BA76-66B7-5EE5-2E1F-B0B9267741A6}"/>
          </ac:picMkLst>
        </pc:picChg>
      </pc:sldChg>
    </pc:docChg>
  </pc:docChgLst>
  <pc:docChgLst>
    <pc:chgData name="Callum Altham" userId="d7501566-826a-4d3b-967a-9597ce810957" providerId="ADAL" clId="{2164E190-38B3-49EF-9A50-8C1F07673736}"/>
    <pc:docChg chg="undo redo custSel addSld delSld modSld sldOrd">
      <pc:chgData name="Callum Altham" userId="d7501566-826a-4d3b-967a-9597ce810957" providerId="ADAL" clId="{2164E190-38B3-49EF-9A50-8C1F07673736}" dt="2023-05-10T13:08:47.169" v="1227" actId="27636"/>
      <pc:docMkLst>
        <pc:docMk/>
      </pc:docMkLst>
      <pc:sldChg chg="addSp delSp modSp del mod modTransition">
        <pc:chgData name="Callum Altham" userId="d7501566-826a-4d3b-967a-9597ce810957" providerId="ADAL" clId="{2164E190-38B3-49EF-9A50-8C1F07673736}" dt="2023-05-01T19:49:11.633" v="218" actId="47"/>
        <pc:sldMkLst>
          <pc:docMk/>
          <pc:sldMk cId="1490606250" sldId="256"/>
        </pc:sldMkLst>
        <pc:spChg chg="del">
          <ac:chgData name="Callum Altham" userId="d7501566-826a-4d3b-967a-9597ce810957" providerId="ADAL" clId="{2164E190-38B3-49EF-9A50-8C1F07673736}" dt="2023-05-01T19:31:56.112" v="0" actId="478"/>
          <ac:spMkLst>
            <pc:docMk/>
            <pc:sldMk cId="1490606250" sldId="256"/>
            <ac:spMk id="2" creationId="{4937475D-EDC1-CC0C-4EF3-5A4301A12E2B}"/>
          </ac:spMkLst>
        </pc:spChg>
        <pc:spChg chg="del">
          <ac:chgData name="Callum Altham" userId="d7501566-826a-4d3b-967a-9597ce810957" providerId="ADAL" clId="{2164E190-38B3-49EF-9A50-8C1F07673736}" dt="2023-05-01T19:31:56.112" v="0" actId="478"/>
          <ac:spMkLst>
            <pc:docMk/>
            <pc:sldMk cId="1490606250" sldId="256"/>
            <ac:spMk id="3" creationId="{3C67C94D-E211-5A28-B6B1-0B8C61BA44C8}"/>
          </ac:spMkLst>
        </pc:spChg>
        <pc:spChg chg="add mod">
          <ac:chgData name="Callum Altham" userId="d7501566-826a-4d3b-967a-9597ce810957" providerId="ADAL" clId="{2164E190-38B3-49EF-9A50-8C1F07673736}" dt="2023-05-01T19:46:27.850" v="189" actId="164"/>
          <ac:spMkLst>
            <pc:docMk/>
            <pc:sldMk cId="1490606250" sldId="256"/>
            <ac:spMk id="7" creationId="{5E890244-E4EF-CE3D-0266-C03D71C8959A}"/>
          </ac:spMkLst>
        </pc:spChg>
        <pc:grpChg chg="add mod">
          <ac:chgData name="Callum Altham" userId="d7501566-826a-4d3b-967a-9597ce810957" providerId="ADAL" clId="{2164E190-38B3-49EF-9A50-8C1F07673736}" dt="2023-05-01T19:46:30.679" v="190" actId="1076"/>
          <ac:grpSpMkLst>
            <pc:docMk/>
            <pc:sldMk cId="1490606250" sldId="256"/>
            <ac:grpSpMk id="8" creationId="{C5538549-DE21-C05B-136A-FE9C38AB809F}"/>
          </ac:grpSpMkLst>
        </pc:grpChg>
        <pc:picChg chg="add mod">
          <ac:chgData name="Callum Altham" userId="d7501566-826a-4d3b-967a-9597ce810957" providerId="ADAL" clId="{2164E190-38B3-49EF-9A50-8C1F07673736}" dt="2023-05-01T19:46:27.850" v="189" actId="164"/>
          <ac:picMkLst>
            <pc:docMk/>
            <pc:sldMk cId="1490606250" sldId="256"/>
            <ac:picMk id="5" creationId="{3F40E73A-487F-4A24-B976-790B6C5032A5}"/>
          </ac:picMkLst>
        </pc:picChg>
        <pc:picChg chg="add mod modCrop">
          <ac:chgData name="Callum Altham" userId="d7501566-826a-4d3b-967a-9597ce810957" providerId="ADAL" clId="{2164E190-38B3-49EF-9A50-8C1F07673736}" dt="2023-05-01T19:46:27.850" v="189" actId="164"/>
          <ac:picMkLst>
            <pc:docMk/>
            <pc:sldMk cId="1490606250" sldId="256"/>
            <ac:picMk id="6" creationId="{5525D84A-8120-7BC2-6EDD-87F57F1142CE}"/>
          </ac:picMkLst>
        </pc:picChg>
      </pc:sldChg>
      <pc:sldChg chg="addSp delSp modSp add del mod modTransition">
        <pc:chgData name="Callum Altham" userId="d7501566-826a-4d3b-967a-9597ce810957" providerId="ADAL" clId="{2164E190-38B3-49EF-9A50-8C1F07673736}" dt="2023-05-01T19:47:47.703" v="198" actId="47"/>
        <pc:sldMkLst>
          <pc:docMk/>
          <pc:sldMk cId="460764391" sldId="257"/>
        </pc:sldMkLst>
        <pc:picChg chg="add mod modCrop">
          <ac:chgData name="Callum Altham" userId="d7501566-826a-4d3b-967a-9597ce810957" providerId="ADAL" clId="{2164E190-38B3-49EF-9A50-8C1F07673736}" dt="2023-05-01T19:37:09.507" v="20" actId="732"/>
          <ac:picMkLst>
            <pc:docMk/>
            <pc:sldMk cId="460764391" sldId="257"/>
            <ac:picMk id="3" creationId="{AAC2B857-BA07-66F7-FF4F-005C5C5F2966}"/>
          </ac:picMkLst>
        </pc:picChg>
        <pc:picChg chg="del">
          <ac:chgData name="Callum Altham" userId="d7501566-826a-4d3b-967a-9597ce810957" providerId="ADAL" clId="{2164E190-38B3-49EF-9A50-8C1F07673736}" dt="2023-05-01T19:35:36.209" v="12" actId="478"/>
          <ac:picMkLst>
            <pc:docMk/>
            <pc:sldMk cId="460764391" sldId="257"/>
            <ac:picMk id="5" creationId="{3F40E73A-487F-4A24-B976-790B6C5032A5}"/>
          </ac:picMkLst>
        </pc:picChg>
      </pc:sldChg>
      <pc:sldChg chg="addSp delSp modSp add mod ord">
        <pc:chgData name="Callum Altham" userId="d7501566-826a-4d3b-967a-9597ce810957" providerId="ADAL" clId="{2164E190-38B3-49EF-9A50-8C1F07673736}" dt="2023-05-01T19:49:59.178" v="231" actId="1076"/>
        <pc:sldMkLst>
          <pc:docMk/>
          <pc:sldMk cId="2826506619" sldId="258"/>
        </pc:sldMkLst>
        <pc:spChg chg="del">
          <ac:chgData name="Callum Altham" userId="d7501566-826a-4d3b-967a-9597ce810957" providerId="ADAL" clId="{2164E190-38B3-49EF-9A50-8C1F07673736}" dt="2023-05-01T19:38:46.414" v="39" actId="478"/>
          <ac:spMkLst>
            <pc:docMk/>
            <pc:sldMk cId="2826506619" sldId="258"/>
            <ac:spMk id="7" creationId="{5E890244-E4EF-CE3D-0266-C03D71C8959A}"/>
          </ac:spMkLst>
        </pc:spChg>
        <pc:spChg chg="del mod">
          <ac:chgData name="Callum Altham" userId="d7501566-826a-4d3b-967a-9597ce810957" providerId="ADAL" clId="{2164E190-38B3-49EF-9A50-8C1F07673736}" dt="2023-05-01T19:46:54.488" v="193" actId="478"/>
          <ac:spMkLst>
            <pc:docMk/>
            <pc:sldMk cId="2826506619" sldId="258"/>
            <ac:spMk id="8" creationId="{69C8FFE6-39FB-6FF0-22A9-2F1381465142}"/>
          </ac:spMkLst>
        </pc:spChg>
        <pc:grpChg chg="add del mod">
          <ac:chgData name="Callum Altham" userId="d7501566-826a-4d3b-967a-9597ce810957" providerId="ADAL" clId="{2164E190-38B3-49EF-9A50-8C1F07673736}" dt="2023-05-01T19:46:59.742" v="194" actId="165"/>
          <ac:grpSpMkLst>
            <pc:docMk/>
            <pc:sldMk cId="2826506619" sldId="258"/>
            <ac:grpSpMk id="2" creationId="{883C7FA7-5D15-78E8-FA60-8B86ED183D99}"/>
          </ac:grpSpMkLst>
        </pc:grpChg>
        <pc:grpChg chg="add mod">
          <ac:chgData name="Callum Altham" userId="d7501566-826a-4d3b-967a-9597ce810957" providerId="ADAL" clId="{2164E190-38B3-49EF-9A50-8C1F07673736}" dt="2023-05-01T19:49:59.178" v="231" actId="1076"/>
          <ac:grpSpMkLst>
            <pc:docMk/>
            <pc:sldMk cId="2826506619" sldId="258"/>
            <ac:grpSpMk id="9" creationId="{4662CB52-0DA6-CF1E-5C98-D4655FB21B8C}"/>
          </ac:grpSpMkLst>
        </pc:grpChg>
        <pc:picChg chg="mod topLvl">
          <ac:chgData name="Callum Altham" userId="d7501566-826a-4d3b-967a-9597ce810957" providerId="ADAL" clId="{2164E190-38B3-49EF-9A50-8C1F07673736}" dt="2023-05-01T19:49:41.492" v="229" actId="164"/>
          <ac:picMkLst>
            <pc:docMk/>
            <pc:sldMk cId="2826506619" sldId="258"/>
            <ac:picMk id="3" creationId="{F754776C-95E2-BEF0-D8EF-455A3471B1BF}"/>
          </ac:picMkLst>
        </pc:picChg>
        <pc:picChg chg="add del mod topLvl">
          <ac:chgData name="Callum Altham" userId="d7501566-826a-4d3b-967a-9597ce810957" providerId="ADAL" clId="{2164E190-38B3-49EF-9A50-8C1F07673736}" dt="2023-05-01T19:49:41.492" v="229" actId="164"/>
          <ac:picMkLst>
            <pc:docMk/>
            <pc:sldMk cId="2826506619" sldId="258"/>
            <ac:picMk id="4" creationId="{D3F67170-195D-FF58-B029-3A192CD14353}"/>
          </ac:picMkLst>
        </pc:picChg>
        <pc:picChg chg="del">
          <ac:chgData name="Callum Altham" userId="d7501566-826a-4d3b-967a-9597ce810957" providerId="ADAL" clId="{2164E190-38B3-49EF-9A50-8C1F07673736}" dt="2023-05-01T19:46:48.847" v="191" actId="478"/>
          <ac:picMkLst>
            <pc:docMk/>
            <pc:sldMk cId="2826506619" sldId="258"/>
            <ac:picMk id="5" creationId="{3F40E73A-487F-4A24-B976-790B6C5032A5}"/>
          </ac:picMkLst>
        </pc:picChg>
        <pc:picChg chg="del">
          <ac:chgData name="Callum Altham" userId="d7501566-826a-4d3b-967a-9597ce810957" providerId="ADAL" clId="{2164E190-38B3-49EF-9A50-8C1F07673736}" dt="2023-05-01T19:38:47.200" v="40" actId="478"/>
          <ac:picMkLst>
            <pc:docMk/>
            <pc:sldMk cId="2826506619" sldId="258"/>
            <ac:picMk id="6" creationId="{5525D84A-8120-7BC2-6EDD-87F57F1142CE}"/>
          </ac:picMkLst>
        </pc:picChg>
      </pc:sldChg>
      <pc:sldChg chg="addSp delSp modSp add mod modTransition">
        <pc:chgData name="Callum Altham" userId="d7501566-826a-4d3b-967a-9597ce810957" providerId="ADAL" clId="{2164E190-38B3-49EF-9A50-8C1F07673736}" dt="2023-05-01T19:55:35.761" v="343" actId="14100"/>
        <pc:sldMkLst>
          <pc:docMk/>
          <pc:sldMk cId="1202248017" sldId="259"/>
        </pc:sldMkLst>
        <pc:grpChg chg="add mod">
          <ac:chgData name="Callum Altham" userId="d7501566-826a-4d3b-967a-9597ce810957" providerId="ADAL" clId="{2164E190-38B3-49EF-9A50-8C1F07673736}" dt="2023-05-01T19:53:03.992" v="300" actId="164"/>
          <ac:grpSpMkLst>
            <pc:docMk/>
            <pc:sldMk cId="1202248017" sldId="259"/>
            <ac:grpSpMk id="5" creationId="{801217DB-200B-9A0E-2DEC-A1C2AFCA8F51}"/>
          </ac:grpSpMkLst>
        </pc:grpChg>
        <pc:grpChg chg="del">
          <ac:chgData name="Callum Altham" userId="d7501566-826a-4d3b-967a-9597ce810957" providerId="ADAL" clId="{2164E190-38B3-49EF-9A50-8C1F07673736}" dt="2023-05-01T19:52:01.394" v="280" actId="165"/>
          <ac:grpSpMkLst>
            <pc:docMk/>
            <pc:sldMk cId="1202248017" sldId="259"/>
            <ac:grpSpMk id="9" creationId="{4662CB52-0DA6-CF1E-5C98-D4655FB21B8C}"/>
          </ac:grpSpMkLst>
        </pc:grpChg>
        <pc:picChg chg="add mod">
          <ac:chgData name="Callum Altham" userId="d7501566-826a-4d3b-967a-9597ce810957" providerId="ADAL" clId="{2164E190-38B3-49EF-9A50-8C1F07673736}" dt="2023-05-01T19:53:35.787" v="306" actId="1076"/>
          <ac:picMkLst>
            <pc:docMk/>
            <pc:sldMk cId="1202248017" sldId="259"/>
            <ac:picMk id="2" creationId="{616CAB97-3F3A-0663-FA2B-F3A1BC0EE400}"/>
          </ac:picMkLst>
        </pc:picChg>
        <pc:picChg chg="mod topLvl">
          <ac:chgData name="Callum Altham" userId="d7501566-826a-4d3b-967a-9597ce810957" providerId="ADAL" clId="{2164E190-38B3-49EF-9A50-8C1F07673736}" dt="2023-05-01T19:53:03.992" v="300" actId="164"/>
          <ac:picMkLst>
            <pc:docMk/>
            <pc:sldMk cId="1202248017" sldId="259"/>
            <ac:picMk id="3" creationId="{F754776C-95E2-BEF0-D8EF-455A3471B1BF}"/>
          </ac:picMkLst>
        </pc:picChg>
        <pc:picChg chg="mod topLvl">
          <ac:chgData name="Callum Altham" userId="d7501566-826a-4d3b-967a-9597ce810957" providerId="ADAL" clId="{2164E190-38B3-49EF-9A50-8C1F07673736}" dt="2023-05-01T19:53:03.992" v="300" actId="164"/>
          <ac:picMkLst>
            <pc:docMk/>
            <pc:sldMk cId="1202248017" sldId="259"/>
            <ac:picMk id="4" creationId="{D3F67170-195D-FF58-B029-3A192CD14353}"/>
          </ac:picMkLst>
        </pc:picChg>
        <pc:cxnChg chg="add mod">
          <ac:chgData name="Callum Altham" userId="d7501566-826a-4d3b-967a-9597ce810957" providerId="ADAL" clId="{2164E190-38B3-49EF-9A50-8C1F07673736}" dt="2023-05-01T19:55:35.761" v="343" actId="14100"/>
          <ac:cxnSpMkLst>
            <pc:docMk/>
            <pc:sldMk cId="1202248017" sldId="259"/>
            <ac:cxnSpMk id="6" creationId="{9532B827-43FC-CDE7-06C1-11D58324B0FE}"/>
          </ac:cxnSpMkLst>
        </pc:cxnChg>
        <pc:cxnChg chg="add mod">
          <ac:chgData name="Callum Altham" userId="d7501566-826a-4d3b-967a-9597ce810957" providerId="ADAL" clId="{2164E190-38B3-49EF-9A50-8C1F07673736}" dt="2023-05-01T19:55:29.681" v="342" actId="14100"/>
          <ac:cxnSpMkLst>
            <pc:docMk/>
            <pc:sldMk cId="1202248017" sldId="259"/>
            <ac:cxnSpMk id="7" creationId="{D8F26555-CCD5-B7A8-F400-D0D36835B551}"/>
          </ac:cxnSpMkLst>
        </pc:cxnChg>
      </pc:sldChg>
      <pc:sldChg chg="delSp modSp add del mod modTransition">
        <pc:chgData name="Callum Altham" userId="d7501566-826a-4d3b-967a-9597ce810957" providerId="ADAL" clId="{2164E190-38B3-49EF-9A50-8C1F07673736}" dt="2023-05-01T19:49:12.472" v="219" actId="47"/>
        <pc:sldMkLst>
          <pc:docMk/>
          <pc:sldMk cId="2198905364" sldId="259"/>
        </pc:sldMkLst>
        <pc:spChg chg="mod topLvl">
          <ac:chgData name="Callum Altham" userId="d7501566-826a-4d3b-967a-9597ce810957" providerId="ADAL" clId="{2164E190-38B3-49EF-9A50-8C1F07673736}" dt="2023-05-01T19:48:53.217" v="213" actId="165"/>
          <ac:spMkLst>
            <pc:docMk/>
            <pc:sldMk cId="2198905364" sldId="259"/>
            <ac:spMk id="7" creationId="{5E890244-E4EF-CE3D-0266-C03D71C8959A}"/>
          </ac:spMkLst>
        </pc:spChg>
        <pc:grpChg chg="del">
          <ac:chgData name="Callum Altham" userId="d7501566-826a-4d3b-967a-9597ce810957" providerId="ADAL" clId="{2164E190-38B3-49EF-9A50-8C1F07673736}" dt="2023-05-01T19:48:53.217" v="213" actId="165"/>
          <ac:grpSpMkLst>
            <pc:docMk/>
            <pc:sldMk cId="2198905364" sldId="259"/>
            <ac:grpSpMk id="8" creationId="{C5538549-DE21-C05B-136A-FE9C38AB809F}"/>
          </ac:grpSpMkLst>
        </pc:grpChg>
        <pc:picChg chg="mod topLvl">
          <ac:chgData name="Callum Altham" userId="d7501566-826a-4d3b-967a-9597ce810957" providerId="ADAL" clId="{2164E190-38B3-49EF-9A50-8C1F07673736}" dt="2023-05-01T19:48:53.217" v="213" actId="165"/>
          <ac:picMkLst>
            <pc:docMk/>
            <pc:sldMk cId="2198905364" sldId="259"/>
            <ac:picMk id="5" creationId="{3F40E73A-487F-4A24-B976-790B6C5032A5}"/>
          </ac:picMkLst>
        </pc:picChg>
        <pc:picChg chg="mod topLvl">
          <ac:chgData name="Callum Altham" userId="d7501566-826a-4d3b-967a-9597ce810957" providerId="ADAL" clId="{2164E190-38B3-49EF-9A50-8C1F07673736}" dt="2023-05-01T19:49:09.508" v="217" actId="14100"/>
          <ac:picMkLst>
            <pc:docMk/>
            <pc:sldMk cId="2198905364" sldId="259"/>
            <ac:picMk id="6" creationId="{5525D84A-8120-7BC2-6EDD-87F57F1142CE}"/>
          </ac:picMkLst>
        </pc:picChg>
      </pc:sldChg>
      <pc:sldChg chg="addSp delSp modSp add del mod modTransition">
        <pc:chgData name="Callum Altham" userId="d7501566-826a-4d3b-967a-9597ce810957" providerId="ADAL" clId="{2164E190-38B3-49EF-9A50-8C1F07673736}" dt="2023-05-01T19:48:42.532" v="211" actId="47"/>
        <pc:sldMkLst>
          <pc:docMk/>
          <pc:sldMk cId="3044132863" sldId="259"/>
        </pc:sldMkLst>
        <pc:spChg chg="mod topLvl">
          <ac:chgData name="Callum Altham" userId="d7501566-826a-4d3b-967a-9597ce810957" providerId="ADAL" clId="{2164E190-38B3-49EF-9A50-8C1F07673736}" dt="2023-05-01T19:47:54.159" v="200" actId="165"/>
          <ac:spMkLst>
            <pc:docMk/>
            <pc:sldMk cId="3044132863" sldId="259"/>
            <ac:spMk id="7" creationId="{5E890244-E4EF-CE3D-0266-C03D71C8959A}"/>
          </ac:spMkLst>
        </pc:spChg>
        <pc:grpChg chg="del">
          <ac:chgData name="Callum Altham" userId="d7501566-826a-4d3b-967a-9597ce810957" providerId="ADAL" clId="{2164E190-38B3-49EF-9A50-8C1F07673736}" dt="2023-05-01T19:47:54.159" v="200" actId="165"/>
          <ac:grpSpMkLst>
            <pc:docMk/>
            <pc:sldMk cId="3044132863" sldId="259"/>
            <ac:grpSpMk id="8" creationId="{C5538549-DE21-C05B-136A-FE9C38AB809F}"/>
          </ac:grpSpMkLst>
        </pc:grpChg>
        <pc:picChg chg="add del mod">
          <ac:chgData name="Callum Altham" userId="d7501566-826a-4d3b-967a-9597ce810957" providerId="ADAL" clId="{2164E190-38B3-49EF-9A50-8C1F07673736}" dt="2023-05-01T19:48:03.271" v="206" actId="478"/>
          <ac:picMkLst>
            <pc:docMk/>
            <pc:sldMk cId="3044132863" sldId="259"/>
            <ac:picMk id="2" creationId="{FE15EF2B-162A-52F2-6256-E2DE966606D9}"/>
          </ac:picMkLst>
        </pc:picChg>
        <pc:picChg chg="mod topLvl">
          <ac:chgData name="Callum Altham" userId="d7501566-826a-4d3b-967a-9597ce810957" providerId="ADAL" clId="{2164E190-38B3-49EF-9A50-8C1F07673736}" dt="2023-05-01T19:47:54.159" v="200" actId="165"/>
          <ac:picMkLst>
            <pc:docMk/>
            <pc:sldMk cId="3044132863" sldId="259"/>
            <ac:picMk id="5" creationId="{3F40E73A-487F-4A24-B976-790B6C5032A5}"/>
          </ac:picMkLst>
        </pc:picChg>
        <pc:picChg chg="mod topLvl">
          <ac:chgData name="Callum Altham" userId="d7501566-826a-4d3b-967a-9597ce810957" providerId="ADAL" clId="{2164E190-38B3-49EF-9A50-8C1F07673736}" dt="2023-05-01T19:48:09.860" v="209" actId="1076"/>
          <ac:picMkLst>
            <pc:docMk/>
            <pc:sldMk cId="3044132863" sldId="259"/>
            <ac:picMk id="6" creationId="{5525D84A-8120-7BC2-6EDD-87F57F1142CE}"/>
          </ac:picMkLst>
        </pc:picChg>
      </pc:sldChg>
      <pc:sldChg chg="addSp delSp modSp add del mod modTransition">
        <pc:chgData name="Callum Altham" userId="d7501566-826a-4d3b-967a-9597ce810957" providerId="ADAL" clId="{2164E190-38B3-49EF-9A50-8C1F07673736}" dt="2023-05-01T19:49:31.153" v="228" actId="47"/>
        <pc:sldMkLst>
          <pc:docMk/>
          <pc:sldMk cId="3840768478" sldId="259"/>
        </pc:sldMkLst>
        <pc:picChg chg="mod">
          <ac:chgData name="Callum Altham" userId="d7501566-826a-4d3b-967a-9597ce810957" providerId="ADAL" clId="{2164E190-38B3-49EF-9A50-8C1F07673736}" dt="2023-05-01T19:49:18.142" v="221" actId="14100"/>
          <ac:picMkLst>
            <pc:docMk/>
            <pc:sldMk cId="3840768478" sldId="259"/>
            <ac:picMk id="3" creationId="{F754776C-95E2-BEF0-D8EF-455A3471B1BF}"/>
          </ac:picMkLst>
        </pc:picChg>
        <pc:picChg chg="add del">
          <ac:chgData name="Callum Altham" userId="d7501566-826a-4d3b-967a-9597ce810957" providerId="ADAL" clId="{2164E190-38B3-49EF-9A50-8C1F07673736}" dt="2023-05-01T19:49:29.182" v="227" actId="478"/>
          <ac:picMkLst>
            <pc:docMk/>
            <pc:sldMk cId="3840768478" sldId="259"/>
            <ac:picMk id="4" creationId="{D3F67170-195D-FF58-B029-3A192CD14353}"/>
          </ac:picMkLst>
        </pc:picChg>
      </pc:sldChg>
      <pc:sldChg chg="modSp add del mod">
        <pc:chgData name="Callum Altham" userId="d7501566-826a-4d3b-967a-9597ce810957" providerId="ADAL" clId="{2164E190-38B3-49EF-9A50-8C1F07673736}" dt="2023-05-01T19:52:04.611" v="281" actId="2696"/>
        <pc:sldMkLst>
          <pc:docMk/>
          <pc:sldMk cId="1020176819" sldId="260"/>
        </pc:sldMkLst>
        <pc:grpChg chg="mod">
          <ac:chgData name="Callum Altham" userId="d7501566-826a-4d3b-967a-9597ce810957" providerId="ADAL" clId="{2164E190-38B3-49EF-9A50-8C1F07673736}" dt="2023-05-01T19:51:57.915" v="279" actId="1076"/>
          <ac:grpSpMkLst>
            <pc:docMk/>
            <pc:sldMk cId="1020176819" sldId="260"/>
            <ac:grpSpMk id="9" creationId="{4662CB52-0DA6-CF1E-5C98-D4655FB21B8C}"/>
          </ac:grpSpMkLst>
        </pc:grpChg>
      </pc:sldChg>
      <pc:sldChg chg="modSp add del mod modTransition">
        <pc:chgData name="Callum Altham" userId="d7501566-826a-4d3b-967a-9597ce810957" providerId="ADAL" clId="{2164E190-38B3-49EF-9A50-8C1F07673736}" dt="2023-05-01T19:53:06.725" v="301" actId="47"/>
        <pc:sldMkLst>
          <pc:docMk/>
          <pc:sldMk cId="1252126131" sldId="260"/>
        </pc:sldMkLst>
        <pc:picChg chg="mod">
          <ac:chgData name="Callum Altham" userId="d7501566-826a-4d3b-967a-9597ce810957" providerId="ADAL" clId="{2164E190-38B3-49EF-9A50-8C1F07673736}" dt="2023-05-01T19:52:29.965" v="291" actId="14100"/>
          <ac:picMkLst>
            <pc:docMk/>
            <pc:sldMk cId="1252126131" sldId="260"/>
            <ac:picMk id="3" creationId="{F754776C-95E2-BEF0-D8EF-455A3471B1BF}"/>
          </ac:picMkLst>
        </pc:picChg>
        <pc:picChg chg="mod">
          <ac:chgData name="Callum Altham" userId="d7501566-826a-4d3b-967a-9597ce810957" providerId="ADAL" clId="{2164E190-38B3-49EF-9A50-8C1F07673736}" dt="2023-05-01T19:52:30.769" v="292" actId="1076"/>
          <ac:picMkLst>
            <pc:docMk/>
            <pc:sldMk cId="1252126131" sldId="260"/>
            <ac:picMk id="4" creationId="{D3F67170-195D-FF58-B029-3A192CD14353}"/>
          </ac:picMkLst>
        </pc:picChg>
      </pc:sldChg>
      <pc:sldChg chg="addSp delSp modSp add del mod modTransition">
        <pc:chgData name="Callum Altham" userId="d7501566-826a-4d3b-967a-9597ce810957" providerId="ADAL" clId="{2164E190-38B3-49EF-9A50-8C1F07673736}" dt="2023-05-01T19:51:52.339" v="276" actId="47"/>
        <pc:sldMkLst>
          <pc:docMk/>
          <pc:sldMk cId="1954407607" sldId="260"/>
        </pc:sldMkLst>
        <pc:grpChg chg="add del mod">
          <ac:chgData name="Callum Altham" userId="d7501566-826a-4d3b-967a-9597ce810957" providerId="ADAL" clId="{2164E190-38B3-49EF-9A50-8C1F07673736}" dt="2023-05-01T19:50:50.484" v="241" actId="165"/>
          <ac:grpSpMkLst>
            <pc:docMk/>
            <pc:sldMk cId="1954407607" sldId="260"/>
            <ac:grpSpMk id="9" creationId="{4662CB52-0DA6-CF1E-5C98-D4655FB21B8C}"/>
          </ac:grpSpMkLst>
        </pc:grpChg>
        <pc:picChg chg="mod topLvl">
          <ac:chgData name="Callum Altham" userId="d7501566-826a-4d3b-967a-9597ce810957" providerId="ADAL" clId="{2164E190-38B3-49EF-9A50-8C1F07673736}" dt="2023-05-01T19:51:42.821" v="273" actId="14100"/>
          <ac:picMkLst>
            <pc:docMk/>
            <pc:sldMk cId="1954407607" sldId="260"/>
            <ac:picMk id="3" creationId="{F754776C-95E2-BEF0-D8EF-455A3471B1BF}"/>
          </ac:picMkLst>
        </pc:picChg>
        <pc:picChg chg="mod topLvl">
          <ac:chgData name="Callum Altham" userId="d7501566-826a-4d3b-967a-9597ce810957" providerId="ADAL" clId="{2164E190-38B3-49EF-9A50-8C1F07673736}" dt="2023-05-01T19:51:45.650" v="274" actId="1076"/>
          <ac:picMkLst>
            <pc:docMk/>
            <pc:sldMk cId="1954407607" sldId="260"/>
            <ac:picMk id="4" creationId="{D3F67170-195D-FF58-B029-3A192CD14353}"/>
          </ac:picMkLst>
        </pc:picChg>
      </pc:sldChg>
      <pc:sldChg chg="addSp modSp add mod">
        <pc:chgData name="Callum Altham" userId="d7501566-826a-4d3b-967a-9597ce810957" providerId="ADAL" clId="{2164E190-38B3-49EF-9A50-8C1F07673736}" dt="2023-05-01T19:54:58.898" v="338" actId="14100"/>
        <pc:sldMkLst>
          <pc:docMk/>
          <pc:sldMk cId="3894581559" sldId="260"/>
        </pc:sldMkLst>
        <pc:grpChg chg="mod">
          <ac:chgData name="Callum Altham" userId="d7501566-826a-4d3b-967a-9597ce810957" providerId="ADAL" clId="{2164E190-38B3-49EF-9A50-8C1F07673736}" dt="2023-05-01T19:54:25.435" v="328" actId="1076"/>
          <ac:grpSpMkLst>
            <pc:docMk/>
            <pc:sldMk cId="3894581559" sldId="260"/>
            <ac:grpSpMk id="5" creationId="{801217DB-200B-9A0E-2DEC-A1C2AFCA8F51}"/>
          </ac:grpSpMkLst>
        </pc:grpChg>
        <pc:picChg chg="mod">
          <ac:chgData name="Callum Altham" userId="d7501566-826a-4d3b-967a-9597ce810957" providerId="ADAL" clId="{2164E190-38B3-49EF-9A50-8C1F07673736}" dt="2023-05-01T19:54:30.830" v="331" actId="1076"/>
          <ac:picMkLst>
            <pc:docMk/>
            <pc:sldMk cId="3894581559" sldId="260"/>
            <ac:picMk id="2" creationId="{616CAB97-3F3A-0663-FA2B-F3A1BC0EE400}"/>
          </ac:picMkLst>
        </pc:picChg>
        <pc:cxnChg chg="add mod">
          <ac:chgData name="Callum Altham" userId="d7501566-826a-4d3b-967a-9597ce810957" providerId="ADAL" clId="{2164E190-38B3-49EF-9A50-8C1F07673736}" dt="2023-05-01T19:54:51.798" v="335" actId="693"/>
          <ac:cxnSpMkLst>
            <pc:docMk/>
            <pc:sldMk cId="3894581559" sldId="260"/>
            <ac:cxnSpMk id="7" creationId="{5248228A-91ED-6844-1B81-FBE47E05DE26}"/>
          </ac:cxnSpMkLst>
        </pc:cxnChg>
        <pc:cxnChg chg="add mod">
          <ac:chgData name="Callum Altham" userId="d7501566-826a-4d3b-967a-9597ce810957" providerId="ADAL" clId="{2164E190-38B3-49EF-9A50-8C1F07673736}" dt="2023-05-01T19:54:58.898" v="338" actId="14100"/>
          <ac:cxnSpMkLst>
            <pc:docMk/>
            <pc:sldMk cId="3894581559" sldId="260"/>
            <ac:cxnSpMk id="8" creationId="{33852FE1-88EA-97DA-59DC-E1741D1C5A48}"/>
          </ac:cxnSpMkLst>
        </pc:cxnChg>
      </pc:sldChg>
      <pc:sldChg chg="addSp delSp modSp add mod">
        <pc:chgData name="Callum Altham" userId="d7501566-826a-4d3b-967a-9597ce810957" providerId="ADAL" clId="{2164E190-38B3-49EF-9A50-8C1F07673736}" dt="2023-05-10T12:11:20.202" v="1121" actId="478"/>
        <pc:sldMkLst>
          <pc:docMk/>
          <pc:sldMk cId="171327403" sldId="261"/>
        </pc:sldMkLst>
        <pc:spChg chg="add mod ord topLvl">
          <ac:chgData name="Callum Altham" userId="d7501566-826a-4d3b-967a-9597ce810957" providerId="ADAL" clId="{2164E190-38B3-49EF-9A50-8C1F07673736}" dt="2023-05-02T10:27:58.172" v="458" actId="167"/>
          <ac:spMkLst>
            <pc:docMk/>
            <pc:sldMk cId="171327403" sldId="261"/>
            <ac:spMk id="3" creationId="{7DB6405D-8E3B-B3BA-B90B-F35CD3BE3573}"/>
          </ac:spMkLst>
        </pc:spChg>
        <pc:spChg chg="add del mod">
          <ac:chgData name="Callum Altham" userId="d7501566-826a-4d3b-967a-9597ce810957" providerId="ADAL" clId="{2164E190-38B3-49EF-9A50-8C1F07673736}" dt="2023-05-10T12:11:20.202" v="1121" actId="478"/>
          <ac:spMkLst>
            <pc:docMk/>
            <pc:sldMk cId="171327403" sldId="261"/>
            <ac:spMk id="5" creationId="{13A0FF36-6A00-5554-C9F0-752B5364BD62}"/>
          </ac:spMkLst>
        </pc:spChg>
        <pc:spChg chg="add mod ord topLvl modCrop">
          <ac:chgData name="Callum Altham" userId="d7501566-826a-4d3b-967a-9597ce810957" providerId="ADAL" clId="{2164E190-38B3-49EF-9A50-8C1F07673736}" dt="2023-05-02T10:27:58.172" v="458" actId="167"/>
          <ac:spMkLst>
            <pc:docMk/>
            <pc:sldMk cId="171327403" sldId="261"/>
            <ac:spMk id="11" creationId="{4D858653-1512-580F-D835-853E3F3D5BE7}"/>
          </ac:spMkLst>
        </pc:spChg>
        <pc:grpChg chg="del">
          <ac:chgData name="Callum Altham" userId="d7501566-826a-4d3b-967a-9597ce810957" providerId="ADAL" clId="{2164E190-38B3-49EF-9A50-8C1F07673736}" dt="2023-05-01T21:09:38.578" v="345" actId="478"/>
          <ac:grpSpMkLst>
            <pc:docMk/>
            <pc:sldMk cId="171327403" sldId="261"/>
            <ac:grpSpMk id="5" creationId="{801217DB-200B-9A0E-2DEC-A1C2AFCA8F51}"/>
          </ac:grpSpMkLst>
        </pc:grpChg>
        <pc:grpChg chg="add del mod">
          <ac:chgData name="Callum Altham" userId="d7501566-826a-4d3b-967a-9597ce810957" providerId="ADAL" clId="{2164E190-38B3-49EF-9A50-8C1F07673736}" dt="2023-05-02T10:27:54.564" v="457" actId="165"/>
          <ac:grpSpMkLst>
            <pc:docMk/>
            <pc:sldMk cId="171327403" sldId="261"/>
            <ac:grpSpMk id="5" creationId="{8047B242-4DF1-6D29-0760-3CF66BCCD2D2}"/>
          </ac:grpSpMkLst>
        </pc:grpChg>
        <pc:picChg chg="mod ord topLvl">
          <ac:chgData name="Callum Altham" userId="d7501566-826a-4d3b-967a-9597ce810957" providerId="ADAL" clId="{2164E190-38B3-49EF-9A50-8C1F07673736}" dt="2023-05-02T10:27:54.564" v="457" actId="165"/>
          <ac:picMkLst>
            <pc:docMk/>
            <pc:sldMk cId="171327403" sldId="261"/>
            <ac:picMk id="2" creationId="{616CAB97-3F3A-0663-FA2B-F3A1BC0EE400}"/>
          </ac:picMkLst>
        </pc:picChg>
        <pc:picChg chg="add mod">
          <ac:chgData name="Callum Altham" userId="d7501566-826a-4d3b-967a-9597ce810957" providerId="ADAL" clId="{2164E190-38B3-49EF-9A50-8C1F07673736}" dt="2023-05-02T10:27:38.436" v="456" actId="1076"/>
          <ac:picMkLst>
            <pc:docMk/>
            <pc:sldMk cId="171327403" sldId="261"/>
            <ac:picMk id="4" creationId="{75BD891D-FBC3-E666-88E5-BB11EEC9E822}"/>
          </ac:picMkLst>
        </pc:picChg>
        <pc:picChg chg="add del mod">
          <ac:chgData name="Callum Altham" userId="d7501566-826a-4d3b-967a-9597ce810957" providerId="ADAL" clId="{2164E190-38B3-49EF-9A50-8C1F07673736}" dt="2023-05-02T10:28:49.358" v="460"/>
          <ac:picMkLst>
            <pc:docMk/>
            <pc:sldMk cId="171327403" sldId="261"/>
            <ac:picMk id="6" creationId="{ACD17BC8-DC66-41FD-0707-E92F27042190}"/>
          </ac:picMkLst>
        </pc:picChg>
        <pc:picChg chg="add del mod">
          <ac:chgData name="Callum Altham" userId="d7501566-826a-4d3b-967a-9597ce810957" providerId="ADAL" clId="{2164E190-38B3-49EF-9A50-8C1F07673736}" dt="2023-05-02T10:28:49.358" v="460"/>
          <ac:picMkLst>
            <pc:docMk/>
            <pc:sldMk cId="171327403" sldId="261"/>
            <ac:picMk id="7" creationId="{815B4ED0-898D-06AE-FAB9-09C40B660A30}"/>
          </ac:picMkLst>
        </pc:picChg>
        <pc:picChg chg="add del mod ord modCrop">
          <ac:chgData name="Callum Altham" userId="d7501566-826a-4d3b-967a-9597ce810957" providerId="ADAL" clId="{2164E190-38B3-49EF-9A50-8C1F07673736}" dt="2023-05-02T10:23:48.795" v="419" actId="478"/>
          <ac:picMkLst>
            <pc:docMk/>
            <pc:sldMk cId="171327403" sldId="261"/>
            <ac:picMk id="9" creationId="{7F17A20D-5C3F-B762-41C7-B3C6466E4F0C}"/>
          </ac:picMkLst>
        </pc:picChg>
        <pc:picChg chg="add del mod">
          <ac:chgData name="Callum Altham" userId="d7501566-826a-4d3b-967a-9597ce810957" providerId="ADAL" clId="{2164E190-38B3-49EF-9A50-8C1F07673736}" dt="2023-05-01T21:21:38.393" v="381" actId="478"/>
          <ac:picMkLst>
            <pc:docMk/>
            <pc:sldMk cId="171327403" sldId="261"/>
            <ac:picMk id="10" creationId="{2B9A0FBD-46F0-88DF-3203-1D406ADCCFDA}"/>
          </ac:picMkLst>
        </pc:picChg>
        <pc:cxnChg chg="del">
          <ac:chgData name="Callum Altham" userId="d7501566-826a-4d3b-967a-9597ce810957" providerId="ADAL" clId="{2164E190-38B3-49EF-9A50-8C1F07673736}" dt="2023-05-01T21:09:39.581" v="346" actId="478"/>
          <ac:cxnSpMkLst>
            <pc:docMk/>
            <pc:sldMk cId="171327403" sldId="261"/>
            <ac:cxnSpMk id="7" creationId="{5248228A-91ED-6844-1B81-FBE47E05DE26}"/>
          </ac:cxnSpMkLst>
        </pc:cxnChg>
        <pc:cxnChg chg="del">
          <ac:chgData name="Callum Altham" userId="d7501566-826a-4d3b-967a-9597ce810957" providerId="ADAL" clId="{2164E190-38B3-49EF-9A50-8C1F07673736}" dt="2023-05-01T21:09:40.378" v="347" actId="478"/>
          <ac:cxnSpMkLst>
            <pc:docMk/>
            <pc:sldMk cId="171327403" sldId="261"/>
            <ac:cxnSpMk id="8" creationId="{33852FE1-88EA-97DA-59DC-E1741D1C5A48}"/>
          </ac:cxnSpMkLst>
        </pc:cxnChg>
      </pc:sldChg>
      <pc:sldChg chg="addSp delSp modSp add mod modTransition">
        <pc:chgData name="Callum Altham" userId="d7501566-826a-4d3b-967a-9597ce810957" providerId="ADAL" clId="{2164E190-38B3-49EF-9A50-8C1F07673736}" dt="2023-05-07T20:41:32.670" v="725"/>
        <pc:sldMkLst>
          <pc:docMk/>
          <pc:sldMk cId="1949296081" sldId="262"/>
        </pc:sldMkLst>
        <pc:spChg chg="add mod">
          <ac:chgData name="Callum Altham" userId="d7501566-826a-4d3b-967a-9597ce810957" providerId="ADAL" clId="{2164E190-38B3-49EF-9A50-8C1F07673736}" dt="2023-05-07T20:41:32.670" v="725"/>
          <ac:spMkLst>
            <pc:docMk/>
            <pc:sldMk cId="1949296081" sldId="262"/>
            <ac:spMk id="4" creationId="{AAC88B8D-893E-B97A-3D0E-393ACAE29092}"/>
          </ac:spMkLst>
        </pc:spChg>
        <pc:spChg chg="add mod modCrop">
          <ac:chgData name="Callum Altham" userId="d7501566-826a-4d3b-967a-9597ce810957" providerId="ADAL" clId="{2164E190-38B3-49EF-9A50-8C1F07673736}" dt="2023-05-02T10:29:00.081" v="463" actId="164"/>
          <ac:spMkLst>
            <pc:docMk/>
            <pc:sldMk cId="1949296081" sldId="262"/>
            <ac:spMk id="5" creationId="{193C8A00-0DC7-9958-B513-2D6790B35621}"/>
          </ac:spMkLst>
        </pc:spChg>
        <pc:spChg chg="add mod modCrop">
          <ac:chgData name="Callum Altham" userId="d7501566-826a-4d3b-967a-9597ce810957" providerId="ADAL" clId="{2164E190-38B3-49EF-9A50-8C1F07673736}" dt="2023-05-02T10:29:00.081" v="463" actId="164"/>
          <ac:spMkLst>
            <pc:docMk/>
            <pc:sldMk cId="1949296081" sldId="262"/>
            <ac:spMk id="7" creationId="{EA772217-406D-83BC-3EF2-C15950FA9CD7}"/>
          </ac:spMkLst>
        </pc:spChg>
        <pc:spChg chg="mod">
          <ac:chgData name="Callum Altham" userId="d7501566-826a-4d3b-967a-9597ce810957" providerId="ADAL" clId="{2164E190-38B3-49EF-9A50-8C1F07673736}" dt="2023-05-02T10:29:00.081" v="463" actId="164"/>
          <ac:spMkLst>
            <pc:docMk/>
            <pc:sldMk cId="1949296081" sldId="262"/>
            <ac:spMk id="11" creationId="{4D858653-1512-580F-D835-853E3F3D5BE7}"/>
          </ac:spMkLst>
        </pc:spChg>
        <pc:spChg chg="add mod">
          <ac:chgData name="Callum Altham" userId="d7501566-826a-4d3b-967a-9597ce810957" providerId="ADAL" clId="{2164E190-38B3-49EF-9A50-8C1F07673736}" dt="2023-05-02T10:29:34.082" v="479" actId="20577"/>
          <ac:spMkLst>
            <pc:docMk/>
            <pc:sldMk cId="1949296081" sldId="262"/>
            <ac:spMk id="13" creationId="{1EA8B0FF-8643-4F98-3228-1B6379F692C6}"/>
          </ac:spMkLst>
        </pc:spChg>
        <pc:grpChg chg="add mod ord">
          <ac:chgData name="Callum Altham" userId="d7501566-826a-4d3b-967a-9597ce810957" providerId="ADAL" clId="{2164E190-38B3-49EF-9A50-8C1F07673736}" dt="2023-05-02T10:29:10.386" v="470" actId="167"/>
          <ac:grpSpMkLst>
            <pc:docMk/>
            <pc:sldMk cId="1949296081" sldId="262"/>
            <ac:grpSpMk id="12" creationId="{674C92DA-9DC1-9BB1-42DE-162BE2DE53A1}"/>
          </ac:grpSpMkLst>
        </pc:grpChg>
        <pc:picChg chg="mod ord">
          <ac:chgData name="Callum Altham" userId="d7501566-826a-4d3b-967a-9597ce810957" providerId="ADAL" clId="{2164E190-38B3-49EF-9A50-8C1F07673736}" dt="2023-05-02T10:29:00.081" v="463" actId="164"/>
          <ac:picMkLst>
            <pc:docMk/>
            <pc:sldMk cId="1949296081" sldId="262"/>
            <ac:picMk id="2" creationId="{616CAB97-3F3A-0663-FA2B-F3A1BC0EE400}"/>
          </ac:picMkLst>
        </pc:picChg>
        <pc:picChg chg="add del mod">
          <ac:chgData name="Callum Altham" userId="d7501566-826a-4d3b-967a-9597ce810957" providerId="ADAL" clId="{2164E190-38B3-49EF-9A50-8C1F07673736}" dt="2023-05-01T21:29:32.706" v="388"/>
          <ac:picMkLst>
            <pc:docMk/>
            <pc:sldMk cId="1949296081" sldId="262"/>
            <ac:picMk id="3" creationId="{804F6CBC-24A4-5E89-A495-4A790E939C14}"/>
          </ac:picMkLst>
        </pc:picChg>
        <pc:picChg chg="add del mod">
          <ac:chgData name="Callum Altham" userId="d7501566-826a-4d3b-967a-9597ce810957" providerId="ADAL" clId="{2164E190-38B3-49EF-9A50-8C1F07673736}" dt="2023-05-02T10:23:24.193" v="416" actId="478"/>
          <ac:picMkLst>
            <pc:docMk/>
            <pc:sldMk cId="1949296081" sldId="262"/>
            <ac:picMk id="4" creationId="{ACA33C2F-5A07-37CB-6719-1F7D6099BF96}"/>
          </ac:picMkLst>
        </pc:picChg>
        <pc:picChg chg="add del mod">
          <ac:chgData name="Callum Altham" userId="d7501566-826a-4d3b-967a-9597ce810957" providerId="ADAL" clId="{2164E190-38B3-49EF-9A50-8C1F07673736}" dt="2023-05-02T10:23:51.289" v="420" actId="478"/>
          <ac:picMkLst>
            <pc:docMk/>
            <pc:sldMk cId="1949296081" sldId="262"/>
            <ac:picMk id="6" creationId="{4A6B8305-14ED-E337-0663-B34000E5C6EF}"/>
          </ac:picMkLst>
        </pc:picChg>
        <pc:picChg chg="add del mod ord">
          <ac:chgData name="Callum Altham" userId="d7501566-826a-4d3b-967a-9597ce810957" providerId="ADAL" clId="{2164E190-38B3-49EF-9A50-8C1F07673736}" dt="2023-05-02T10:29:11.635" v="471" actId="478"/>
          <ac:picMkLst>
            <pc:docMk/>
            <pc:sldMk cId="1949296081" sldId="262"/>
            <ac:picMk id="8" creationId="{98CB3190-73E6-8AB5-68C1-95681303F64D}"/>
          </ac:picMkLst>
        </pc:picChg>
        <pc:picChg chg="del mod">
          <ac:chgData name="Callum Altham" userId="d7501566-826a-4d3b-967a-9597ce810957" providerId="ADAL" clId="{2164E190-38B3-49EF-9A50-8C1F07673736}" dt="2023-05-02T10:23:52.407" v="421" actId="478"/>
          <ac:picMkLst>
            <pc:docMk/>
            <pc:sldMk cId="1949296081" sldId="262"/>
            <ac:picMk id="9" creationId="{7F17A20D-5C3F-B762-41C7-B3C6466E4F0C}"/>
          </ac:picMkLst>
        </pc:picChg>
        <pc:picChg chg="add mod">
          <ac:chgData name="Callum Altham" userId="d7501566-826a-4d3b-967a-9597ce810957" providerId="ADAL" clId="{2164E190-38B3-49EF-9A50-8C1F07673736}" dt="2023-05-02T10:28:50.595" v="461"/>
          <ac:picMkLst>
            <pc:docMk/>
            <pc:sldMk cId="1949296081" sldId="262"/>
            <ac:picMk id="10" creationId="{F645BA76-66B7-5EE5-2E1F-B0B9267741A6}"/>
          </ac:picMkLst>
        </pc:picChg>
      </pc:sldChg>
      <pc:sldChg chg="addSp modSp add mod">
        <pc:chgData name="Callum Altham" userId="d7501566-826a-4d3b-967a-9597ce810957" providerId="ADAL" clId="{2164E190-38B3-49EF-9A50-8C1F07673736}" dt="2023-05-10T13:08:47.169" v="1227" actId="27636"/>
        <pc:sldMkLst>
          <pc:docMk/>
          <pc:sldMk cId="1381637442" sldId="263"/>
        </pc:sldMkLst>
        <pc:spChg chg="add mod">
          <ac:chgData name="Callum Altham" userId="d7501566-826a-4d3b-967a-9597ce810957" providerId="ADAL" clId="{2164E190-38B3-49EF-9A50-8C1F07673736}" dt="2023-05-07T20:42:44.391" v="829" actId="1076"/>
          <ac:spMkLst>
            <pc:docMk/>
            <pc:sldMk cId="1381637442" sldId="263"/>
            <ac:spMk id="3" creationId="{5E2352AF-0EB8-881D-91E8-0914080ED252}"/>
          </ac:spMkLst>
        </pc:spChg>
        <pc:spChg chg="add mod">
          <ac:chgData name="Callum Altham" userId="d7501566-826a-4d3b-967a-9597ce810957" providerId="ADAL" clId="{2164E190-38B3-49EF-9A50-8C1F07673736}" dt="2023-05-07T20:42:44.391" v="829" actId="1076"/>
          <ac:spMkLst>
            <pc:docMk/>
            <pc:sldMk cId="1381637442" sldId="263"/>
            <ac:spMk id="4" creationId="{EA33D313-458D-9CDF-AAF4-582BF255BB59}"/>
          </ac:spMkLst>
        </pc:spChg>
        <pc:spChg chg="add mod">
          <ac:chgData name="Callum Altham" userId="d7501566-826a-4d3b-967a-9597ce810957" providerId="ADAL" clId="{2164E190-38B3-49EF-9A50-8C1F07673736}" dt="2023-05-10T13:08:47.169" v="1227" actId="27636"/>
          <ac:spMkLst>
            <pc:docMk/>
            <pc:sldMk cId="1381637442" sldId="263"/>
            <ac:spMk id="5" creationId="{6C1E4BD2-5EA9-C16C-41CF-27DE5BA29DFC}"/>
          </ac:spMkLst>
        </pc:spChg>
        <pc:spChg chg="add mod">
          <ac:chgData name="Callum Altham" userId="d7501566-826a-4d3b-967a-9597ce810957" providerId="ADAL" clId="{2164E190-38B3-49EF-9A50-8C1F07673736}" dt="2023-05-07T20:42:39.392" v="828"/>
          <ac:spMkLst>
            <pc:docMk/>
            <pc:sldMk cId="1381637442" sldId="263"/>
            <ac:spMk id="6" creationId="{EE3974C3-9436-ECD9-98D1-DD391E7894D9}"/>
          </ac:spMkLst>
        </pc:spChg>
        <pc:picChg chg="mod">
          <ac:chgData name="Callum Altham" userId="d7501566-826a-4d3b-967a-9597ce810957" providerId="ADAL" clId="{2164E190-38B3-49EF-9A50-8C1F07673736}" dt="2023-05-07T20:42:44.391" v="829" actId="1076"/>
          <ac:picMkLst>
            <pc:docMk/>
            <pc:sldMk cId="1381637442" sldId="263"/>
            <ac:picMk id="2" creationId="{616CAB97-3F3A-0663-FA2B-F3A1BC0EE400}"/>
          </ac:picMkLst>
        </pc:picChg>
        <pc:picChg chg="mod">
          <ac:chgData name="Callum Altham" userId="d7501566-826a-4d3b-967a-9597ce810957" providerId="ADAL" clId="{2164E190-38B3-49EF-9A50-8C1F07673736}" dt="2023-05-07T20:42:44.391" v="829" actId="1076"/>
          <ac:picMkLst>
            <pc:docMk/>
            <pc:sldMk cId="1381637442" sldId="263"/>
            <ac:picMk id="9" creationId="{7F17A20D-5C3F-B762-41C7-B3C6466E4F0C}"/>
          </ac:picMkLst>
        </pc:picChg>
        <pc:picChg chg="mod">
          <ac:chgData name="Callum Altham" userId="d7501566-826a-4d3b-967a-9597ce810957" providerId="ADAL" clId="{2164E190-38B3-49EF-9A50-8C1F07673736}" dt="2023-05-07T20:42:44.391" v="829" actId="1076"/>
          <ac:picMkLst>
            <pc:docMk/>
            <pc:sldMk cId="1381637442" sldId="263"/>
            <ac:picMk id="10" creationId="{7E15CBAB-5BBE-7A11-0BAC-A5BB9BFC1CFC}"/>
          </ac:picMkLst>
        </pc:picChg>
      </pc:sldChg>
      <pc:sldChg chg="addSp delSp modSp add mod">
        <pc:chgData name="Callum Altham" userId="d7501566-826a-4d3b-967a-9597ce810957" providerId="ADAL" clId="{2164E190-38B3-49EF-9A50-8C1F07673736}" dt="2023-05-07T20:41:34.912" v="726"/>
        <pc:sldMkLst>
          <pc:docMk/>
          <pc:sldMk cId="2044818154" sldId="264"/>
        </pc:sldMkLst>
        <pc:spChg chg="add mod">
          <ac:chgData name="Callum Altham" userId="d7501566-826a-4d3b-967a-9597ce810957" providerId="ADAL" clId="{2164E190-38B3-49EF-9A50-8C1F07673736}" dt="2023-05-07T20:41:34.912" v="726"/>
          <ac:spMkLst>
            <pc:docMk/>
            <pc:sldMk cId="2044818154" sldId="264"/>
            <ac:spMk id="3" creationId="{77E20F72-9B38-9060-D7F6-71336A6F6504}"/>
          </ac:spMkLst>
        </pc:spChg>
        <pc:spChg chg="add del mod">
          <ac:chgData name="Callum Altham" userId="d7501566-826a-4d3b-967a-9597ce810957" providerId="ADAL" clId="{2164E190-38B3-49EF-9A50-8C1F07673736}" dt="2023-05-02T10:33:20.560" v="498" actId="478"/>
          <ac:spMkLst>
            <pc:docMk/>
            <pc:sldMk cId="2044818154" sldId="264"/>
            <ac:spMk id="6" creationId="{1D188FA1-1D84-1B74-94B6-DFBFF2E44863}"/>
          </ac:spMkLst>
        </pc:spChg>
        <pc:spChg chg="add mod modCrop">
          <ac:chgData name="Callum Altham" userId="d7501566-826a-4d3b-967a-9597ce810957" providerId="ADAL" clId="{2164E190-38B3-49EF-9A50-8C1F07673736}" dt="2023-05-02T10:35:48.475" v="522" actId="2085"/>
          <ac:spMkLst>
            <pc:docMk/>
            <pc:sldMk cId="2044818154" sldId="264"/>
            <ac:spMk id="9" creationId="{60F3433E-C619-0E00-5B4B-CBC0E76A8AB7}"/>
          </ac:spMkLst>
        </pc:spChg>
        <pc:spChg chg="mod">
          <ac:chgData name="Callum Altham" userId="d7501566-826a-4d3b-967a-9597ce810957" providerId="ADAL" clId="{2164E190-38B3-49EF-9A50-8C1F07673736}" dt="2023-05-02T10:41:55.362" v="652" actId="207"/>
          <ac:spMkLst>
            <pc:docMk/>
            <pc:sldMk cId="2044818154" sldId="264"/>
            <ac:spMk id="13" creationId="{1EA8B0FF-8643-4F98-3228-1B6379F692C6}"/>
          </ac:spMkLst>
        </pc:spChg>
        <pc:spChg chg="add del">
          <ac:chgData name="Callum Altham" userId="d7501566-826a-4d3b-967a-9597ce810957" providerId="ADAL" clId="{2164E190-38B3-49EF-9A50-8C1F07673736}" dt="2023-05-02T10:37:07.822" v="525" actId="478"/>
          <ac:spMkLst>
            <pc:docMk/>
            <pc:sldMk cId="2044818154" sldId="264"/>
            <ac:spMk id="14" creationId="{BDC5E387-508B-E107-D781-97F236A492A9}"/>
          </ac:spMkLst>
        </pc:spChg>
        <pc:spChg chg="add del mod ord">
          <ac:chgData name="Callum Altham" userId="d7501566-826a-4d3b-967a-9597ce810957" providerId="ADAL" clId="{2164E190-38B3-49EF-9A50-8C1F07673736}" dt="2023-05-02T10:39:18.918" v="598"/>
          <ac:spMkLst>
            <pc:docMk/>
            <pc:sldMk cId="2044818154" sldId="264"/>
            <ac:spMk id="15" creationId="{DB95D88C-1345-ACA2-95DB-D55C17E577A7}"/>
          </ac:spMkLst>
        </pc:spChg>
        <pc:spChg chg="add del">
          <ac:chgData name="Callum Altham" userId="d7501566-826a-4d3b-967a-9597ce810957" providerId="ADAL" clId="{2164E190-38B3-49EF-9A50-8C1F07673736}" dt="2023-05-02T10:38:34.309" v="559" actId="11529"/>
          <ac:spMkLst>
            <pc:docMk/>
            <pc:sldMk cId="2044818154" sldId="264"/>
            <ac:spMk id="16" creationId="{B8AC8FD1-ADBC-EF9C-9986-AEFC8684A6AF}"/>
          </ac:spMkLst>
        </pc:spChg>
        <pc:spChg chg="add del">
          <ac:chgData name="Callum Altham" userId="d7501566-826a-4d3b-967a-9597ce810957" providerId="ADAL" clId="{2164E190-38B3-49EF-9A50-8C1F07673736}" dt="2023-05-02T10:39:18.918" v="598"/>
          <ac:spMkLst>
            <pc:docMk/>
            <pc:sldMk cId="2044818154" sldId="264"/>
            <ac:spMk id="17" creationId="{EE181A2A-1CC0-BCA8-1CDF-1535A72F2F2C}"/>
          </ac:spMkLst>
        </pc:spChg>
        <pc:spChg chg="del mod">
          <ac:chgData name="Callum Altham" userId="d7501566-826a-4d3b-967a-9597ce810957" providerId="ADAL" clId="{2164E190-38B3-49EF-9A50-8C1F07673736}" dt="2023-05-02T10:40:15.138" v="634"/>
          <ac:spMkLst>
            <pc:docMk/>
            <pc:sldMk cId="2044818154" sldId="264"/>
            <ac:spMk id="18" creationId="{7CCC39EE-7FEA-D1C1-9EB2-A7581D5D513F}"/>
          </ac:spMkLst>
        </pc:spChg>
        <pc:spChg chg="add del">
          <ac:chgData name="Callum Altham" userId="d7501566-826a-4d3b-967a-9597ce810957" providerId="ADAL" clId="{2164E190-38B3-49EF-9A50-8C1F07673736}" dt="2023-05-02T10:40:15.138" v="634"/>
          <ac:spMkLst>
            <pc:docMk/>
            <pc:sldMk cId="2044818154" sldId="264"/>
            <ac:spMk id="19" creationId="{5388E337-F1C6-9350-D85D-22C4ABCE6DBB}"/>
          </ac:spMkLst>
        </pc:spChg>
        <pc:spChg chg="mod modCrop">
          <ac:chgData name="Callum Altham" userId="d7501566-826a-4d3b-967a-9597ce810957" providerId="ADAL" clId="{2164E190-38B3-49EF-9A50-8C1F07673736}" dt="2023-05-02T10:41:15.381" v="650" actId="2085"/>
          <ac:spMkLst>
            <pc:docMk/>
            <pc:sldMk cId="2044818154" sldId="264"/>
            <ac:spMk id="20" creationId="{355756D6-AB95-3016-E8B2-57E36FC7967F}"/>
          </ac:spMkLst>
        </pc:spChg>
        <pc:picChg chg="add del mod modCrop">
          <ac:chgData name="Callum Altham" userId="d7501566-826a-4d3b-967a-9597ce810957" providerId="ADAL" clId="{2164E190-38B3-49EF-9A50-8C1F07673736}" dt="2023-05-02T10:41:22.217" v="651" actId="1076"/>
          <ac:picMkLst>
            <pc:docMk/>
            <pc:sldMk cId="2044818154" sldId="264"/>
            <ac:picMk id="4" creationId="{366E3815-D98B-8297-406F-49039F8AD089}"/>
          </ac:picMkLst>
        </pc:picChg>
        <pc:picChg chg="add del mod">
          <ac:chgData name="Callum Altham" userId="d7501566-826a-4d3b-967a-9597ce810957" providerId="ADAL" clId="{2164E190-38B3-49EF-9A50-8C1F07673736}" dt="2023-05-02T10:35:05.354" v="517" actId="478"/>
          <ac:picMkLst>
            <pc:docMk/>
            <pc:sldMk cId="2044818154" sldId="264"/>
            <ac:picMk id="8" creationId="{67689732-D174-CCFD-E3BD-EAAED4E03C25}"/>
          </ac:picMkLst>
        </pc:picChg>
        <pc:picChg chg="add del">
          <ac:chgData name="Callum Altham" userId="d7501566-826a-4d3b-967a-9597ce810957" providerId="ADAL" clId="{2164E190-38B3-49EF-9A50-8C1F07673736}" dt="2023-05-02T10:34:56.603" v="512" actId="478"/>
          <ac:picMkLst>
            <pc:docMk/>
            <pc:sldMk cId="2044818154" sldId="264"/>
            <ac:picMk id="10" creationId="{F645BA76-66B7-5EE5-2E1F-B0B9267741A6}"/>
          </ac:picMkLst>
        </pc:picChg>
      </pc:sldChg>
      <pc:sldChg chg="addSp modSp">
        <pc:chgData name="Callum Altham" userId="d7501566-826a-4d3b-967a-9597ce810957" providerId="ADAL" clId="{2164E190-38B3-49EF-9A50-8C1F07673736}" dt="2023-05-07T20:41:36.312" v="728"/>
        <pc:sldMkLst>
          <pc:docMk/>
          <pc:sldMk cId="1608488597" sldId="265"/>
        </pc:sldMkLst>
        <pc:spChg chg="add mod">
          <ac:chgData name="Callum Altham" userId="d7501566-826a-4d3b-967a-9597ce810957" providerId="ADAL" clId="{2164E190-38B3-49EF-9A50-8C1F07673736}" dt="2023-05-07T20:41:36.312" v="728"/>
          <ac:spMkLst>
            <pc:docMk/>
            <pc:sldMk cId="1608488597" sldId="265"/>
            <ac:spMk id="2" creationId="{5CB50176-105A-0A54-735B-4976469E4EA6}"/>
          </ac:spMkLst>
        </pc:spChg>
      </pc:sldChg>
      <pc:sldChg chg="addSp modSp">
        <pc:chgData name="Callum Altham" userId="d7501566-826a-4d3b-967a-9597ce810957" providerId="ADAL" clId="{2164E190-38B3-49EF-9A50-8C1F07673736}" dt="2023-05-07T20:41:35.444" v="727"/>
        <pc:sldMkLst>
          <pc:docMk/>
          <pc:sldMk cId="1450450329" sldId="266"/>
        </pc:sldMkLst>
        <pc:spChg chg="add mod">
          <ac:chgData name="Callum Altham" userId="d7501566-826a-4d3b-967a-9597ce810957" providerId="ADAL" clId="{2164E190-38B3-49EF-9A50-8C1F07673736}" dt="2023-05-07T20:41:35.444" v="727"/>
          <ac:spMkLst>
            <pc:docMk/>
            <pc:sldMk cId="1450450329" sldId="266"/>
            <ac:spMk id="4" creationId="{78E2A6EB-77A4-A6D7-5839-DDCE2005C975}"/>
          </ac:spMkLst>
        </pc:spChg>
      </pc:sldChg>
      <pc:sldChg chg="addSp modSp">
        <pc:chgData name="Callum Altham" userId="d7501566-826a-4d3b-967a-9597ce810957" providerId="ADAL" clId="{2164E190-38B3-49EF-9A50-8C1F07673736}" dt="2023-05-07T20:41:37.186" v="729"/>
        <pc:sldMkLst>
          <pc:docMk/>
          <pc:sldMk cId="2633984744" sldId="267"/>
        </pc:sldMkLst>
        <pc:spChg chg="add mod">
          <ac:chgData name="Callum Altham" userId="d7501566-826a-4d3b-967a-9597ce810957" providerId="ADAL" clId="{2164E190-38B3-49EF-9A50-8C1F07673736}" dt="2023-05-07T20:41:37.186" v="729"/>
          <ac:spMkLst>
            <pc:docMk/>
            <pc:sldMk cId="2633984744" sldId="267"/>
            <ac:spMk id="2" creationId="{5D999C5D-D3AF-24BE-9C91-98B0EDCEDC6F}"/>
          </ac:spMkLst>
        </pc:spChg>
      </pc:sldChg>
      <pc:sldChg chg="addSp modSp">
        <pc:chgData name="Callum Altham" userId="d7501566-826a-4d3b-967a-9597ce810957" providerId="ADAL" clId="{2164E190-38B3-49EF-9A50-8C1F07673736}" dt="2023-05-07T20:41:38.200" v="730"/>
        <pc:sldMkLst>
          <pc:docMk/>
          <pc:sldMk cId="983086273" sldId="268"/>
        </pc:sldMkLst>
        <pc:spChg chg="add mod">
          <ac:chgData name="Callum Altham" userId="d7501566-826a-4d3b-967a-9597ce810957" providerId="ADAL" clId="{2164E190-38B3-49EF-9A50-8C1F07673736}" dt="2023-05-07T20:41:38.200" v="730"/>
          <ac:spMkLst>
            <pc:docMk/>
            <pc:sldMk cId="983086273" sldId="268"/>
            <ac:spMk id="11" creationId="{019DB3C4-50E3-6377-9DC6-86A5CC5FC3C2}"/>
          </ac:spMkLst>
        </pc:spChg>
      </pc:sldChg>
      <pc:sldChg chg="addSp modSp">
        <pc:chgData name="Callum Altham" userId="d7501566-826a-4d3b-967a-9597ce810957" providerId="ADAL" clId="{2164E190-38B3-49EF-9A50-8C1F07673736}" dt="2023-05-07T20:41:38.822" v="731"/>
        <pc:sldMkLst>
          <pc:docMk/>
          <pc:sldMk cId="932755980" sldId="269"/>
        </pc:sldMkLst>
        <pc:spChg chg="add mod">
          <ac:chgData name="Callum Altham" userId="d7501566-826a-4d3b-967a-9597ce810957" providerId="ADAL" clId="{2164E190-38B3-49EF-9A50-8C1F07673736}" dt="2023-05-07T20:41:38.822" v="731"/>
          <ac:spMkLst>
            <pc:docMk/>
            <pc:sldMk cId="932755980" sldId="269"/>
            <ac:spMk id="12" creationId="{844F6680-9FB3-10D0-CD98-C740C579B3A1}"/>
          </ac:spMkLst>
        </pc:spChg>
      </pc:sldChg>
      <pc:sldChg chg="addSp modSp">
        <pc:chgData name="Callum Altham" userId="d7501566-826a-4d3b-967a-9597ce810957" providerId="ADAL" clId="{2164E190-38B3-49EF-9A50-8C1F07673736}" dt="2023-05-07T20:41:39.662" v="732"/>
        <pc:sldMkLst>
          <pc:docMk/>
          <pc:sldMk cId="1978810413" sldId="270"/>
        </pc:sldMkLst>
        <pc:spChg chg="add mod">
          <ac:chgData name="Callum Altham" userId="d7501566-826a-4d3b-967a-9597ce810957" providerId="ADAL" clId="{2164E190-38B3-49EF-9A50-8C1F07673736}" dt="2023-05-07T20:41:39.662" v="732"/>
          <ac:spMkLst>
            <pc:docMk/>
            <pc:sldMk cId="1978810413" sldId="270"/>
            <ac:spMk id="14" creationId="{D583CB60-0E40-F4E6-756B-6BD479528A35}"/>
          </ac:spMkLst>
        </pc:spChg>
      </pc:sldChg>
      <pc:sldChg chg="addSp modSp">
        <pc:chgData name="Callum Altham" userId="d7501566-826a-4d3b-967a-9597ce810957" providerId="ADAL" clId="{2164E190-38B3-49EF-9A50-8C1F07673736}" dt="2023-05-07T20:41:41.363" v="734"/>
        <pc:sldMkLst>
          <pc:docMk/>
          <pc:sldMk cId="2749007899" sldId="271"/>
        </pc:sldMkLst>
        <pc:spChg chg="add mod">
          <ac:chgData name="Callum Altham" userId="d7501566-826a-4d3b-967a-9597ce810957" providerId="ADAL" clId="{2164E190-38B3-49EF-9A50-8C1F07673736}" dt="2023-05-07T20:41:41.363" v="734"/>
          <ac:spMkLst>
            <pc:docMk/>
            <pc:sldMk cId="2749007899" sldId="271"/>
            <ac:spMk id="18" creationId="{01B35FF3-A87B-ABBD-8CC7-D5D72C0702E9}"/>
          </ac:spMkLst>
        </pc:spChg>
      </pc:sldChg>
      <pc:sldChg chg="addSp modSp">
        <pc:chgData name="Callum Altham" userId="d7501566-826a-4d3b-967a-9597ce810957" providerId="ADAL" clId="{2164E190-38B3-49EF-9A50-8C1F07673736}" dt="2023-05-07T20:41:40.456" v="733"/>
        <pc:sldMkLst>
          <pc:docMk/>
          <pc:sldMk cId="3397972682" sldId="272"/>
        </pc:sldMkLst>
        <pc:spChg chg="add mod">
          <ac:chgData name="Callum Altham" userId="d7501566-826a-4d3b-967a-9597ce810957" providerId="ADAL" clId="{2164E190-38B3-49EF-9A50-8C1F07673736}" dt="2023-05-07T20:41:40.456" v="733"/>
          <ac:spMkLst>
            <pc:docMk/>
            <pc:sldMk cId="3397972682" sldId="272"/>
            <ac:spMk id="17" creationId="{F2DF86F8-6F19-CE81-ED72-63FBC2403E63}"/>
          </ac:spMkLst>
        </pc:spChg>
      </pc:sldChg>
      <pc:sldChg chg="addSp modSp">
        <pc:chgData name="Callum Altham" userId="d7501566-826a-4d3b-967a-9597ce810957" providerId="ADAL" clId="{2164E190-38B3-49EF-9A50-8C1F07673736}" dt="2023-05-07T20:41:42.269" v="735"/>
        <pc:sldMkLst>
          <pc:docMk/>
          <pc:sldMk cId="2706991336" sldId="273"/>
        </pc:sldMkLst>
        <pc:spChg chg="add mod">
          <ac:chgData name="Callum Altham" userId="d7501566-826a-4d3b-967a-9597ce810957" providerId="ADAL" clId="{2164E190-38B3-49EF-9A50-8C1F07673736}" dt="2023-05-07T20:41:42.269" v="735"/>
          <ac:spMkLst>
            <pc:docMk/>
            <pc:sldMk cId="2706991336" sldId="273"/>
            <ac:spMk id="48" creationId="{70A3EB6B-997F-BB5A-4A79-4038E6F9FD2E}"/>
          </ac:spMkLst>
        </pc:spChg>
      </pc:sldChg>
      <pc:sldChg chg="addSp modSp">
        <pc:chgData name="Callum Altham" userId="d7501566-826a-4d3b-967a-9597ce810957" providerId="ADAL" clId="{2164E190-38B3-49EF-9A50-8C1F07673736}" dt="2023-05-07T20:41:43.128" v="736"/>
        <pc:sldMkLst>
          <pc:docMk/>
          <pc:sldMk cId="352692563" sldId="274"/>
        </pc:sldMkLst>
        <pc:spChg chg="add mod">
          <ac:chgData name="Callum Altham" userId="d7501566-826a-4d3b-967a-9597ce810957" providerId="ADAL" clId="{2164E190-38B3-49EF-9A50-8C1F07673736}" dt="2023-05-07T20:41:43.128" v="736"/>
          <ac:spMkLst>
            <pc:docMk/>
            <pc:sldMk cId="352692563" sldId="274"/>
            <ac:spMk id="58" creationId="{187537C2-AFB8-E27E-65DA-7C56DCEFD692}"/>
          </ac:spMkLst>
        </pc:spChg>
      </pc:sldChg>
      <pc:sldChg chg="addSp modSp">
        <pc:chgData name="Callum Altham" userId="d7501566-826a-4d3b-967a-9597ce810957" providerId="ADAL" clId="{2164E190-38B3-49EF-9A50-8C1F07673736}" dt="2023-05-07T20:41:43.948" v="737"/>
        <pc:sldMkLst>
          <pc:docMk/>
          <pc:sldMk cId="1473825374" sldId="275"/>
        </pc:sldMkLst>
        <pc:spChg chg="add mod">
          <ac:chgData name="Callum Altham" userId="d7501566-826a-4d3b-967a-9597ce810957" providerId="ADAL" clId="{2164E190-38B3-49EF-9A50-8C1F07673736}" dt="2023-05-07T20:41:43.948" v="737"/>
          <ac:spMkLst>
            <pc:docMk/>
            <pc:sldMk cId="1473825374" sldId="275"/>
            <ac:spMk id="65" creationId="{30161D26-3450-0A1F-414A-07CCB554ED09}"/>
          </ac:spMkLst>
        </pc:spChg>
      </pc:sldChg>
      <pc:sldChg chg="addSp modSp">
        <pc:chgData name="Callum Altham" userId="d7501566-826a-4d3b-967a-9597ce810957" providerId="ADAL" clId="{2164E190-38B3-49EF-9A50-8C1F07673736}" dt="2023-05-07T20:41:45.015" v="738"/>
        <pc:sldMkLst>
          <pc:docMk/>
          <pc:sldMk cId="2168100979" sldId="276"/>
        </pc:sldMkLst>
        <pc:spChg chg="add mod">
          <ac:chgData name="Callum Altham" userId="d7501566-826a-4d3b-967a-9597ce810957" providerId="ADAL" clId="{2164E190-38B3-49EF-9A50-8C1F07673736}" dt="2023-05-07T20:41:45.015" v="738"/>
          <ac:spMkLst>
            <pc:docMk/>
            <pc:sldMk cId="2168100979" sldId="276"/>
            <ac:spMk id="65" creationId="{91F8E8ED-B903-F425-E579-CE5A2C0687A2}"/>
          </ac:spMkLst>
        </pc:spChg>
      </pc:sldChg>
      <pc:sldChg chg="addSp delSp modSp new mod ord modClrScheme chgLayout">
        <pc:chgData name="Callum Altham" userId="d7501566-826a-4d3b-967a-9597ce810957" providerId="ADAL" clId="{2164E190-38B3-49EF-9A50-8C1F07673736}" dt="2023-05-10T12:32:30.152" v="1225" actId="20577"/>
        <pc:sldMkLst>
          <pc:docMk/>
          <pc:sldMk cId="1629596408" sldId="277"/>
        </pc:sldMkLst>
        <pc:spChg chg="del">
          <ac:chgData name="Callum Altham" userId="d7501566-826a-4d3b-967a-9597ce810957" providerId="ADAL" clId="{2164E190-38B3-49EF-9A50-8C1F07673736}" dt="2023-05-07T20:32:55.399" v="656" actId="478"/>
          <ac:spMkLst>
            <pc:docMk/>
            <pc:sldMk cId="1629596408" sldId="277"/>
            <ac:spMk id="2" creationId="{127343C1-B120-1B2A-BE35-982B9CCB3066}"/>
          </ac:spMkLst>
        </pc:spChg>
        <pc:spChg chg="add del mod ord">
          <ac:chgData name="Callum Altham" userId="d7501566-826a-4d3b-967a-9597ce810957" providerId="ADAL" clId="{2164E190-38B3-49EF-9A50-8C1F07673736}" dt="2023-05-07T20:33:46.386" v="660" actId="700"/>
          <ac:spMkLst>
            <pc:docMk/>
            <pc:sldMk cId="1629596408" sldId="277"/>
            <ac:spMk id="3" creationId="{65C29A36-7D61-0ED2-10F5-43D4019D4CCE}"/>
          </ac:spMkLst>
        </pc:spChg>
        <pc:spChg chg="add del mod ord">
          <ac:chgData name="Callum Altham" userId="d7501566-826a-4d3b-967a-9597ce810957" providerId="ADAL" clId="{2164E190-38B3-49EF-9A50-8C1F07673736}" dt="2023-05-07T20:33:49.401" v="661" actId="478"/>
          <ac:spMkLst>
            <pc:docMk/>
            <pc:sldMk cId="1629596408" sldId="277"/>
            <ac:spMk id="4" creationId="{1BA4C356-8865-0178-DA9E-174759A2EEDD}"/>
          </ac:spMkLst>
        </pc:spChg>
        <pc:spChg chg="add del mod ord">
          <ac:chgData name="Callum Altham" userId="d7501566-826a-4d3b-967a-9597ce810957" providerId="ADAL" clId="{2164E190-38B3-49EF-9A50-8C1F07673736}" dt="2023-05-07T20:40:10.566" v="679" actId="700"/>
          <ac:spMkLst>
            <pc:docMk/>
            <pc:sldMk cId="1629596408" sldId="277"/>
            <ac:spMk id="5" creationId="{6C981A5A-CCCD-FE9E-D24E-92246F56A4A1}"/>
          </ac:spMkLst>
        </pc:spChg>
        <pc:spChg chg="add del mod ord">
          <ac:chgData name="Callum Altham" userId="d7501566-826a-4d3b-967a-9597ce810957" providerId="ADAL" clId="{2164E190-38B3-49EF-9A50-8C1F07673736}" dt="2023-05-07T20:40:03.326" v="675"/>
          <ac:spMkLst>
            <pc:docMk/>
            <pc:sldMk cId="1629596408" sldId="277"/>
            <ac:spMk id="6" creationId="{6638807C-BA57-05A1-4D07-E3D857DB8F46}"/>
          </ac:spMkLst>
        </pc:spChg>
        <pc:spChg chg="add del mod ord">
          <ac:chgData name="Callum Altham" userId="d7501566-826a-4d3b-967a-9597ce810957" providerId="ADAL" clId="{2164E190-38B3-49EF-9A50-8C1F07673736}" dt="2023-05-07T20:39:57.547" v="667" actId="700"/>
          <ac:spMkLst>
            <pc:docMk/>
            <pc:sldMk cId="1629596408" sldId="277"/>
            <ac:spMk id="9" creationId="{624CD4D9-96C0-A349-C413-BBE84E9DB6BF}"/>
          </ac:spMkLst>
        </pc:spChg>
        <pc:spChg chg="add del mod ord">
          <ac:chgData name="Callum Altham" userId="d7501566-826a-4d3b-967a-9597ce810957" providerId="ADAL" clId="{2164E190-38B3-49EF-9A50-8C1F07673736}" dt="2023-05-07T20:39:57.547" v="667" actId="700"/>
          <ac:spMkLst>
            <pc:docMk/>
            <pc:sldMk cId="1629596408" sldId="277"/>
            <ac:spMk id="10" creationId="{E920EE28-F42B-074A-5C2A-0629E03E660A}"/>
          </ac:spMkLst>
        </pc:spChg>
        <pc:spChg chg="add del mod ord">
          <ac:chgData name="Callum Altham" userId="d7501566-826a-4d3b-967a-9597ce810957" providerId="ADAL" clId="{2164E190-38B3-49EF-9A50-8C1F07673736}" dt="2023-05-07T20:42:57.987" v="854" actId="1076"/>
          <ac:spMkLst>
            <pc:docMk/>
            <pc:sldMk cId="1629596408" sldId="277"/>
            <ac:spMk id="15" creationId="{7F9C43F8-2FC6-16A2-6836-539894DC10CB}"/>
          </ac:spMkLst>
        </pc:spChg>
        <pc:spChg chg="add del mod ord">
          <ac:chgData name="Callum Altham" userId="d7501566-826a-4d3b-967a-9597ce810957" providerId="ADAL" clId="{2164E190-38B3-49EF-9A50-8C1F07673736}" dt="2023-05-10T12:32:30.152" v="1225" actId="20577"/>
          <ac:spMkLst>
            <pc:docMk/>
            <pc:sldMk cId="1629596408" sldId="277"/>
            <ac:spMk id="16" creationId="{F87F302D-F0A2-87C4-2F3A-9945B60EA077}"/>
          </ac:spMkLst>
        </pc:spChg>
        <pc:spChg chg="add del mod">
          <ac:chgData name="Callum Altham" userId="d7501566-826a-4d3b-967a-9597ce810957" providerId="ADAL" clId="{2164E190-38B3-49EF-9A50-8C1F07673736}" dt="2023-05-07T20:43:01.156" v="856"/>
          <ac:spMkLst>
            <pc:docMk/>
            <pc:sldMk cId="1629596408" sldId="277"/>
            <ac:spMk id="17" creationId="{E963B141-9629-0991-97AE-CE523253BE49}"/>
          </ac:spMkLst>
        </pc:spChg>
        <pc:spChg chg="add del mod">
          <ac:chgData name="Callum Altham" userId="d7501566-826a-4d3b-967a-9597ce810957" providerId="ADAL" clId="{2164E190-38B3-49EF-9A50-8C1F07673736}" dt="2023-05-07T20:45:47.013" v="1044" actId="478"/>
          <ac:spMkLst>
            <pc:docMk/>
            <pc:sldMk cId="1629596408" sldId="277"/>
            <ac:spMk id="18" creationId="{F30874B2-E1BB-CBB4-B887-5EB81D1F26A6}"/>
          </ac:spMkLst>
        </pc:spChg>
        <pc:spChg chg="add mod">
          <ac:chgData name="Callum Altham" userId="d7501566-826a-4d3b-967a-9597ce810957" providerId="ADAL" clId="{2164E190-38B3-49EF-9A50-8C1F07673736}" dt="2023-05-07T20:45:48.543" v="1045" actId="1076"/>
          <ac:spMkLst>
            <pc:docMk/>
            <pc:sldMk cId="1629596408" sldId="277"/>
            <ac:spMk id="20" creationId="{1CEFE028-8A05-E7B5-A3A9-40460C2C08F6}"/>
          </ac:spMkLst>
        </pc:spChg>
        <pc:picChg chg="add del mod ord">
          <ac:chgData name="Callum Altham" userId="d7501566-826a-4d3b-967a-9597ce810957" providerId="ADAL" clId="{2164E190-38B3-49EF-9A50-8C1F07673736}" dt="2023-05-07T20:39:58.214" v="669"/>
          <ac:picMkLst>
            <pc:docMk/>
            <pc:sldMk cId="1629596408" sldId="277"/>
            <ac:picMk id="8" creationId="{1259D707-EB32-860B-90A4-B3F36BA78E7C}"/>
          </ac:picMkLst>
        </pc:picChg>
        <pc:picChg chg="add del mod">
          <ac:chgData name="Callum Altham" userId="d7501566-826a-4d3b-967a-9597ce810957" providerId="ADAL" clId="{2164E190-38B3-49EF-9A50-8C1F07673736}" dt="2023-05-07T20:40:00.614" v="674"/>
          <ac:picMkLst>
            <pc:docMk/>
            <pc:sldMk cId="1629596408" sldId="277"/>
            <ac:picMk id="12" creationId="{0A21B4CA-B008-87A4-E6ED-39C171FEB0D0}"/>
          </ac:picMkLst>
        </pc:picChg>
        <pc:picChg chg="add mod ord">
          <ac:chgData name="Callum Altham" userId="d7501566-826a-4d3b-967a-9597ce810957" providerId="ADAL" clId="{2164E190-38B3-49EF-9A50-8C1F07673736}" dt="2023-05-07T20:40:41.058" v="693" actId="14100"/>
          <ac:picMkLst>
            <pc:docMk/>
            <pc:sldMk cId="1629596408" sldId="277"/>
            <ac:picMk id="14" creationId="{F1CAA8AF-5F93-0502-7C39-D938B00181CA}"/>
          </ac:picMkLst>
        </pc:picChg>
      </pc:sldChg>
    </pc:docChg>
  </pc:docChgLst>
  <pc:docChgLst>
    <pc:chgData name="Callum Altham" userId="d7501566-826a-4d3b-967a-9597ce810957" providerId="ADAL" clId="{4BA0F451-C204-45CF-9A24-953586F7F0FA}"/>
    <pc:docChg chg="modSld">
      <pc:chgData name="Callum Altham" userId="d7501566-826a-4d3b-967a-9597ce810957" providerId="ADAL" clId="{4BA0F451-C204-45CF-9A24-953586F7F0FA}" dt="2023-05-15T15:20:27.514" v="0"/>
      <pc:docMkLst>
        <pc:docMk/>
      </pc:docMkLst>
      <pc:sldChg chg="modTransition">
        <pc:chgData name="Callum Altham" userId="d7501566-826a-4d3b-967a-9597ce810957" providerId="ADAL" clId="{4BA0F451-C204-45CF-9A24-953586F7F0FA}" dt="2023-05-15T15:20:27.514" v="0"/>
        <pc:sldMkLst>
          <pc:docMk/>
          <pc:sldMk cId="2826506619" sldId="258"/>
        </pc:sldMkLst>
      </pc:sldChg>
      <pc:sldChg chg="modTransition">
        <pc:chgData name="Callum Altham" userId="d7501566-826a-4d3b-967a-9597ce810957" providerId="ADAL" clId="{4BA0F451-C204-45CF-9A24-953586F7F0FA}" dt="2023-05-15T15:20:27.514" v="0"/>
        <pc:sldMkLst>
          <pc:docMk/>
          <pc:sldMk cId="1202248017" sldId="259"/>
        </pc:sldMkLst>
      </pc:sldChg>
      <pc:sldChg chg="modTransition">
        <pc:chgData name="Callum Altham" userId="d7501566-826a-4d3b-967a-9597ce810957" providerId="ADAL" clId="{4BA0F451-C204-45CF-9A24-953586F7F0FA}" dt="2023-05-15T15:20:27.514" v="0"/>
        <pc:sldMkLst>
          <pc:docMk/>
          <pc:sldMk cId="3894581559" sldId="260"/>
        </pc:sldMkLst>
      </pc:sldChg>
      <pc:sldChg chg="modTransition">
        <pc:chgData name="Callum Altham" userId="d7501566-826a-4d3b-967a-9597ce810957" providerId="ADAL" clId="{4BA0F451-C204-45CF-9A24-953586F7F0FA}" dt="2023-05-15T15:20:27.514" v="0"/>
        <pc:sldMkLst>
          <pc:docMk/>
          <pc:sldMk cId="171327403" sldId="261"/>
        </pc:sldMkLst>
      </pc:sldChg>
      <pc:sldChg chg="modTransition">
        <pc:chgData name="Callum Altham" userId="d7501566-826a-4d3b-967a-9597ce810957" providerId="ADAL" clId="{4BA0F451-C204-45CF-9A24-953586F7F0FA}" dt="2023-05-15T15:20:27.514" v="0"/>
        <pc:sldMkLst>
          <pc:docMk/>
          <pc:sldMk cId="1949296081" sldId="262"/>
        </pc:sldMkLst>
      </pc:sldChg>
      <pc:sldChg chg="modTransition">
        <pc:chgData name="Callum Altham" userId="d7501566-826a-4d3b-967a-9597ce810957" providerId="ADAL" clId="{4BA0F451-C204-45CF-9A24-953586F7F0FA}" dt="2023-05-15T15:20:27.514" v="0"/>
        <pc:sldMkLst>
          <pc:docMk/>
          <pc:sldMk cId="1381637442" sldId="263"/>
        </pc:sldMkLst>
      </pc:sldChg>
      <pc:sldChg chg="modTransition">
        <pc:chgData name="Callum Altham" userId="d7501566-826a-4d3b-967a-9597ce810957" providerId="ADAL" clId="{4BA0F451-C204-45CF-9A24-953586F7F0FA}" dt="2023-05-15T15:20:27.514" v="0"/>
        <pc:sldMkLst>
          <pc:docMk/>
          <pc:sldMk cId="2044818154" sldId="264"/>
        </pc:sldMkLst>
      </pc:sldChg>
      <pc:sldChg chg="modTransition">
        <pc:chgData name="Callum Altham" userId="d7501566-826a-4d3b-967a-9597ce810957" providerId="ADAL" clId="{4BA0F451-C204-45CF-9A24-953586F7F0FA}" dt="2023-05-15T15:20:27.514" v="0"/>
        <pc:sldMkLst>
          <pc:docMk/>
          <pc:sldMk cId="1608488597" sldId="265"/>
        </pc:sldMkLst>
      </pc:sldChg>
      <pc:sldChg chg="modTransition">
        <pc:chgData name="Callum Altham" userId="d7501566-826a-4d3b-967a-9597ce810957" providerId="ADAL" clId="{4BA0F451-C204-45CF-9A24-953586F7F0FA}" dt="2023-05-15T15:20:27.514" v="0"/>
        <pc:sldMkLst>
          <pc:docMk/>
          <pc:sldMk cId="1450450329" sldId="266"/>
        </pc:sldMkLst>
      </pc:sldChg>
      <pc:sldChg chg="modTransition">
        <pc:chgData name="Callum Altham" userId="d7501566-826a-4d3b-967a-9597ce810957" providerId="ADAL" clId="{4BA0F451-C204-45CF-9A24-953586F7F0FA}" dt="2023-05-15T15:20:27.514" v="0"/>
        <pc:sldMkLst>
          <pc:docMk/>
          <pc:sldMk cId="2633984744" sldId="267"/>
        </pc:sldMkLst>
      </pc:sldChg>
      <pc:sldChg chg="modTransition">
        <pc:chgData name="Callum Altham" userId="d7501566-826a-4d3b-967a-9597ce810957" providerId="ADAL" clId="{4BA0F451-C204-45CF-9A24-953586F7F0FA}" dt="2023-05-15T15:20:27.514" v="0"/>
        <pc:sldMkLst>
          <pc:docMk/>
          <pc:sldMk cId="983086273" sldId="268"/>
        </pc:sldMkLst>
      </pc:sldChg>
      <pc:sldChg chg="modTransition">
        <pc:chgData name="Callum Altham" userId="d7501566-826a-4d3b-967a-9597ce810957" providerId="ADAL" clId="{4BA0F451-C204-45CF-9A24-953586F7F0FA}" dt="2023-05-15T15:20:27.514" v="0"/>
        <pc:sldMkLst>
          <pc:docMk/>
          <pc:sldMk cId="932755980" sldId="269"/>
        </pc:sldMkLst>
      </pc:sldChg>
      <pc:sldChg chg="modTransition">
        <pc:chgData name="Callum Altham" userId="d7501566-826a-4d3b-967a-9597ce810957" providerId="ADAL" clId="{4BA0F451-C204-45CF-9A24-953586F7F0FA}" dt="2023-05-15T15:20:27.514" v="0"/>
        <pc:sldMkLst>
          <pc:docMk/>
          <pc:sldMk cId="1978810413" sldId="270"/>
        </pc:sldMkLst>
      </pc:sldChg>
      <pc:sldChg chg="modTransition">
        <pc:chgData name="Callum Altham" userId="d7501566-826a-4d3b-967a-9597ce810957" providerId="ADAL" clId="{4BA0F451-C204-45CF-9A24-953586F7F0FA}" dt="2023-05-15T15:20:27.514" v="0"/>
        <pc:sldMkLst>
          <pc:docMk/>
          <pc:sldMk cId="2749007899" sldId="271"/>
        </pc:sldMkLst>
      </pc:sldChg>
      <pc:sldChg chg="modTransition">
        <pc:chgData name="Callum Altham" userId="d7501566-826a-4d3b-967a-9597ce810957" providerId="ADAL" clId="{4BA0F451-C204-45CF-9A24-953586F7F0FA}" dt="2023-05-15T15:20:27.514" v="0"/>
        <pc:sldMkLst>
          <pc:docMk/>
          <pc:sldMk cId="3397972682" sldId="272"/>
        </pc:sldMkLst>
      </pc:sldChg>
      <pc:sldChg chg="modTransition">
        <pc:chgData name="Callum Altham" userId="d7501566-826a-4d3b-967a-9597ce810957" providerId="ADAL" clId="{4BA0F451-C204-45CF-9A24-953586F7F0FA}" dt="2023-05-15T15:20:27.514" v="0"/>
        <pc:sldMkLst>
          <pc:docMk/>
          <pc:sldMk cId="2706991336" sldId="273"/>
        </pc:sldMkLst>
      </pc:sldChg>
      <pc:sldChg chg="modTransition">
        <pc:chgData name="Callum Altham" userId="d7501566-826a-4d3b-967a-9597ce810957" providerId="ADAL" clId="{4BA0F451-C204-45CF-9A24-953586F7F0FA}" dt="2023-05-15T15:20:27.514" v="0"/>
        <pc:sldMkLst>
          <pc:docMk/>
          <pc:sldMk cId="352692563" sldId="274"/>
        </pc:sldMkLst>
      </pc:sldChg>
      <pc:sldChg chg="modTransition">
        <pc:chgData name="Callum Altham" userId="d7501566-826a-4d3b-967a-9597ce810957" providerId="ADAL" clId="{4BA0F451-C204-45CF-9A24-953586F7F0FA}" dt="2023-05-15T15:20:27.514" v="0"/>
        <pc:sldMkLst>
          <pc:docMk/>
          <pc:sldMk cId="1473825374" sldId="275"/>
        </pc:sldMkLst>
      </pc:sldChg>
      <pc:sldChg chg="modTransition">
        <pc:chgData name="Callum Altham" userId="d7501566-826a-4d3b-967a-9597ce810957" providerId="ADAL" clId="{4BA0F451-C204-45CF-9A24-953586F7F0FA}" dt="2023-05-15T15:20:27.514" v="0"/>
        <pc:sldMkLst>
          <pc:docMk/>
          <pc:sldMk cId="2168100979" sldId="276"/>
        </pc:sldMkLst>
      </pc:sldChg>
      <pc:sldChg chg="modTransition">
        <pc:chgData name="Callum Altham" userId="d7501566-826a-4d3b-967a-9597ce810957" providerId="ADAL" clId="{4BA0F451-C204-45CF-9A24-953586F7F0FA}" dt="2023-05-15T15:20:27.514" v="0"/>
        <pc:sldMkLst>
          <pc:docMk/>
          <pc:sldMk cId="1629596408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BC32F-418A-4B23-989D-5BA61EE8EDE2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65B4F-AF6E-4146-AE32-96E314693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139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BC32F-418A-4B23-989D-5BA61EE8EDE2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65B4F-AF6E-4146-AE32-96E314693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053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BC32F-418A-4B23-989D-5BA61EE8EDE2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65B4F-AF6E-4146-AE32-96E314693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456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BC32F-418A-4B23-989D-5BA61EE8EDE2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65B4F-AF6E-4146-AE32-96E314693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131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BC32F-418A-4B23-989D-5BA61EE8EDE2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65B4F-AF6E-4146-AE32-96E314693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590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BC32F-418A-4B23-989D-5BA61EE8EDE2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65B4F-AF6E-4146-AE32-96E314693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39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BC32F-418A-4B23-989D-5BA61EE8EDE2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65B4F-AF6E-4146-AE32-96E314693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38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BC32F-418A-4B23-989D-5BA61EE8EDE2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65B4F-AF6E-4146-AE32-96E314693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310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BC32F-418A-4B23-989D-5BA61EE8EDE2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65B4F-AF6E-4146-AE32-96E314693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92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BC32F-418A-4B23-989D-5BA61EE8EDE2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65B4F-AF6E-4146-AE32-96E314693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146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BC32F-418A-4B23-989D-5BA61EE8EDE2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65B4F-AF6E-4146-AE32-96E314693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430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BC32F-418A-4B23-989D-5BA61EE8EDE2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65B4F-AF6E-4146-AE32-96E314693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223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F9C43F8-2FC6-16A2-6836-539894DC1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283" y="98229"/>
            <a:ext cx="5554517" cy="807545"/>
          </a:xfrm>
        </p:spPr>
        <p:txBody>
          <a:bodyPr/>
          <a:lstStyle/>
          <a:p>
            <a:r>
              <a:rPr lang="en-GB" dirty="0"/>
              <a:t>Land Use Classification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87F302D-F0A2-87C4-2F3A-9945B60EA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6283" y="1644175"/>
            <a:ext cx="5181600" cy="39998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000" dirty="0"/>
              <a:t>A large number of remote sensing images are available for Earth observation and land monitoring.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These demand intelligent analysis techniques to accurately identify and classify Land Use.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This project created an adaptive multiscale architecture (AMUSE-CNN) for categorising different land areas by usage.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Experimental results show the superior performance of our approach against several state-of-the-art techniques.</a:t>
            </a:r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F1CAA8AF-5F93-0502-7C39-D938B00181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2" y="0"/>
            <a:ext cx="5143499" cy="6858000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EFE028-8A05-E7B5-A3A9-40460C2C08F6}"/>
              </a:ext>
            </a:extLst>
          </p:cNvPr>
          <p:cNvSpPr txBox="1"/>
          <p:nvPr/>
        </p:nvSpPr>
        <p:spPr>
          <a:xfrm>
            <a:off x="846283" y="746034"/>
            <a:ext cx="54078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Huaizhong Zhang , Callum Altham, Marcello </a:t>
            </a:r>
            <a:r>
              <a:rPr lang="en-GB" sz="1400" dirty="0" err="1"/>
              <a:t>Trovati</a:t>
            </a:r>
            <a:r>
              <a:rPr lang="en-GB" sz="1400" dirty="0"/>
              <a:t>, Ce Zhang, Iain Rolland, </a:t>
            </a:r>
            <a:r>
              <a:rPr lang="en-GB" sz="1400" dirty="0" err="1"/>
              <a:t>Lanre</a:t>
            </a:r>
            <a:r>
              <a:rPr lang="en-GB" sz="1400" dirty="0"/>
              <a:t> Lawal,</a:t>
            </a:r>
          </a:p>
          <a:p>
            <a:r>
              <a:rPr lang="en-GB" sz="1400" dirty="0" err="1"/>
              <a:t>Dozien</a:t>
            </a:r>
            <a:r>
              <a:rPr lang="en-GB" sz="1400" dirty="0"/>
              <a:t> </a:t>
            </a:r>
            <a:r>
              <a:rPr lang="en-GB" sz="1400" dirty="0" err="1"/>
              <a:t>Wegbu</a:t>
            </a:r>
            <a:r>
              <a:rPr lang="en-GB" sz="1400" dirty="0"/>
              <a:t>, and </a:t>
            </a:r>
            <a:r>
              <a:rPr lang="en-GB" sz="1400" dirty="0" err="1"/>
              <a:t>Nemitari</a:t>
            </a:r>
            <a:r>
              <a:rPr lang="en-GB" sz="1400" dirty="0"/>
              <a:t> </a:t>
            </a:r>
            <a:r>
              <a:rPr lang="en-GB" sz="1400" dirty="0" err="1"/>
              <a:t>Ajienka</a:t>
            </a:r>
            <a:endParaRPr lang="en-GB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8F737-EB5F-6786-7B21-2978A71E57A2}"/>
              </a:ext>
            </a:extLst>
          </p:cNvPr>
          <p:cNvSpPr txBox="1"/>
          <p:nvPr/>
        </p:nvSpPr>
        <p:spPr>
          <a:xfrm>
            <a:off x="0" y="5759820"/>
            <a:ext cx="7048502" cy="108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 and Enhancement of Land Management Strategies Using Hyperspectral Imagery and Big Data Analytics, UKRI GCRF/EHU, £ 20,270.71, Oct. 2020 – Sept. 2021.</a:t>
            </a:r>
          </a:p>
          <a:p>
            <a:pPr lvl="0">
              <a:spcAft>
                <a:spcPts val="1000"/>
              </a:spcAft>
            </a:pP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Funding source: GCRF/EHU</a:t>
            </a:r>
          </a:p>
          <a:p>
            <a:pPr lvl="0">
              <a:spcAft>
                <a:spcPts val="1000"/>
              </a:spcAft>
            </a:pP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Partners: Lancaster University (UK), University of Port Harcourt (Nigeria)</a:t>
            </a:r>
          </a:p>
        </p:txBody>
      </p:sp>
    </p:spTree>
    <p:extLst>
      <p:ext uri="{BB962C8B-B14F-4D97-AF65-F5344CB8AC3E}">
        <p14:creationId xmlns:p14="http://schemas.microsoft.com/office/powerpoint/2010/main" val="1629596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86"/>
    </mc:Choice>
    <mc:Fallback>
      <p:transition spd="slow" advTm="1548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F645BA76-66B7-5EE5-2E1F-B0B92677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7535175" y="1228726"/>
            <a:ext cx="4457488" cy="4448450"/>
          </a:xfrm>
          <a:prstGeom prst="rect">
            <a:avLst/>
          </a:prstGeom>
          <a:ln w="19050">
            <a:noFill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A8B0FF-8643-4F98-3228-1B6379F692C6}"/>
              </a:ext>
            </a:extLst>
          </p:cNvPr>
          <p:cNvSpPr/>
          <p:nvPr/>
        </p:nvSpPr>
        <p:spPr>
          <a:xfrm>
            <a:off x="4981575" y="1514475"/>
            <a:ext cx="2228850" cy="409575"/>
          </a:xfrm>
          <a:prstGeom prst="roundRect">
            <a:avLst/>
          </a:prstGeom>
          <a:solidFill>
            <a:srgbClr val="7A6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Commercial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F3433E-C619-0E00-5B4B-CBC0E76A8AB7}"/>
              </a:ext>
            </a:extLst>
          </p:cNvPr>
          <p:cNvSpPr/>
          <p:nvPr/>
        </p:nvSpPr>
        <p:spPr>
          <a:xfrm>
            <a:off x="8345488" y="2503626"/>
            <a:ext cx="974725" cy="1108075"/>
          </a:xfrm>
          <a:custGeom>
            <a:avLst/>
            <a:gdLst>
              <a:gd name="connsiteX0" fmla="*/ 695325 w 974725"/>
              <a:gd name="connsiteY0" fmla="*/ 0 h 1108075"/>
              <a:gd name="connsiteX1" fmla="*/ 774700 w 974725"/>
              <a:gd name="connsiteY1" fmla="*/ 31750 h 1108075"/>
              <a:gd name="connsiteX2" fmla="*/ 857250 w 974725"/>
              <a:gd name="connsiteY2" fmla="*/ 38100 h 1108075"/>
              <a:gd name="connsiteX3" fmla="*/ 895350 w 974725"/>
              <a:gd name="connsiteY3" fmla="*/ 28575 h 1108075"/>
              <a:gd name="connsiteX4" fmla="*/ 908050 w 974725"/>
              <a:gd name="connsiteY4" fmla="*/ 31750 h 1108075"/>
              <a:gd name="connsiteX5" fmla="*/ 927100 w 974725"/>
              <a:gd name="connsiteY5" fmla="*/ 31750 h 1108075"/>
              <a:gd name="connsiteX6" fmla="*/ 962025 w 974725"/>
              <a:gd name="connsiteY6" fmla="*/ 28575 h 1108075"/>
              <a:gd name="connsiteX7" fmla="*/ 974725 w 974725"/>
              <a:gd name="connsiteY7" fmla="*/ 34925 h 1108075"/>
              <a:gd name="connsiteX8" fmla="*/ 949325 w 974725"/>
              <a:gd name="connsiteY8" fmla="*/ 222250 h 1108075"/>
              <a:gd name="connsiteX9" fmla="*/ 882650 w 974725"/>
              <a:gd name="connsiteY9" fmla="*/ 606425 h 1108075"/>
              <a:gd name="connsiteX10" fmla="*/ 822325 w 974725"/>
              <a:gd name="connsiteY10" fmla="*/ 866775 h 1108075"/>
              <a:gd name="connsiteX11" fmla="*/ 796925 w 974725"/>
              <a:gd name="connsiteY11" fmla="*/ 939800 h 1108075"/>
              <a:gd name="connsiteX12" fmla="*/ 742950 w 974725"/>
              <a:gd name="connsiteY12" fmla="*/ 971550 h 1108075"/>
              <a:gd name="connsiteX13" fmla="*/ 695325 w 974725"/>
              <a:gd name="connsiteY13" fmla="*/ 984250 h 1108075"/>
              <a:gd name="connsiteX14" fmla="*/ 631825 w 974725"/>
              <a:gd name="connsiteY14" fmla="*/ 1022350 h 1108075"/>
              <a:gd name="connsiteX15" fmla="*/ 584200 w 974725"/>
              <a:gd name="connsiteY15" fmla="*/ 1044575 h 1108075"/>
              <a:gd name="connsiteX16" fmla="*/ 473075 w 974725"/>
              <a:gd name="connsiteY16" fmla="*/ 1066800 h 1108075"/>
              <a:gd name="connsiteX17" fmla="*/ 311150 w 974725"/>
              <a:gd name="connsiteY17" fmla="*/ 1082675 h 1108075"/>
              <a:gd name="connsiteX18" fmla="*/ 184150 w 974725"/>
              <a:gd name="connsiteY18" fmla="*/ 1104900 h 1108075"/>
              <a:gd name="connsiteX19" fmla="*/ 79375 w 974725"/>
              <a:gd name="connsiteY19" fmla="*/ 1108075 h 1108075"/>
              <a:gd name="connsiteX20" fmla="*/ 53975 w 974725"/>
              <a:gd name="connsiteY20" fmla="*/ 1098550 h 1108075"/>
              <a:gd name="connsiteX21" fmla="*/ 19050 w 974725"/>
              <a:gd name="connsiteY21" fmla="*/ 1076325 h 1108075"/>
              <a:gd name="connsiteX22" fmla="*/ 0 w 974725"/>
              <a:gd name="connsiteY22" fmla="*/ 1047750 h 1108075"/>
              <a:gd name="connsiteX23" fmla="*/ 0 w 974725"/>
              <a:gd name="connsiteY23" fmla="*/ 971550 h 1108075"/>
              <a:gd name="connsiteX24" fmla="*/ 12700 w 974725"/>
              <a:gd name="connsiteY24" fmla="*/ 946150 h 1108075"/>
              <a:gd name="connsiteX25" fmla="*/ 66675 w 974725"/>
              <a:gd name="connsiteY25" fmla="*/ 923925 h 1108075"/>
              <a:gd name="connsiteX26" fmla="*/ 101600 w 974725"/>
              <a:gd name="connsiteY26" fmla="*/ 914400 h 1108075"/>
              <a:gd name="connsiteX27" fmla="*/ 222250 w 974725"/>
              <a:gd name="connsiteY27" fmla="*/ 911225 h 1108075"/>
              <a:gd name="connsiteX28" fmla="*/ 276225 w 974725"/>
              <a:gd name="connsiteY28" fmla="*/ 908050 h 1108075"/>
              <a:gd name="connsiteX29" fmla="*/ 374650 w 974725"/>
              <a:gd name="connsiteY29" fmla="*/ 869950 h 1108075"/>
              <a:gd name="connsiteX30" fmla="*/ 425450 w 974725"/>
              <a:gd name="connsiteY30" fmla="*/ 781050 h 1108075"/>
              <a:gd name="connsiteX31" fmla="*/ 517525 w 974725"/>
              <a:gd name="connsiteY31" fmla="*/ 676275 h 1108075"/>
              <a:gd name="connsiteX32" fmla="*/ 555625 w 974725"/>
              <a:gd name="connsiteY32" fmla="*/ 571500 h 1108075"/>
              <a:gd name="connsiteX33" fmla="*/ 641350 w 974725"/>
              <a:gd name="connsiteY33" fmla="*/ 482600 h 1108075"/>
              <a:gd name="connsiteX34" fmla="*/ 676275 w 974725"/>
              <a:gd name="connsiteY34" fmla="*/ 412750 h 1108075"/>
              <a:gd name="connsiteX35" fmla="*/ 701675 w 974725"/>
              <a:gd name="connsiteY35" fmla="*/ 358775 h 1108075"/>
              <a:gd name="connsiteX36" fmla="*/ 730250 w 974725"/>
              <a:gd name="connsiteY36" fmla="*/ 254000 h 1108075"/>
              <a:gd name="connsiteX37" fmla="*/ 730250 w 974725"/>
              <a:gd name="connsiteY37" fmla="*/ 165100 h 1108075"/>
              <a:gd name="connsiteX38" fmla="*/ 717550 w 974725"/>
              <a:gd name="connsiteY38" fmla="*/ 111125 h 1108075"/>
              <a:gd name="connsiteX39" fmla="*/ 695325 w 974725"/>
              <a:gd name="connsiteY39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74725" h="1108075">
                <a:moveTo>
                  <a:pt x="695325" y="0"/>
                </a:moveTo>
                <a:lnTo>
                  <a:pt x="774700" y="31750"/>
                </a:lnTo>
                <a:lnTo>
                  <a:pt x="857250" y="38100"/>
                </a:lnTo>
                <a:lnTo>
                  <a:pt x="895350" y="28575"/>
                </a:lnTo>
                <a:lnTo>
                  <a:pt x="908050" y="31750"/>
                </a:lnTo>
                <a:lnTo>
                  <a:pt x="927100" y="31750"/>
                </a:lnTo>
                <a:lnTo>
                  <a:pt x="962025" y="28575"/>
                </a:lnTo>
                <a:lnTo>
                  <a:pt x="974725" y="34925"/>
                </a:lnTo>
                <a:lnTo>
                  <a:pt x="949325" y="222250"/>
                </a:lnTo>
                <a:lnTo>
                  <a:pt x="882650" y="606425"/>
                </a:lnTo>
                <a:lnTo>
                  <a:pt x="822325" y="866775"/>
                </a:lnTo>
                <a:lnTo>
                  <a:pt x="796925" y="939800"/>
                </a:lnTo>
                <a:lnTo>
                  <a:pt x="742950" y="971550"/>
                </a:lnTo>
                <a:lnTo>
                  <a:pt x="695325" y="984250"/>
                </a:lnTo>
                <a:lnTo>
                  <a:pt x="631825" y="1022350"/>
                </a:lnTo>
                <a:lnTo>
                  <a:pt x="584200" y="1044575"/>
                </a:lnTo>
                <a:lnTo>
                  <a:pt x="473075" y="1066800"/>
                </a:lnTo>
                <a:lnTo>
                  <a:pt x="311150" y="1082675"/>
                </a:lnTo>
                <a:lnTo>
                  <a:pt x="184150" y="1104900"/>
                </a:lnTo>
                <a:lnTo>
                  <a:pt x="79375" y="1108075"/>
                </a:lnTo>
                <a:lnTo>
                  <a:pt x="53975" y="1098550"/>
                </a:lnTo>
                <a:lnTo>
                  <a:pt x="19050" y="1076325"/>
                </a:lnTo>
                <a:lnTo>
                  <a:pt x="0" y="1047750"/>
                </a:lnTo>
                <a:lnTo>
                  <a:pt x="0" y="971550"/>
                </a:lnTo>
                <a:lnTo>
                  <a:pt x="12700" y="946150"/>
                </a:lnTo>
                <a:lnTo>
                  <a:pt x="66675" y="923925"/>
                </a:lnTo>
                <a:lnTo>
                  <a:pt x="101600" y="914400"/>
                </a:lnTo>
                <a:lnTo>
                  <a:pt x="222250" y="911225"/>
                </a:lnTo>
                <a:lnTo>
                  <a:pt x="276225" y="908050"/>
                </a:lnTo>
                <a:lnTo>
                  <a:pt x="374650" y="869950"/>
                </a:lnTo>
                <a:lnTo>
                  <a:pt x="425450" y="781050"/>
                </a:lnTo>
                <a:lnTo>
                  <a:pt x="517525" y="676275"/>
                </a:lnTo>
                <a:lnTo>
                  <a:pt x="555625" y="571500"/>
                </a:lnTo>
                <a:lnTo>
                  <a:pt x="641350" y="482600"/>
                </a:lnTo>
                <a:lnTo>
                  <a:pt x="676275" y="412750"/>
                </a:lnTo>
                <a:lnTo>
                  <a:pt x="701675" y="358775"/>
                </a:lnTo>
                <a:lnTo>
                  <a:pt x="730250" y="254000"/>
                </a:lnTo>
                <a:lnTo>
                  <a:pt x="730250" y="165100"/>
                </a:lnTo>
                <a:lnTo>
                  <a:pt x="717550" y="111125"/>
                </a:lnTo>
                <a:lnTo>
                  <a:pt x="695325" y="0"/>
                </a:lnTo>
                <a:close/>
              </a:path>
            </a:pathLst>
          </a:custGeom>
          <a:blipFill>
            <a:blip r:embed="rId3"/>
            <a:stretch>
              <a:fillRect l="-82052" t="-117788" r="-275254" b="-1836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5756D6-AB95-3016-E8B2-57E36FC7967F}"/>
              </a:ext>
            </a:extLst>
          </p:cNvPr>
          <p:cNvSpPr/>
          <p:nvPr/>
        </p:nvSpPr>
        <p:spPr>
          <a:xfrm>
            <a:off x="9366250" y="2021819"/>
            <a:ext cx="1821656" cy="1264444"/>
          </a:xfrm>
          <a:custGeom>
            <a:avLst/>
            <a:gdLst>
              <a:gd name="connsiteX0" fmla="*/ 1524000 w 1821656"/>
              <a:gd name="connsiteY0" fmla="*/ 295275 h 1264444"/>
              <a:gd name="connsiteX1" fmla="*/ 1469231 w 1821656"/>
              <a:gd name="connsiteY1" fmla="*/ 309562 h 1264444"/>
              <a:gd name="connsiteX2" fmla="*/ 1323975 w 1821656"/>
              <a:gd name="connsiteY2" fmla="*/ 338137 h 1264444"/>
              <a:gd name="connsiteX3" fmla="*/ 1250156 w 1821656"/>
              <a:gd name="connsiteY3" fmla="*/ 345281 h 1264444"/>
              <a:gd name="connsiteX4" fmla="*/ 1157287 w 1821656"/>
              <a:gd name="connsiteY4" fmla="*/ 376237 h 1264444"/>
              <a:gd name="connsiteX5" fmla="*/ 1119187 w 1821656"/>
              <a:gd name="connsiteY5" fmla="*/ 388144 h 1264444"/>
              <a:gd name="connsiteX6" fmla="*/ 1078706 w 1821656"/>
              <a:gd name="connsiteY6" fmla="*/ 402431 h 1264444"/>
              <a:gd name="connsiteX7" fmla="*/ 1047750 w 1821656"/>
              <a:gd name="connsiteY7" fmla="*/ 411956 h 1264444"/>
              <a:gd name="connsiteX8" fmla="*/ 1035843 w 1821656"/>
              <a:gd name="connsiteY8" fmla="*/ 454819 h 1264444"/>
              <a:gd name="connsiteX9" fmla="*/ 1047750 w 1821656"/>
              <a:gd name="connsiteY9" fmla="*/ 502444 h 1264444"/>
              <a:gd name="connsiteX10" fmla="*/ 1064418 w 1821656"/>
              <a:gd name="connsiteY10" fmla="*/ 542925 h 1264444"/>
              <a:gd name="connsiteX11" fmla="*/ 1062037 w 1821656"/>
              <a:gd name="connsiteY11" fmla="*/ 564356 h 1264444"/>
              <a:gd name="connsiteX12" fmla="*/ 1081087 w 1821656"/>
              <a:gd name="connsiteY12" fmla="*/ 592931 h 1264444"/>
              <a:gd name="connsiteX13" fmla="*/ 1069181 w 1821656"/>
              <a:gd name="connsiteY13" fmla="*/ 626269 h 1264444"/>
              <a:gd name="connsiteX14" fmla="*/ 1033462 w 1821656"/>
              <a:gd name="connsiteY14" fmla="*/ 635794 h 1264444"/>
              <a:gd name="connsiteX15" fmla="*/ 988218 w 1821656"/>
              <a:gd name="connsiteY15" fmla="*/ 647700 h 1264444"/>
              <a:gd name="connsiteX16" fmla="*/ 952500 w 1821656"/>
              <a:gd name="connsiteY16" fmla="*/ 657225 h 1264444"/>
              <a:gd name="connsiteX17" fmla="*/ 928687 w 1821656"/>
              <a:gd name="connsiteY17" fmla="*/ 659606 h 1264444"/>
              <a:gd name="connsiteX18" fmla="*/ 881062 w 1821656"/>
              <a:gd name="connsiteY18" fmla="*/ 676275 h 1264444"/>
              <a:gd name="connsiteX19" fmla="*/ 862012 w 1821656"/>
              <a:gd name="connsiteY19" fmla="*/ 683419 h 1264444"/>
              <a:gd name="connsiteX20" fmla="*/ 814387 w 1821656"/>
              <a:gd name="connsiteY20" fmla="*/ 688181 h 1264444"/>
              <a:gd name="connsiteX21" fmla="*/ 785812 w 1821656"/>
              <a:gd name="connsiteY21" fmla="*/ 692944 h 1264444"/>
              <a:gd name="connsiteX22" fmla="*/ 726281 w 1821656"/>
              <a:gd name="connsiteY22" fmla="*/ 714375 h 1264444"/>
              <a:gd name="connsiteX23" fmla="*/ 714375 w 1821656"/>
              <a:gd name="connsiteY23" fmla="*/ 716756 h 1264444"/>
              <a:gd name="connsiteX24" fmla="*/ 721518 w 1821656"/>
              <a:gd name="connsiteY24" fmla="*/ 752475 h 1264444"/>
              <a:gd name="connsiteX25" fmla="*/ 669131 w 1821656"/>
              <a:gd name="connsiteY25" fmla="*/ 759619 h 1264444"/>
              <a:gd name="connsiteX26" fmla="*/ 645318 w 1821656"/>
              <a:gd name="connsiteY26" fmla="*/ 735806 h 1264444"/>
              <a:gd name="connsiteX27" fmla="*/ 623887 w 1821656"/>
              <a:gd name="connsiteY27" fmla="*/ 685800 h 1264444"/>
              <a:gd name="connsiteX28" fmla="*/ 550068 w 1821656"/>
              <a:gd name="connsiteY28" fmla="*/ 692944 h 1264444"/>
              <a:gd name="connsiteX29" fmla="*/ 535781 w 1821656"/>
              <a:gd name="connsiteY29" fmla="*/ 697706 h 1264444"/>
              <a:gd name="connsiteX30" fmla="*/ 533400 w 1821656"/>
              <a:gd name="connsiteY30" fmla="*/ 738187 h 1264444"/>
              <a:gd name="connsiteX31" fmla="*/ 535781 w 1821656"/>
              <a:gd name="connsiteY31" fmla="*/ 757237 h 1264444"/>
              <a:gd name="connsiteX32" fmla="*/ 545306 w 1821656"/>
              <a:gd name="connsiteY32" fmla="*/ 842962 h 1264444"/>
              <a:gd name="connsiteX33" fmla="*/ 592931 w 1821656"/>
              <a:gd name="connsiteY33" fmla="*/ 995362 h 1264444"/>
              <a:gd name="connsiteX34" fmla="*/ 614362 w 1821656"/>
              <a:gd name="connsiteY34" fmla="*/ 1083469 h 1264444"/>
              <a:gd name="connsiteX35" fmla="*/ 633412 w 1821656"/>
              <a:gd name="connsiteY35" fmla="*/ 1131094 h 1264444"/>
              <a:gd name="connsiteX36" fmla="*/ 671512 w 1821656"/>
              <a:gd name="connsiteY36" fmla="*/ 1162050 h 1264444"/>
              <a:gd name="connsiteX37" fmla="*/ 692943 w 1821656"/>
              <a:gd name="connsiteY37" fmla="*/ 1166812 h 1264444"/>
              <a:gd name="connsiteX38" fmla="*/ 714375 w 1821656"/>
              <a:gd name="connsiteY38" fmla="*/ 1138237 h 1264444"/>
              <a:gd name="connsiteX39" fmla="*/ 721518 w 1821656"/>
              <a:gd name="connsiteY39" fmla="*/ 1112044 h 1264444"/>
              <a:gd name="connsiteX40" fmla="*/ 719137 w 1821656"/>
              <a:gd name="connsiteY40" fmla="*/ 1057275 h 1264444"/>
              <a:gd name="connsiteX41" fmla="*/ 721518 w 1821656"/>
              <a:gd name="connsiteY41" fmla="*/ 985837 h 1264444"/>
              <a:gd name="connsiteX42" fmla="*/ 721518 w 1821656"/>
              <a:gd name="connsiteY42" fmla="*/ 909637 h 1264444"/>
              <a:gd name="connsiteX43" fmla="*/ 714375 w 1821656"/>
              <a:gd name="connsiteY43" fmla="*/ 873919 h 1264444"/>
              <a:gd name="connsiteX44" fmla="*/ 711993 w 1821656"/>
              <a:gd name="connsiteY44" fmla="*/ 819150 h 1264444"/>
              <a:gd name="connsiteX45" fmla="*/ 731043 w 1821656"/>
              <a:gd name="connsiteY45" fmla="*/ 795337 h 1264444"/>
              <a:gd name="connsiteX46" fmla="*/ 731043 w 1821656"/>
              <a:gd name="connsiteY46" fmla="*/ 842962 h 1264444"/>
              <a:gd name="connsiteX47" fmla="*/ 750093 w 1821656"/>
              <a:gd name="connsiteY47" fmla="*/ 878681 h 1264444"/>
              <a:gd name="connsiteX48" fmla="*/ 759618 w 1821656"/>
              <a:gd name="connsiteY48" fmla="*/ 923925 h 1264444"/>
              <a:gd name="connsiteX49" fmla="*/ 766762 w 1821656"/>
              <a:gd name="connsiteY49" fmla="*/ 971550 h 1264444"/>
              <a:gd name="connsiteX50" fmla="*/ 807243 w 1821656"/>
              <a:gd name="connsiteY50" fmla="*/ 966787 h 1264444"/>
              <a:gd name="connsiteX51" fmla="*/ 871537 w 1821656"/>
              <a:gd name="connsiteY51" fmla="*/ 954881 h 1264444"/>
              <a:gd name="connsiteX52" fmla="*/ 964406 w 1821656"/>
              <a:gd name="connsiteY52" fmla="*/ 926306 h 1264444"/>
              <a:gd name="connsiteX53" fmla="*/ 1007268 w 1821656"/>
              <a:gd name="connsiteY53" fmla="*/ 916781 h 1264444"/>
              <a:gd name="connsiteX54" fmla="*/ 1064418 w 1821656"/>
              <a:gd name="connsiteY54" fmla="*/ 912019 h 1264444"/>
              <a:gd name="connsiteX55" fmla="*/ 1102518 w 1821656"/>
              <a:gd name="connsiteY55" fmla="*/ 885825 h 1264444"/>
              <a:gd name="connsiteX56" fmla="*/ 1128712 w 1821656"/>
              <a:gd name="connsiteY56" fmla="*/ 873919 h 1264444"/>
              <a:gd name="connsiteX57" fmla="*/ 1147762 w 1821656"/>
              <a:gd name="connsiteY57" fmla="*/ 869156 h 1264444"/>
              <a:gd name="connsiteX58" fmla="*/ 1152525 w 1821656"/>
              <a:gd name="connsiteY58" fmla="*/ 892969 h 1264444"/>
              <a:gd name="connsiteX59" fmla="*/ 1154906 w 1821656"/>
              <a:gd name="connsiteY59" fmla="*/ 923925 h 1264444"/>
              <a:gd name="connsiteX60" fmla="*/ 1154906 w 1821656"/>
              <a:gd name="connsiteY60" fmla="*/ 954881 h 1264444"/>
              <a:gd name="connsiteX61" fmla="*/ 1159668 w 1821656"/>
              <a:gd name="connsiteY61" fmla="*/ 962025 h 1264444"/>
              <a:gd name="connsiteX62" fmla="*/ 1166812 w 1821656"/>
              <a:gd name="connsiteY62" fmla="*/ 971550 h 1264444"/>
              <a:gd name="connsiteX63" fmla="*/ 1209675 w 1821656"/>
              <a:gd name="connsiteY63" fmla="*/ 969169 h 1264444"/>
              <a:gd name="connsiteX64" fmla="*/ 1276350 w 1821656"/>
              <a:gd name="connsiteY64" fmla="*/ 942975 h 1264444"/>
              <a:gd name="connsiteX65" fmla="*/ 1314450 w 1821656"/>
              <a:gd name="connsiteY65" fmla="*/ 940594 h 1264444"/>
              <a:gd name="connsiteX66" fmla="*/ 1373981 w 1821656"/>
              <a:gd name="connsiteY66" fmla="*/ 928687 h 1264444"/>
              <a:gd name="connsiteX67" fmla="*/ 1433512 w 1821656"/>
              <a:gd name="connsiteY67" fmla="*/ 916781 h 1264444"/>
              <a:gd name="connsiteX68" fmla="*/ 1526381 w 1821656"/>
              <a:gd name="connsiteY68" fmla="*/ 897731 h 1264444"/>
              <a:gd name="connsiteX69" fmla="*/ 1583531 w 1821656"/>
              <a:gd name="connsiteY69" fmla="*/ 876300 h 1264444"/>
              <a:gd name="connsiteX70" fmla="*/ 1614487 w 1821656"/>
              <a:gd name="connsiteY70" fmla="*/ 871537 h 1264444"/>
              <a:gd name="connsiteX71" fmla="*/ 1595437 w 1821656"/>
              <a:gd name="connsiteY71" fmla="*/ 816769 h 1264444"/>
              <a:gd name="connsiteX72" fmla="*/ 1631156 w 1821656"/>
              <a:gd name="connsiteY72" fmla="*/ 814387 h 1264444"/>
              <a:gd name="connsiteX73" fmla="*/ 1657350 w 1821656"/>
              <a:gd name="connsiteY73" fmla="*/ 809625 h 1264444"/>
              <a:gd name="connsiteX74" fmla="*/ 1664493 w 1821656"/>
              <a:gd name="connsiteY74" fmla="*/ 781050 h 1264444"/>
              <a:gd name="connsiteX75" fmla="*/ 1638300 w 1821656"/>
              <a:gd name="connsiteY75" fmla="*/ 721519 h 1264444"/>
              <a:gd name="connsiteX76" fmla="*/ 1633537 w 1821656"/>
              <a:gd name="connsiteY76" fmla="*/ 666750 h 1264444"/>
              <a:gd name="connsiteX77" fmla="*/ 1621631 w 1821656"/>
              <a:gd name="connsiteY77" fmla="*/ 631031 h 1264444"/>
              <a:gd name="connsiteX78" fmla="*/ 1590675 w 1821656"/>
              <a:gd name="connsiteY78" fmla="*/ 628650 h 1264444"/>
              <a:gd name="connsiteX79" fmla="*/ 1557337 w 1821656"/>
              <a:gd name="connsiteY79" fmla="*/ 642937 h 1264444"/>
              <a:gd name="connsiteX80" fmla="*/ 1547812 w 1821656"/>
              <a:gd name="connsiteY80" fmla="*/ 645319 h 1264444"/>
              <a:gd name="connsiteX81" fmla="*/ 1531143 w 1821656"/>
              <a:gd name="connsiteY81" fmla="*/ 621506 h 1264444"/>
              <a:gd name="connsiteX82" fmla="*/ 1531143 w 1821656"/>
              <a:gd name="connsiteY82" fmla="*/ 569119 h 1264444"/>
              <a:gd name="connsiteX83" fmla="*/ 1526381 w 1821656"/>
              <a:gd name="connsiteY83" fmla="*/ 519112 h 1264444"/>
              <a:gd name="connsiteX84" fmla="*/ 1514475 w 1821656"/>
              <a:gd name="connsiteY84" fmla="*/ 488156 h 1264444"/>
              <a:gd name="connsiteX85" fmla="*/ 1509712 w 1821656"/>
              <a:gd name="connsiteY85" fmla="*/ 459581 h 1264444"/>
              <a:gd name="connsiteX86" fmla="*/ 1514475 w 1821656"/>
              <a:gd name="connsiteY86" fmla="*/ 416719 h 1264444"/>
              <a:gd name="connsiteX87" fmla="*/ 1507331 w 1821656"/>
              <a:gd name="connsiteY87" fmla="*/ 390525 h 1264444"/>
              <a:gd name="connsiteX88" fmla="*/ 1483518 w 1821656"/>
              <a:gd name="connsiteY88" fmla="*/ 342900 h 1264444"/>
              <a:gd name="connsiteX89" fmla="*/ 1516856 w 1821656"/>
              <a:gd name="connsiteY89" fmla="*/ 335756 h 1264444"/>
              <a:gd name="connsiteX90" fmla="*/ 1552575 w 1821656"/>
              <a:gd name="connsiteY90" fmla="*/ 311944 h 1264444"/>
              <a:gd name="connsiteX91" fmla="*/ 1550193 w 1821656"/>
              <a:gd name="connsiteY91" fmla="*/ 302419 h 1264444"/>
              <a:gd name="connsiteX92" fmla="*/ 504825 w 1821656"/>
              <a:gd name="connsiteY92" fmla="*/ 76200 h 1264444"/>
              <a:gd name="connsiteX93" fmla="*/ 450056 w 1821656"/>
              <a:gd name="connsiteY93" fmla="*/ 78581 h 1264444"/>
              <a:gd name="connsiteX94" fmla="*/ 442912 w 1821656"/>
              <a:gd name="connsiteY94" fmla="*/ 183356 h 1264444"/>
              <a:gd name="connsiteX95" fmla="*/ 435768 w 1821656"/>
              <a:gd name="connsiteY95" fmla="*/ 221456 h 1264444"/>
              <a:gd name="connsiteX96" fmla="*/ 426243 w 1821656"/>
              <a:gd name="connsiteY96" fmla="*/ 233362 h 1264444"/>
              <a:gd name="connsiteX97" fmla="*/ 414337 w 1821656"/>
              <a:gd name="connsiteY97" fmla="*/ 259556 h 1264444"/>
              <a:gd name="connsiteX98" fmla="*/ 409575 w 1821656"/>
              <a:gd name="connsiteY98" fmla="*/ 292894 h 1264444"/>
              <a:gd name="connsiteX99" fmla="*/ 414337 w 1821656"/>
              <a:gd name="connsiteY99" fmla="*/ 314325 h 1264444"/>
              <a:gd name="connsiteX100" fmla="*/ 433387 w 1821656"/>
              <a:gd name="connsiteY100" fmla="*/ 323850 h 1264444"/>
              <a:gd name="connsiteX101" fmla="*/ 431006 w 1821656"/>
              <a:gd name="connsiteY101" fmla="*/ 354806 h 1264444"/>
              <a:gd name="connsiteX102" fmla="*/ 428625 w 1821656"/>
              <a:gd name="connsiteY102" fmla="*/ 378619 h 1264444"/>
              <a:gd name="connsiteX103" fmla="*/ 419100 w 1821656"/>
              <a:gd name="connsiteY103" fmla="*/ 440531 h 1264444"/>
              <a:gd name="connsiteX104" fmla="*/ 419100 w 1821656"/>
              <a:gd name="connsiteY104" fmla="*/ 473869 h 1264444"/>
              <a:gd name="connsiteX105" fmla="*/ 423862 w 1821656"/>
              <a:gd name="connsiteY105" fmla="*/ 502444 h 1264444"/>
              <a:gd name="connsiteX106" fmla="*/ 442912 w 1821656"/>
              <a:gd name="connsiteY106" fmla="*/ 514350 h 1264444"/>
              <a:gd name="connsiteX107" fmla="*/ 497681 w 1821656"/>
              <a:gd name="connsiteY107" fmla="*/ 514350 h 1264444"/>
              <a:gd name="connsiteX108" fmla="*/ 523875 w 1821656"/>
              <a:gd name="connsiteY108" fmla="*/ 509587 h 1264444"/>
              <a:gd name="connsiteX109" fmla="*/ 528637 w 1821656"/>
              <a:gd name="connsiteY109" fmla="*/ 528637 h 1264444"/>
              <a:gd name="connsiteX110" fmla="*/ 528637 w 1821656"/>
              <a:gd name="connsiteY110" fmla="*/ 566737 h 1264444"/>
              <a:gd name="connsiteX111" fmla="*/ 533400 w 1821656"/>
              <a:gd name="connsiteY111" fmla="*/ 611981 h 1264444"/>
              <a:gd name="connsiteX112" fmla="*/ 545306 w 1821656"/>
              <a:gd name="connsiteY112" fmla="*/ 623887 h 1264444"/>
              <a:gd name="connsiteX113" fmla="*/ 626268 w 1821656"/>
              <a:gd name="connsiteY113" fmla="*/ 607219 h 1264444"/>
              <a:gd name="connsiteX114" fmla="*/ 685800 w 1821656"/>
              <a:gd name="connsiteY114" fmla="*/ 597694 h 1264444"/>
              <a:gd name="connsiteX115" fmla="*/ 745331 w 1821656"/>
              <a:gd name="connsiteY115" fmla="*/ 581025 h 1264444"/>
              <a:gd name="connsiteX116" fmla="*/ 812006 w 1821656"/>
              <a:gd name="connsiteY116" fmla="*/ 573881 h 1264444"/>
              <a:gd name="connsiteX117" fmla="*/ 833437 w 1821656"/>
              <a:gd name="connsiteY117" fmla="*/ 552450 h 1264444"/>
              <a:gd name="connsiteX118" fmla="*/ 840581 w 1821656"/>
              <a:gd name="connsiteY118" fmla="*/ 523875 h 1264444"/>
              <a:gd name="connsiteX119" fmla="*/ 845343 w 1821656"/>
              <a:gd name="connsiteY119" fmla="*/ 478631 h 1264444"/>
              <a:gd name="connsiteX120" fmla="*/ 840581 w 1821656"/>
              <a:gd name="connsiteY120" fmla="*/ 435769 h 1264444"/>
              <a:gd name="connsiteX121" fmla="*/ 835818 w 1821656"/>
              <a:gd name="connsiteY121" fmla="*/ 407194 h 1264444"/>
              <a:gd name="connsiteX122" fmla="*/ 862012 w 1821656"/>
              <a:gd name="connsiteY122" fmla="*/ 407194 h 1264444"/>
              <a:gd name="connsiteX123" fmla="*/ 900112 w 1821656"/>
              <a:gd name="connsiteY123" fmla="*/ 395287 h 1264444"/>
              <a:gd name="connsiteX124" fmla="*/ 916781 w 1821656"/>
              <a:gd name="connsiteY124" fmla="*/ 388144 h 1264444"/>
              <a:gd name="connsiteX125" fmla="*/ 916781 w 1821656"/>
              <a:gd name="connsiteY125" fmla="*/ 364331 h 1264444"/>
              <a:gd name="connsiteX126" fmla="*/ 912018 w 1821656"/>
              <a:gd name="connsiteY126" fmla="*/ 328612 h 1264444"/>
              <a:gd name="connsiteX127" fmla="*/ 897731 w 1821656"/>
              <a:gd name="connsiteY127" fmla="*/ 285750 h 1264444"/>
              <a:gd name="connsiteX128" fmla="*/ 900112 w 1821656"/>
              <a:gd name="connsiteY128" fmla="*/ 250031 h 1264444"/>
              <a:gd name="connsiteX129" fmla="*/ 902493 w 1821656"/>
              <a:gd name="connsiteY129" fmla="*/ 209550 h 1264444"/>
              <a:gd name="connsiteX130" fmla="*/ 897731 w 1821656"/>
              <a:gd name="connsiteY130" fmla="*/ 173831 h 1264444"/>
              <a:gd name="connsiteX131" fmla="*/ 904875 w 1821656"/>
              <a:gd name="connsiteY131" fmla="*/ 142875 h 1264444"/>
              <a:gd name="connsiteX132" fmla="*/ 912018 w 1821656"/>
              <a:gd name="connsiteY132" fmla="*/ 102394 h 1264444"/>
              <a:gd name="connsiteX133" fmla="*/ 902493 w 1821656"/>
              <a:gd name="connsiteY133" fmla="*/ 95250 h 1264444"/>
              <a:gd name="connsiteX134" fmla="*/ 883443 w 1821656"/>
              <a:gd name="connsiteY134" fmla="*/ 100012 h 1264444"/>
              <a:gd name="connsiteX135" fmla="*/ 828675 w 1821656"/>
              <a:gd name="connsiteY135" fmla="*/ 100012 h 1264444"/>
              <a:gd name="connsiteX136" fmla="*/ 766762 w 1821656"/>
              <a:gd name="connsiteY136" fmla="*/ 100012 h 1264444"/>
              <a:gd name="connsiteX137" fmla="*/ 676275 w 1821656"/>
              <a:gd name="connsiteY137" fmla="*/ 95250 h 1264444"/>
              <a:gd name="connsiteX138" fmla="*/ 633412 w 1821656"/>
              <a:gd name="connsiteY138" fmla="*/ 97631 h 1264444"/>
              <a:gd name="connsiteX139" fmla="*/ 597693 w 1821656"/>
              <a:gd name="connsiteY139" fmla="*/ 97631 h 1264444"/>
              <a:gd name="connsiteX140" fmla="*/ 542925 w 1821656"/>
              <a:gd name="connsiteY140" fmla="*/ 80962 h 1264444"/>
              <a:gd name="connsiteX141" fmla="*/ 359568 w 1821656"/>
              <a:gd name="connsiteY141" fmla="*/ 0 h 1264444"/>
              <a:gd name="connsiteX142" fmla="*/ 414337 w 1821656"/>
              <a:gd name="connsiteY142" fmla="*/ 28575 h 1264444"/>
              <a:gd name="connsiteX143" fmla="*/ 440531 w 1821656"/>
              <a:gd name="connsiteY143" fmla="*/ 40481 h 1264444"/>
              <a:gd name="connsiteX144" fmla="*/ 466725 w 1821656"/>
              <a:gd name="connsiteY144" fmla="*/ 47625 h 1264444"/>
              <a:gd name="connsiteX145" fmla="*/ 507206 w 1821656"/>
              <a:gd name="connsiteY145" fmla="*/ 50006 h 1264444"/>
              <a:gd name="connsiteX146" fmla="*/ 523875 w 1821656"/>
              <a:gd name="connsiteY146" fmla="*/ 45244 h 1264444"/>
              <a:gd name="connsiteX147" fmla="*/ 595312 w 1821656"/>
              <a:gd name="connsiteY147" fmla="*/ 40481 h 1264444"/>
              <a:gd name="connsiteX148" fmla="*/ 635793 w 1821656"/>
              <a:gd name="connsiteY148" fmla="*/ 38100 h 1264444"/>
              <a:gd name="connsiteX149" fmla="*/ 671512 w 1821656"/>
              <a:gd name="connsiteY149" fmla="*/ 38100 h 1264444"/>
              <a:gd name="connsiteX150" fmla="*/ 847725 w 1821656"/>
              <a:gd name="connsiteY150" fmla="*/ 45244 h 1264444"/>
              <a:gd name="connsiteX151" fmla="*/ 1116806 w 1821656"/>
              <a:gd name="connsiteY151" fmla="*/ 50006 h 1264444"/>
              <a:gd name="connsiteX152" fmla="*/ 1328737 w 1821656"/>
              <a:gd name="connsiteY152" fmla="*/ 66675 h 1264444"/>
              <a:gd name="connsiteX153" fmla="*/ 1397793 w 1821656"/>
              <a:gd name="connsiteY153" fmla="*/ 47625 h 1264444"/>
              <a:gd name="connsiteX154" fmla="*/ 1481137 w 1821656"/>
              <a:gd name="connsiteY154" fmla="*/ 54769 h 1264444"/>
              <a:gd name="connsiteX155" fmla="*/ 1521618 w 1821656"/>
              <a:gd name="connsiteY155" fmla="*/ 61912 h 1264444"/>
              <a:gd name="connsiteX156" fmla="*/ 1554956 w 1821656"/>
              <a:gd name="connsiteY156" fmla="*/ 42862 h 1264444"/>
              <a:gd name="connsiteX157" fmla="*/ 1585912 w 1821656"/>
              <a:gd name="connsiteY157" fmla="*/ 45244 h 1264444"/>
              <a:gd name="connsiteX158" fmla="*/ 1609725 w 1821656"/>
              <a:gd name="connsiteY158" fmla="*/ 52387 h 1264444"/>
              <a:gd name="connsiteX159" fmla="*/ 1650206 w 1821656"/>
              <a:gd name="connsiteY159" fmla="*/ 40481 h 1264444"/>
              <a:gd name="connsiteX160" fmla="*/ 1671637 w 1821656"/>
              <a:gd name="connsiteY160" fmla="*/ 64294 h 1264444"/>
              <a:gd name="connsiteX161" fmla="*/ 1681162 w 1821656"/>
              <a:gd name="connsiteY161" fmla="*/ 71437 h 1264444"/>
              <a:gd name="connsiteX162" fmla="*/ 1645443 w 1821656"/>
              <a:gd name="connsiteY162" fmla="*/ 164306 h 1264444"/>
              <a:gd name="connsiteX163" fmla="*/ 1621631 w 1821656"/>
              <a:gd name="connsiteY163" fmla="*/ 209550 h 1264444"/>
              <a:gd name="connsiteX164" fmla="*/ 1633537 w 1821656"/>
              <a:gd name="connsiteY164" fmla="*/ 278606 h 1264444"/>
              <a:gd name="connsiteX165" fmla="*/ 1619250 w 1821656"/>
              <a:gd name="connsiteY165" fmla="*/ 321469 h 1264444"/>
              <a:gd name="connsiteX166" fmla="*/ 1619250 w 1821656"/>
              <a:gd name="connsiteY166" fmla="*/ 345281 h 1264444"/>
              <a:gd name="connsiteX167" fmla="*/ 1645443 w 1821656"/>
              <a:gd name="connsiteY167" fmla="*/ 373856 h 1264444"/>
              <a:gd name="connsiteX168" fmla="*/ 1659731 w 1821656"/>
              <a:gd name="connsiteY168" fmla="*/ 373856 h 1264444"/>
              <a:gd name="connsiteX169" fmla="*/ 1683543 w 1821656"/>
              <a:gd name="connsiteY169" fmla="*/ 385762 h 1264444"/>
              <a:gd name="connsiteX170" fmla="*/ 1704975 w 1821656"/>
              <a:gd name="connsiteY170" fmla="*/ 428625 h 1264444"/>
              <a:gd name="connsiteX171" fmla="*/ 1704975 w 1821656"/>
              <a:gd name="connsiteY171" fmla="*/ 466725 h 1264444"/>
              <a:gd name="connsiteX172" fmla="*/ 1700212 w 1821656"/>
              <a:gd name="connsiteY172" fmla="*/ 540544 h 1264444"/>
              <a:gd name="connsiteX173" fmla="*/ 1685925 w 1821656"/>
              <a:gd name="connsiteY173" fmla="*/ 607219 h 1264444"/>
              <a:gd name="connsiteX174" fmla="*/ 1707356 w 1821656"/>
              <a:gd name="connsiteY174" fmla="*/ 638175 h 1264444"/>
              <a:gd name="connsiteX175" fmla="*/ 1716881 w 1821656"/>
              <a:gd name="connsiteY175" fmla="*/ 671512 h 1264444"/>
              <a:gd name="connsiteX176" fmla="*/ 1721643 w 1821656"/>
              <a:gd name="connsiteY176" fmla="*/ 692944 h 1264444"/>
              <a:gd name="connsiteX177" fmla="*/ 1728787 w 1821656"/>
              <a:gd name="connsiteY177" fmla="*/ 711994 h 1264444"/>
              <a:gd name="connsiteX178" fmla="*/ 1724025 w 1821656"/>
              <a:gd name="connsiteY178" fmla="*/ 750094 h 1264444"/>
              <a:gd name="connsiteX179" fmla="*/ 1700212 w 1821656"/>
              <a:gd name="connsiteY179" fmla="*/ 802481 h 1264444"/>
              <a:gd name="connsiteX180" fmla="*/ 1738312 w 1821656"/>
              <a:gd name="connsiteY180" fmla="*/ 871537 h 1264444"/>
              <a:gd name="connsiteX181" fmla="*/ 1738312 w 1821656"/>
              <a:gd name="connsiteY181" fmla="*/ 923925 h 1264444"/>
              <a:gd name="connsiteX182" fmla="*/ 1771650 w 1821656"/>
              <a:gd name="connsiteY182" fmla="*/ 964406 h 1264444"/>
              <a:gd name="connsiteX183" fmla="*/ 1821656 w 1821656"/>
              <a:gd name="connsiteY183" fmla="*/ 983456 h 1264444"/>
              <a:gd name="connsiteX184" fmla="*/ 1762125 w 1821656"/>
              <a:gd name="connsiteY184" fmla="*/ 1026319 h 1264444"/>
              <a:gd name="connsiteX185" fmla="*/ 1507331 w 1821656"/>
              <a:gd name="connsiteY185" fmla="*/ 1057275 h 1264444"/>
              <a:gd name="connsiteX186" fmla="*/ 1314450 w 1821656"/>
              <a:gd name="connsiteY186" fmla="*/ 1095375 h 1264444"/>
              <a:gd name="connsiteX187" fmla="*/ 1171575 w 1821656"/>
              <a:gd name="connsiteY187" fmla="*/ 1119187 h 1264444"/>
              <a:gd name="connsiteX188" fmla="*/ 1066800 w 1821656"/>
              <a:gd name="connsiteY188" fmla="*/ 1138237 h 1264444"/>
              <a:gd name="connsiteX189" fmla="*/ 1023937 w 1821656"/>
              <a:gd name="connsiteY189" fmla="*/ 1114425 h 1264444"/>
              <a:gd name="connsiteX190" fmla="*/ 973931 w 1821656"/>
              <a:gd name="connsiteY190" fmla="*/ 1116806 h 1264444"/>
              <a:gd name="connsiteX191" fmla="*/ 957262 w 1821656"/>
              <a:gd name="connsiteY191" fmla="*/ 1150144 h 1264444"/>
              <a:gd name="connsiteX192" fmla="*/ 864393 w 1821656"/>
              <a:gd name="connsiteY192" fmla="*/ 1181100 h 1264444"/>
              <a:gd name="connsiteX193" fmla="*/ 797718 w 1821656"/>
              <a:gd name="connsiteY193" fmla="*/ 1188244 h 1264444"/>
              <a:gd name="connsiteX194" fmla="*/ 778668 w 1821656"/>
              <a:gd name="connsiteY194" fmla="*/ 1193006 h 1264444"/>
              <a:gd name="connsiteX195" fmla="*/ 766762 w 1821656"/>
              <a:gd name="connsiteY195" fmla="*/ 1209675 h 1264444"/>
              <a:gd name="connsiteX196" fmla="*/ 683418 w 1821656"/>
              <a:gd name="connsiteY196" fmla="*/ 1221581 h 1264444"/>
              <a:gd name="connsiteX197" fmla="*/ 616743 w 1821656"/>
              <a:gd name="connsiteY197" fmla="*/ 1209675 h 1264444"/>
              <a:gd name="connsiteX198" fmla="*/ 628650 w 1821656"/>
              <a:gd name="connsiteY198" fmla="*/ 1233487 h 1264444"/>
              <a:gd name="connsiteX199" fmla="*/ 602456 w 1821656"/>
              <a:gd name="connsiteY199" fmla="*/ 1233487 h 1264444"/>
              <a:gd name="connsiteX200" fmla="*/ 538162 w 1821656"/>
              <a:gd name="connsiteY200" fmla="*/ 1238250 h 1264444"/>
              <a:gd name="connsiteX201" fmla="*/ 478631 w 1821656"/>
              <a:gd name="connsiteY201" fmla="*/ 1240631 h 1264444"/>
              <a:gd name="connsiteX202" fmla="*/ 435768 w 1821656"/>
              <a:gd name="connsiteY202" fmla="*/ 1259681 h 1264444"/>
              <a:gd name="connsiteX203" fmla="*/ 419100 w 1821656"/>
              <a:gd name="connsiteY203" fmla="*/ 1264444 h 1264444"/>
              <a:gd name="connsiteX204" fmla="*/ 369093 w 1821656"/>
              <a:gd name="connsiteY204" fmla="*/ 1193006 h 1264444"/>
              <a:gd name="connsiteX205" fmla="*/ 333375 w 1821656"/>
              <a:gd name="connsiteY205" fmla="*/ 1183481 h 1264444"/>
              <a:gd name="connsiteX206" fmla="*/ 309562 w 1821656"/>
              <a:gd name="connsiteY206" fmla="*/ 1128712 h 1264444"/>
              <a:gd name="connsiteX207" fmla="*/ 300037 w 1821656"/>
              <a:gd name="connsiteY207" fmla="*/ 1031081 h 1264444"/>
              <a:gd name="connsiteX208" fmla="*/ 288131 w 1821656"/>
              <a:gd name="connsiteY208" fmla="*/ 988219 h 1264444"/>
              <a:gd name="connsiteX209" fmla="*/ 288131 w 1821656"/>
              <a:gd name="connsiteY209" fmla="*/ 962025 h 1264444"/>
              <a:gd name="connsiteX210" fmla="*/ 238125 w 1821656"/>
              <a:gd name="connsiteY210" fmla="*/ 942975 h 1264444"/>
              <a:gd name="connsiteX211" fmla="*/ 202406 w 1821656"/>
              <a:gd name="connsiteY211" fmla="*/ 964406 h 1264444"/>
              <a:gd name="connsiteX212" fmla="*/ 176212 w 1821656"/>
              <a:gd name="connsiteY212" fmla="*/ 957262 h 1264444"/>
              <a:gd name="connsiteX213" fmla="*/ 159543 w 1821656"/>
              <a:gd name="connsiteY213" fmla="*/ 978694 h 1264444"/>
              <a:gd name="connsiteX214" fmla="*/ 145256 w 1821656"/>
              <a:gd name="connsiteY214" fmla="*/ 981075 h 1264444"/>
              <a:gd name="connsiteX215" fmla="*/ 138112 w 1821656"/>
              <a:gd name="connsiteY215" fmla="*/ 942975 h 1264444"/>
              <a:gd name="connsiteX216" fmla="*/ 128587 w 1821656"/>
              <a:gd name="connsiteY216" fmla="*/ 907256 h 1264444"/>
              <a:gd name="connsiteX217" fmla="*/ 78581 w 1821656"/>
              <a:gd name="connsiteY217" fmla="*/ 869156 h 1264444"/>
              <a:gd name="connsiteX218" fmla="*/ 57150 w 1821656"/>
              <a:gd name="connsiteY218" fmla="*/ 866775 h 1264444"/>
              <a:gd name="connsiteX219" fmla="*/ 11906 w 1821656"/>
              <a:gd name="connsiteY219" fmla="*/ 892969 h 1264444"/>
              <a:gd name="connsiteX220" fmla="*/ 0 w 1821656"/>
              <a:gd name="connsiteY220" fmla="*/ 890587 h 1264444"/>
              <a:gd name="connsiteX221" fmla="*/ 26193 w 1821656"/>
              <a:gd name="connsiteY221" fmla="*/ 778669 h 1264444"/>
              <a:gd name="connsiteX222" fmla="*/ 33337 w 1821656"/>
              <a:gd name="connsiteY222" fmla="*/ 716756 h 1264444"/>
              <a:gd name="connsiteX223" fmla="*/ 45243 w 1821656"/>
              <a:gd name="connsiteY223" fmla="*/ 661987 h 1264444"/>
              <a:gd name="connsiteX224" fmla="*/ 54768 w 1821656"/>
              <a:gd name="connsiteY224" fmla="*/ 626269 h 1264444"/>
              <a:gd name="connsiteX225" fmla="*/ 54768 w 1821656"/>
              <a:gd name="connsiteY225" fmla="*/ 573881 h 1264444"/>
              <a:gd name="connsiteX226" fmla="*/ 64293 w 1821656"/>
              <a:gd name="connsiteY226" fmla="*/ 540544 h 1264444"/>
              <a:gd name="connsiteX227" fmla="*/ 78581 w 1821656"/>
              <a:gd name="connsiteY227" fmla="*/ 509587 h 1264444"/>
              <a:gd name="connsiteX228" fmla="*/ 85725 w 1821656"/>
              <a:gd name="connsiteY228" fmla="*/ 459581 h 1264444"/>
              <a:gd name="connsiteX229" fmla="*/ 92868 w 1821656"/>
              <a:gd name="connsiteY229" fmla="*/ 395287 h 1264444"/>
              <a:gd name="connsiteX230" fmla="*/ 97631 w 1821656"/>
              <a:gd name="connsiteY230" fmla="*/ 364331 h 1264444"/>
              <a:gd name="connsiteX231" fmla="*/ 104775 w 1821656"/>
              <a:gd name="connsiteY231" fmla="*/ 273844 h 1264444"/>
              <a:gd name="connsiteX232" fmla="*/ 102393 w 1821656"/>
              <a:gd name="connsiteY232" fmla="*/ 207169 h 1264444"/>
              <a:gd name="connsiteX233" fmla="*/ 121443 w 1821656"/>
              <a:gd name="connsiteY233" fmla="*/ 164306 h 1264444"/>
              <a:gd name="connsiteX234" fmla="*/ 123825 w 1821656"/>
              <a:gd name="connsiteY234" fmla="*/ 78581 h 1264444"/>
              <a:gd name="connsiteX235" fmla="*/ 138112 w 1821656"/>
              <a:gd name="connsiteY235" fmla="*/ 28575 h 1264444"/>
              <a:gd name="connsiteX236" fmla="*/ 190500 w 1821656"/>
              <a:gd name="connsiteY236" fmla="*/ 11906 h 1264444"/>
              <a:gd name="connsiteX237" fmla="*/ 233362 w 1821656"/>
              <a:gd name="connsiteY237" fmla="*/ 35719 h 1264444"/>
              <a:gd name="connsiteX238" fmla="*/ 264318 w 1821656"/>
              <a:gd name="connsiteY238" fmla="*/ 50006 h 1264444"/>
              <a:gd name="connsiteX239" fmla="*/ 314325 w 1821656"/>
              <a:gd name="connsiteY239" fmla="*/ 40481 h 1264444"/>
              <a:gd name="connsiteX240" fmla="*/ 335756 w 1821656"/>
              <a:gd name="connsiteY240" fmla="*/ 14287 h 126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821656" h="1264444">
                <a:moveTo>
                  <a:pt x="1524000" y="295275"/>
                </a:moveTo>
                <a:lnTo>
                  <a:pt x="1469231" y="309562"/>
                </a:lnTo>
                <a:lnTo>
                  <a:pt x="1323975" y="338137"/>
                </a:lnTo>
                <a:lnTo>
                  <a:pt x="1250156" y="345281"/>
                </a:lnTo>
                <a:lnTo>
                  <a:pt x="1157287" y="376237"/>
                </a:lnTo>
                <a:lnTo>
                  <a:pt x="1119187" y="388144"/>
                </a:lnTo>
                <a:lnTo>
                  <a:pt x="1078706" y="402431"/>
                </a:lnTo>
                <a:lnTo>
                  <a:pt x="1047750" y="411956"/>
                </a:lnTo>
                <a:lnTo>
                  <a:pt x="1035843" y="454819"/>
                </a:lnTo>
                <a:lnTo>
                  <a:pt x="1047750" y="502444"/>
                </a:lnTo>
                <a:lnTo>
                  <a:pt x="1064418" y="542925"/>
                </a:lnTo>
                <a:lnTo>
                  <a:pt x="1062037" y="564356"/>
                </a:lnTo>
                <a:lnTo>
                  <a:pt x="1081087" y="592931"/>
                </a:lnTo>
                <a:lnTo>
                  <a:pt x="1069181" y="626269"/>
                </a:lnTo>
                <a:lnTo>
                  <a:pt x="1033462" y="635794"/>
                </a:lnTo>
                <a:lnTo>
                  <a:pt x="988218" y="647700"/>
                </a:lnTo>
                <a:lnTo>
                  <a:pt x="952500" y="657225"/>
                </a:lnTo>
                <a:lnTo>
                  <a:pt x="928687" y="659606"/>
                </a:lnTo>
                <a:lnTo>
                  <a:pt x="881062" y="676275"/>
                </a:lnTo>
                <a:lnTo>
                  <a:pt x="862012" y="683419"/>
                </a:lnTo>
                <a:lnTo>
                  <a:pt x="814387" y="688181"/>
                </a:lnTo>
                <a:lnTo>
                  <a:pt x="785812" y="692944"/>
                </a:lnTo>
                <a:lnTo>
                  <a:pt x="726281" y="714375"/>
                </a:lnTo>
                <a:lnTo>
                  <a:pt x="714375" y="716756"/>
                </a:lnTo>
                <a:lnTo>
                  <a:pt x="721518" y="752475"/>
                </a:lnTo>
                <a:lnTo>
                  <a:pt x="669131" y="759619"/>
                </a:lnTo>
                <a:lnTo>
                  <a:pt x="645318" y="735806"/>
                </a:lnTo>
                <a:lnTo>
                  <a:pt x="623887" y="685800"/>
                </a:lnTo>
                <a:lnTo>
                  <a:pt x="550068" y="692944"/>
                </a:lnTo>
                <a:lnTo>
                  <a:pt x="535781" y="697706"/>
                </a:lnTo>
                <a:lnTo>
                  <a:pt x="533400" y="738187"/>
                </a:lnTo>
                <a:lnTo>
                  <a:pt x="535781" y="757237"/>
                </a:lnTo>
                <a:lnTo>
                  <a:pt x="545306" y="842962"/>
                </a:lnTo>
                <a:lnTo>
                  <a:pt x="592931" y="995362"/>
                </a:lnTo>
                <a:lnTo>
                  <a:pt x="614362" y="1083469"/>
                </a:lnTo>
                <a:lnTo>
                  <a:pt x="633412" y="1131094"/>
                </a:lnTo>
                <a:lnTo>
                  <a:pt x="671512" y="1162050"/>
                </a:lnTo>
                <a:lnTo>
                  <a:pt x="692943" y="1166812"/>
                </a:lnTo>
                <a:lnTo>
                  <a:pt x="714375" y="1138237"/>
                </a:lnTo>
                <a:lnTo>
                  <a:pt x="721518" y="1112044"/>
                </a:lnTo>
                <a:cubicBezTo>
                  <a:pt x="720724" y="1093788"/>
                  <a:pt x="719931" y="1075531"/>
                  <a:pt x="719137" y="1057275"/>
                </a:cubicBezTo>
                <a:cubicBezTo>
                  <a:pt x="719931" y="1033462"/>
                  <a:pt x="720724" y="1009650"/>
                  <a:pt x="721518" y="985837"/>
                </a:cubicBezTo>
                <a:lnTo>
                  <a:pt x="721518" y="909637"/>
                </a:lnTo>
                <a:lnTo>
                  <a:pt x="714375" y="873919"/>
                </a:lnTo>
                <a:lnTo>
                  <a:pt x="711993" y="819150"/>
                </a:lnTo>
                <a:lnTo>
                  <a:pt x="731043" y="795337"/>
                </a:lnTo>
                <a:lnTo>
                  <a:pt x="731043" y="842962"/>
                </a:lnTo>
                <a:lnTo>
                  <a:pt x="750093" y="878681"/>
                </a:lnTo>
                <a:lnTo>
                  <a:pt x="759618" y="923925"/>
                </a:lnTo>
                <a:lnTo>
                  <a:pt x="766762" y="971550"/>
                </a:lnTo>
                <a:lnTo>
                  <a:pt x="807243" y="966787"/>
                </a:lnTo>
                <a:lnTo>
                  <a:pt x="871537" y="954881"/>
                </a:lnTo>
                <a:lnTo>
                  <a:pt x="964406" y="926306"/>
                </a:lnTo>
                <a:lnTo>
                  <a:pt x="1007268" y="916781"/>
                </a:lnTo>
                <a:lnTo>
                  <a:pt x="1064418" y="912019"/>
                </a:lnTo>
                <a:lnTo>
                  <a:pt x="1102518" y="885825"/>
                </a:lnTo>
                <a:lnTo>
                  <a:pt x="1128712" y="873919"/>
                </a:lnTo>
                <a:lnTo>
                  <a:pt x="1147762" y="869156"/>
                </a:lnTo>
                <a:lnTo>
                  <a:pt x="1152525" y="892969"/>
                </a:lnTo>
                <a:lnTo>
                  <a:pt x="1154906" y="923925"/>
                </a:lnTo>
                <a:lnTo>
                  <a:pt x="1154906" y="954881"/>
                </a:lnTo>
                <a:lnTo>
                  <a:pt x="1159668" y="962025"/>
                </a:lnTo>
                <a:lnTo>
                  <a:pt x="1166812" y="971550"/>
                </a:lnTo>
                <a:lnTo>
                  <a:pt x="1209675" y="969169"/>
                </a:lnTo>
                <a:lnTo>
                  <a:pt x="1276350" y="942975"/>
                </a:lnTo>
                <a:lnTo>
                  <a:pt x="1314450" y="940594"/>
                </a:lnTo>
                <a:lnTo>
                  <a:pt x="1373981" y="928687"/>
                </a:lnTo>
                <a:lnTo>
                  <a:pt x="1433512" y="916781"/>
                </a:lnTo>
                <a:lnTo>
                  <a:pt x="1526381" y="897731"/>
                </a:lnTo>
                <a:lnTo>
                  <a:pt x="1583531" y="876300"/>
                </a:lnTo>
                <a:lnTo>
                  <a:pt x="1614487" y="871537"/>
                </a:lnTo>
                <a:lnTo>
                  <a:pt x="1595437" y="816769"/>
                </a:lnTo>
                <a:lnTo>
                  <a:pt x="1631156" y="814387"/>
                </a:lnTo>
                <a:lnTo>
                  <a:pt x="1657350" y="809625"/>
                </a:lnTo>
                <a:lnTo>
                  <a:pt x="1664493" y="781050"/>
                </a:lnTo>
                <a:lnTo>
                  <a:pt x="1638300" y="721519"/>
                </a:lnTo>
                <a:lnTo>
                  <a:pt x="1633537" y="666750"/>
                </a:lnTo>
                <a:lnTo>
                  <a:pt x="1621631" y="631031"/>
                </a:lnTo>
                <a:lnTo>
                  <a:pt x="1590675" y="628650"/>
                </a:lnTo>
                <a:lnTo>
                  <a:pt x="1557337" y="642937"/>
                </a:lnTo>
                <a:lnTo>
                  <a:pt x="1547812" y="645319"/>
                </a:lnTo>
                <a:lnTo>
                  <a:pt x="1531143" y="621506"/>
                </a:lnTo>
                <a:lnTo>
                  <a:pt x="1531143" y="569119"/>
                </a:lnTo>
                <a:lnTo>
                  <a:pt x="1526381" y="519112"/>
                </a:lnTo>
                <a:lnTo>
                  <a:pt x="1514475" y="488156"/>
                </a:lnTo>
                <a:lnTo>
                  <a:pt x="1509712" y="459581"/>
                </a:lnTo>
                <a:lnTo>
                  <a:pt x="1514475" y="416719"/>
                </a:lnTo>
                <a:lnTo>
                  <a:pt x="1507331" y="390525"/>
                </a:lnTo>
                <a:lnTo>
                  <a:pt x="1483518" y="342900"/>
                </a:lnTo>
                <a:lnTo>
                  <a:pt x="1516856" y="335756"/>
                </a:lnTo>
                <a:lnTo>
                  <a:pt x="1552575" y="311944"/>
                </a:lnTo>
                <a:lnTo>
                  <a:pt x="1550193" y="302419"/>
                </a:lnTo>
                <a:close/>
                <a:moveTo>
                  <a:pt x="504825" y="76200"/>
                </a:moveTo>
                <a:lnTo>
                  <a:pt x="450056" y="78581"/>
                </a:lnTo>
                <a:lnTo>
                  <a:pt x="442912" y="183356"/>
                </a:lnTo>
                <a:lnTo>
                  <a:pt x="435768" y="221456"/>
                </a:lnTo>
                <a:lnTo>
                  <a:pt x="426243" y="233362"/>
                </a:lnTo>
                <a:lnTo>
                  <a:pt x="414337" y="259556"/>
                </a:lnTo>
                <a:lnTo>
                  <a:pt x="409575" y="292894"/>
                </a:lnTo>
                <a:lnTo>
                  <a:pt x="414337" y="314325"/>
                </a:lnTo>
                <a:lnTo>
                  <a:pt x="433387" y="323850"/>
                </a:lnTo>
                <a:lnTo>
                  <a:pt x="431006" y="354806"/>
                </a:lnTo>
                <a:lnTo>
                  <a:pt x="428625" y="378619"/>
                </a:lnTo>
                <a:lnTo>
                  <a:pt x="419100" y="440531"/>
                </a:lnTo>
                <a:lnTo>
                  <a:pt x="419100" y="473869"/>
                </a:lnTo>
                <a:lnTo>
                  <a:pt x="423862" y="502444"/>
                </a:lnTo>
                <a:lnTo>
                  <a:pt x="442912" y="514350"/>
                </a:lnTo>
                <a:lnTo>
                  <a:pt x="497681" y="514350"/>
                </a:lnTo>
                <a:lnTo>
                  <a:pt x="523875" y="509587"/>
                </a:lnTo>
                <a:lnTo>
                  <a:pt x="528637" y="528637"/>
                </a:lnTo>
                <a:lnTo>
                  <a:pt x="528637" y="566737"/>
                </a:lnTo>
                <a:lnTo>
                  <a:pt x="533400" y="611981"/>
                </a:lnTo>
                <a:lnTo>
                  <a:pt x="545306" y="623887"/>
                </a:lnTo>
                <a:lnTo>
                  <a:pt x="626268" y="607219"/>
                </a:lnTo>
                <a:lnTo>
                  <a:pt x="685800" y="597694"/>
                </a:lnTo>
                <a:lnTo>
                  <a:pt x="745331" y="581025"/>
                </a:lnTo>
                <a:lnTo>
                  <a:pt x="812006" y="573881"/>
                </a:lnTo>
                <a:lnTo>
                  <a:pt x="833437" y="552450"/>
                </a:lnTo>
                <a:lnTo>
                  <a:pt x="840581" y="523875"/>
                </a:lnTo>
                <a:lnTo>
                  <a:pt x="845343" y="478631"/>
                </a:lnTo>
                <a:lnTo>
                  <a:pt x="840581" y="435769"/>
                </a:lnTo>
                <a:lnTo>
                  <a:pt x="835818" y="407194"/>
                </a:lnTo>
                <a:lnTo>
                  <a:pt x="862012" y="407194"/>
                </a:lnTo>
                <a:lnTo>
                  <a:pt x="900112" y="395287"/>
                </a:lnTo>
                <a:lnTo>
                  <a:pt x="916781" y="388144"/>
                </a:lnTo>
                <a:lnTo>
                  <a:pt x="916781" y="364331"/>
                </a:lnTo>
                <a:lnTo>
                  <a:pt x="912018" y="328612"/>
                </a:lnTo>
                <a:lnTo>
                  <a:pt x="897731" y="285750"/>
                </a:lnTo>
                <a:lnTo>
                  <a:pt x="900112" y="250031"/>
                </a:lnTo>
                <a:lnTo>
                  <a:pt x="902493" y="209550"/>
                </a:lnTo>
                <a:lnTo>
                  <a:pt x="897731" y="173831"/>
                </a:lnTo>
                <a:lnTo>
                  <a:pt x="904875" y="142875"/>
                </a:lnTo>
                <a:lnTo>
                  <a:pt x="912018" y="102394"/>
                </a:lnTo>
                <a:lnTo>
                  <a:pt x="902493" y="95250"/>
                </a:lnTo>
                <a:lnTo>
                  <a:pt x="883443" y="100012"/>
                </a:lnTo>
                <a:lnTo>
                  <a:pt x="828675" y="100012"/>
                </a:lnTo>
                <a:lnTo>
                  <a:pt x="766762" y="100012"/>
                </a:lnTo>
                <a:lnTo>
                  <a:pt x="676275" y="95250"/>
                </a:lnTo>
                <a:lnTo>
                  <a:pt x="633412" y="97631"/>
                </a:lnTo>
                <a:lnTo>
                  <a:pt x="597693" y="97631"/>
                </a:lnTo>
                <a:lnTo>
                  <a:pt x="542925" y="80962"/>
                </a:lnTo>
                <a:close/>
                <a:moveTo>
                  <a:pt x="359568" y="0"/>
                </a:moveTo>
                <a:lnTo>
                  <a:pt x="414337" y="28575"/>
                </a:lnTo>
                <a:lnTo>
                  <a:pt x="440531" y="40481"/>
                </a:lnTo>
                <a:lnTo>
                  <a:pt x="466725" y="47625"/>
                </a:lnTo>
                <a:lnTo>
                  <a:pt x="507206" y="50006"/>
                </a:lnTo>
                <a:lnTo>
                  <a:pt x="523875" y="45244"/>
                </a:lnTo>
                <a:lnTo>
                  <a:pt x="595312" y="40481"/>
                </a:lnTo>
                <a:lnTo>
                  <a:pt x="635793" y="38100"/>
                </a:lnTo>
                <a:lnTo>
                  <a:pt x="671512" y="38100"/>
                </a:lnTo>
                <a:lnTo>
                  <a:pt x="847725" y="45244"/>
                </a:lnTo>
                <a:lnTo>
                  <a:pt x="1116806" y="50006"/>
                </a:lnTo>
                <a:lnTo>
                  <a:pt x="1328737" y="66675"/>
                </a:lnTo>
                <a:lnTo>
                  <a:pt x="1397793" y="47625"/>
                </a:lnTo>
                <a:lnTo>
                  <a:pt x="1481137" y="54769"/>
                </a:lnTo>
                <a:lnTo>
                  <a:pt x="1521618" y="61912"/>
                </a:lnTo>
                <a:lnTo>
                  <a:pt x="1554956" y="42862"/>
                </a:lnTo>
                <a:lnTo>
                  <a:pt x="1585912" y="45244"/>
                </a:lnTo>
                <a:lnTo>
                  <a:pt x="1609725" y="52387"/>
                </a:lnTo>
                <a:lnTo>
                  <a:pt x="1650206" y="40481"/>
                </a:lnTo>
                <a:lnTo>
                  <a:pt x="1671637" y="64294"/>
                </a:lnTo>
                <a:lnTo>
                  <a:pt x="1681162" y="71437"/>
                </a:lnTo>
                <a:lnTo>
                  <a:pt x="1645443" y="164306"/>
                </a:lnTo>
                <a:lnTo>
                  <a:pt x="1621631" y="209550"/>
                </a:lnTo>
                <a:lnTo>
                  <a:pt x="1633537" y="278606"/>
                </a:lnTo>
                <a:lnTo>
                  <a:pt x="1619250" y="321469"/>
                </a:lnTo>
                <a:lnTo>
                  <a:pt x="1619250" y="345281"/>
                </a:lnTo>
                <a:lnTo>
                  <a:pt x="1645443" y="373856"/>
                </a:lnTo>
                <a:lnTo>
                  <a:pt x="1659731" y="373856"/>
                </a:lnTo>
                <a:lnTo>
                  <a:pt x="1683543" y="385762"/>
                </a:lnTo>
                <a:lnTo>
                  <a:pt x="1704975" y="428625"/>
                </a:lnTo>
                <a:lnTo>
                  <a:pt x="1704975" y="466725"/>
                </a:lnTo>
                <a:lnTo>
                  <a:pt x="1700212" y="540544"/>
                </a:lnTo>
                <a:lnTo>
                  <a:pt x="1685925" y="607219"/>
                </a:lnTo>
                <a:lnTo>
                  <a:pt x="1707356" y="638175"/>
                </a:lnTo>
                <a:lnTo>
                  <a:pt x="1716881" y="671512"/>
                </a:lnTo>
                <a:cubicBezTo>
                  <a:pt x="1718468" y="678656"/>
                  <a:pt x="1719578" y="685923"/>
                  <a:pt x="1721643" y="692944"/>
                </a:cubicBezTo>
                <a:cubicBezTo>
                  <a:pt x="1723557" y="699450"/>
                  <a:pt x="1728787" y="711994"/>
                  <a:pt x="1728787" y="711994"/>
                </a:cubicBezTo>
                <a:lnTo>
                  <a:pt x="1724025" y="750094"/>
                </a:lnTo>
                <a:lnTo>
                  <a:pt x="1700212" y="802481"/>
                </a:lnTo>
                <a:lnTo>
                  <a:pt x="1738312" y="871537"/>
                </a:lnTo>
                <a:lnTo>
                  <a:pt x="1738312" y="923925"/>
                </a:lnTo>
                <a:lnTo>
                  <a:pt x="1771650" y="964406"/>
                </a:lnTo>
                <a:lnTo>
                  <a:pt x="1821656" y="983456"/>
                </a:lnTo>
                <a:lnTo>
                  <a:pt x="1762125" y="1026319"/>
                </a:lnTo>
                <a:lnTo>
                  <a:pt x="1507331" y="1057275"/>
                </a:lnTo>
                <a:lnTo>
                  <a:pt x="1314450" y="1095375"/>
                </a:lnTo>
                <a:lnTo>
                  <a:pt x="1171575" y="1119187"/>
                </a:lnTo>
                <a:lnTo>
                  <a:pt x="1066800" y="1138237"/>
                </a:lnTo>
                <a:lnTo>
                  <a:pt x="1023937" y="1114425"/>
                </a:lnTo>
                <a:lnTo>
                  <a:pt x="973931" y="1116806"/>
                </a:lnTo>
                <a:lnTo>
                  <a:pt x="957262" y="1150144"/>
                </a:lnTo>
                <a:lnTo>
                  <a:pt x="864393" y="1181100"/>
                </a:lnTo>
                <a:lnTo>
                  <a:pt x="797718" y="1188244"/>
                </a:lnTo>
                <a:lnTo>
                  <a:pt x="778668" y="1193006"/>
                </a:lnTo>
                <a:lnTo>
                  <a:pt x="766762" y="1209675"/>
                </a:lnTo>
                <a:lnTo>
                  <a:pt x="683418" y="1221581"/>
                </a:lnTo>
                <a:lnTo>
                  <a:pt x="616743" y="1209675"/>
                </a:lnTo>
                <a:lnTo>
                  <a:pt x="628650" y="1233487"/>
                </a:lnTo>
                <a:lnTo>
                  <a:pt x="602456" y="1233487"/>
                </a:lnTo>
                <a:lnTo>
                  <a:pt x="538162" y="1238250"/>
                </a:lnTo>
                <a:lnTo>
                  <a:pt x="478631" y="1240631"/>
                </a:lnTo>
                <a:lnTo>
                  <a:pt x="435768" y="1259681"/>
                </a:lnTo>
                <a:lnTo>
                  <a:pt x="419100" y="1264444"/>
                </a:lnTo>
                <a:lnTo>
                  <a:pt x="369093" y="1193006"/>
                </a:lnTo>
                <a:lnTo>
                  <a:pt x="333375" y="1183481"/>
                </a:lnTo>
                <a:lnTo>
                  <a:pt x="309562" y="1128712"/>
                </a:lnTo>
                <a:lnTo>
                  <a:pt x="300037" y="1031081"/>
                </a:lnTo>
                <a:lnTo>
                  <a:pt x="288131" y="988219"/>
                </a:lnTo>
                <a:lnTo>
                  <a:pt x="288131" y="962025"/>
                </a:lnTo>
                <a:lnTo>
                  <a:pt x="238125" y="942975"/>
                </a:lnTo>
                <a:lnTo>
                  <a:pt x="202406" y="964406"/>
                </a:lnTo>
                <a:lnTo>
                  <a:pt x="176212" y="957262"/>
                </a:lnTo>
                <a:lnTo>
                  <a:pt x="159543" y="978694"/>
                </a:lnTo>
                <a:lnTo>
                  <a:pt x="145256" y="981075"/>
                </a:lnTo>
                <a:lnTo>
                  <a:pt x="138112" y="942975"/>
                </a:lnTo>
                <a:lnTo>
                  <a:pt x="128587" y="907256"/>
                </a:lnTo>
                <a:lnTo>
                  <a:pt x="78581" y="869156"/>
                </a:lnTo>
                <a:lnTo>
                  <a:pt x="57150" y="866775"/>
                </a:lnTo>
                <a:lnTo>
                  <a:pt x="11906" y="892969"/>
                </a:lnTo>
                <a:lnTo>
                  <a:pt x="0" y="890587"/>
                </a:lnTo>
                <a:lnTo>
                  <a:pt x="26193" y="778669"/>
                </a:lnTo>
                <a:lnTo>
                  <a:pt x="33337" y="716756"/>
                </a:lnTo>
                <a:lnTo>
                  <a:pt x="45243" y="661987"/>
                </a:lnTo>
                <a:lnTo>
                  <a:pt x="54768" y="626269"/>
                </a:lnTo>
                <a:lnTo>
                  <a:pt x="54768" y="573881"/>
                </a:lnTo>
                <a:lnTo>
                  <a:pt x="64293" y="540544"/>
                </a:lnTo>
                <a:lnTo>
                  <a:pt x="78581" y="509587"/>
                </a:lnTo>
                <a:lnTo>
                  <a:pt x="85725" y="459581"/>
                </a:lnTo>
                <a:lnTo>
                  <a:pt x="92868" y="395287"/>
                </a:lnTo>
                <a:lnTo>
                  <a:pt x="97631" y="364331"/>
                </a:lnTo>
                <a:lnTo>
                  <a:pt x="104775" y="273844"/>
                </a:lnTo>
                <a:lnTo>
                  <a:pt x="102393" y="207169"/>
                </a:lnTo>
                <a:lnTo>
                  <a:pt x="121443" y="164306"/>
                </a:lnTo>
                <a:lnTo>
                  <a:pt x="123825" y="78581"/>
                </a:lnTo>
                <a:lnTo>
                  <a:pt x="138112" y="28575"/>
                </a:lnTo>
                <a:lnTo>
                  <a:pt x="190500" y="11906"/>
                </a:lnTo>
                <a:lnTo>
                  <a:pt x="233362" y="35719"/>
                </a:lnTo>
                <a:lnTo>
                  <a:pt x="264318" y="50006"/>
                </a:lnTo>
                <a:lnTo>
                  <a:pt x="314325" y="40481"/>
                </a:lnTo>
                <a:lnTo>
                  <a:pt x="335756" y="14287"/>
                </a:lnTo>
                <a:close/>
              </a:path>
            </a:pathLst>
          </a:custGeom>
          <a:blipFill>
            <a:blip r:embed="rId3"/>
            <a:stretch>
              <a:fillRect l="-99938" t="-65118" r="-44757" b="-1866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66E3815-D98B-8297-406F-49039F8AD0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t="2605" r="2527" b="2684"/>
          <a:stretch/>
        </p:blipFill>
        <p:spPr>
          <a:xfrm>
            <a:off x="12349957" y="1514475"/>
            <a:ext cx="4457488" cy="4450151"/>
          </a:xfrm>
          <a:prstGeom prst="rect">
            <a:avLst/>
          </a:prstGeom>
          <a:blipFill>
            <a:blip r:embed="rId3"/>
            <a:stretch>
              <a:fillRect l="-82052" t="-117788" r="-275254" b="-183670"/>
            </a:stretch>
          </a:blipFill>
          <a:ln>
            <a:noFill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8FCF38-D906-6C09-C6CC-D9BE42CD45CD}"/>
              </a:ext>
            </a:extLst>
          </p:cNvPr>
          <p:cNvSpPr/>
          <p:nvPr/>
        </p:nvSpPr>
        <p:spPr>
          <a:xfrm>
            <a:off x="4980782" y="2120012"/>
            <a:ext cx="2228850" cy="409575"/>
          </a:xfrm>
          <a:prstGeom prst="roundRect">
            <a:avLst/>
          </a:prstGeom>
          <a:solidFill>
            <a:srgbClr val="86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Industrial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6DF9A3-4E92-DD4E-C928-B599259B42BE}"/>
              </a:ext>
            </a:extLst>
          </p:cNvPr>
          <p:cNvSpPr/>
          <p:nvPr/>
        </p:nvSpPr>
        <p:spPr>
          <a:xfrm>
            <a:off x="8087864" y="1228726"/>
            <a:ext cx="578644" cy="664369"/>
          </a:xfrm>
          <a:custGeom>
            <a:avLst/>
            <a:gdLst>
              <a:gd name="connsiteX0" fmla="*/ 0 w 578644"/>
              <a:gd name="connsiteY0" fmla="*/ 0 h 664369"/>
              <a:gd name="connsiteX1" fmla="*/ 457200 w 578644"/>
              <a:gd name="connsiteY1" fmla="*/ 664369 h 664369"/>
              <a:gd name="connsiteX2" fmla="*/ 578644 w 578644"/>
              <a:gd name="connsiteY2" fmla="*/ 2382 h 664369"/>
              <a:gd name="connsiteX3" fmla="*/ 0 w 578644"/>
              <a:gd name="connsiteY3" fmla="*/ 0 h 66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644" h="664369">
                <a:moveTo>
                  <a:pt x="0" y="0"/>
                </a:moveTo>
                <a:lnTo>
                  <a:pt x="457200" y="664369"/>
                </a:lnTo>
                <a:lnTo>
                  <a:pt x="578644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3227" t="1729" r="-577106" b="-5699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88D553-CA79-7F26-2F54-183210A46AD0}"/>
              </a:ext>
            </a:extLst>
          </p:cNvPr>
          <p:cNvSpPr/>
          <p:nvPr/>
        </p:nvSpPr>
        <p:spPr>
          <a:xfrm>
            <a:off x="8539957" y="1228726"/>
            <a:ext cx="823912" cy="1376500"/>
          </a:xfrm>
          <a:custGeom>
            <a:avLst/>
            <a:gdLst>
              <a:gd name="connsiteX0" fmla="*/ 223837 w 823912"/>
              <a:gd name="connsiteY0" fmla="*/ 0 h 1409700"/>
              <a:gd name="connsiteX1" fmla="*/ 514350 w 823912"/>
              <a:gd name="connsiteY1" fmla="*/ 7144 h 1409700"/>
              <a:gd name="connsiteX2" fmla="*/ 526256 w 823912"/>
              <a:gd name="connsiteY2" fmla="*/ 40481 h 1409700"/>
              <a:gd name="connsiteX3" fmla="*/ 554831 w 823912"/>
              <a:gd name="connsiteY3" fmla="*/ 83344 h 1409700"/>
              <a:gd name="connsiteX4" fmla="*/ 571500 w 823912"/>
              <a:gd name="connsiteY4" fmla="*/ 145256 h 1409700"/>
              <a:gd name="connsiteX5" fmla="*/ 619125 w 823912"/>
              <a:gd name="connsiteY5" fmla="*/ 204788 h 1409700"/>
              <a:gd name="connsiteX6" fmla="*/ 642937 w 823912"/>
              <a:gd name="connsiteY6" fmla="*/ 247650 h 1409700"/>
              <a:gd name="connsiteX7" fmla="*/ 692944 w 823912"/>
              <a:gd name="connsiteY7" fmla="*/ 314325 h 1409700"/>
              <a:gd name="connsiteX8" fmla="*/ 731044 w 823912"/>
              <a:gd name="connsiteY8" fmla="*/ 419100 h 1409700"/>
              <a:gd name="connsiteX9" fmla="*/ 764381 w 823912"/>
              <a:gd name="connsiteY9" fmla="*/ 514350 h 1409700"/>
              <a:gd name="connsiteX10" fmla="*/ 781050 w 823912"/>
              <a:gd name="connsiteY10" fmla="*/ 559594 h 1409700"/>
              <a:gd name="connsiteX11" fmla="*/ 807244 w 823912"/>
              <a:gd name="connsiteY11" fmla="*/ 659606 h 1409700"/>
              <a:gd name="connsiteX12" fmla="*/ 812006 w 823912"/>
              <a:gd name="connsiteY12" fmla="*/ 745331 h 1409700"/>
              <a:gd name="connsiteX13" fmla="*/ 816769 w 823912"/>
              <a:gd name="connsiteY13" fmla="*/ 942975 h 1409700"/>
              <a:gd name="connsiteX14" fmla="*/ 816769 w 823912"/>
              <a:gd name="connsiteY14" fmla="*/ 1031081 h 1409700"/>
              <a:gd name="connsiteX15" fmla="*/ 823912 w 823912"/>
              <a:gd name="connsiteY15" fmla="*/ 1081088 h 1409700"/>
              <a:gd name="connsiteX16" fmla="*/ 821531 w 823912"/>
              <a:gd name="connsiteY16" fmla="*/ 1133475 h 1409700"/>
              <a:gd name="connsiteX17" fmla="*/ 804862 w 823912"/>
              <a:gd name="connsiteY17" fmla="*/ 1178719 h 1409700"/>
              <a:gd name="connsiteX18" fmla="*/ 797719 w 823912"/>
              <a:gd name="connsiteY18" fmla="*/ 1285875 h 1409700"/>
              <a:gd name="connsiteX19" fmla="*/ 773906 w 823912"/>
              <a:gd name="connsiteY19" fmla="*/ 1352550 h 1409700"/>
              <a:gd name="connsiteX20" fmla="*/ 738187 w 823912"/>
              <a:gd name="connsiteY20" fmla="*/ 1366838 h 1409700"/>
              <a:gd name="connsiteX21" fmla="*/ 697706 w 823912"/>
              <a:gd name="connsiteY21" fmla="*/ 1347788 h 1409700"/>
              <a:gd name="connsiteX22" fmla="*/ 659606 w 823912"/>
              <a:gd name="connsiteY22" fmla="*/ 1331119 h 1409700"/>
              <a:gd name="connsiteX23" fmla="*/ 559594 w 823912"/>
              <a:gd name="connsiteY23" fmla="*/ 1345406 h 1409700"/>
              <a:gd name="connsiteX24" fmla="*/ 526256 w 823912"/>
              <a:gd name="connsiteY24" fmla="*/ 1328738 h 1409700"/>
              <a:gd name="connsiteX25" fmla="*/ 495300 w 823912"/>
              <a:gd name="connsiteY25" fmla="*/ 1323975 h 1409700"/>
              <a:gd name="connsiteX26" fmla="*/ 495300 w 823912"/>
              <a:gd name="connsiteY26" fmla="*/ 1340644 h 1409700"/>
              <a:gd name="connsiteX27" fmla="*/ 495300 w 823912"/>
              <a:gd name="connsiteY27" fmla="*/ 1369219 h 1409700"/>
              <a:gd name="connsiteX28" fmla="*/ 504825 w 823912"/>
              <a:gd name="connsiteY28" fmla="*/ 1400175 h 1409700"/>
              <a:gd name="connsiteX29" fmla="*/ 442912 w 823912"/>
              <a:gd name="connsiteY29" fmla="*/ 1409700 h 1409700"/>
              <a:gd name="connsiteX30" fmla="*/ 423862 w 823912"/>
              <a:gd name="connsiteY30" fmla="*/ 1397794 h 1409700"/>
              <a:gd name="connsiteX31" fmla="*/ 414337 w 823912"/>
              <a:gd name="connsiteY31" fmla="*/ 1366838 h 1409700"/>
              <a:gd name="connsiteX32" fmla="*/ 402431 w 823912"/>
              <a:gd name="connsiteY32" fmla="*/ 1335881 h 1409700"/>
              <a:gd name="connsiteX33" fmla="*/ 388144 w 823912"/>
              <a:gd name="connsiteY33" fmla="*/ 1316831 h 1409700"/>
              <a:gd name="connsiteX34" fmla="*/ 333375 w 823912"/>
              <a:gd name="connsiteY34" fmla="*/ 1312069 h 1409700"/>
              <a:gd name="connsiteX35" fmla="*/ 271462 w 823912"/>
              <a:gd name="connsiteY35" fmla="*/ 1293019 h 1409700"/>
              <a:gd name="connsiteX36" fmla="*/ 190500 w 823912"/>
              <a:gd name="connsiteY36" fmla="*/ 1273969 h 1409700"/>
              <a:gd name="connsiteX37" fmla="*/ 107156 w 823912"/>
              <a:gd name="connsiteY37" fmla="*/ 1240631 h 1409700"/>
              <a:gd name="connsiteX38" fmla="*/ 11906 w 823912"/>
              <a:gd name="connsiteY38" fmla="*/ 1219200 h 1409700"/>
              <a:gd name="connsiteX39" fmla="*/ 0 w 823912"/>
              <a:gd name="connsiteY39" fmla="*/ 1166813 h 1409700"/>
              <a:gd name="connsiteX40" fmla="*/ 66675 w 823912"/>
              <a:gd name="connsiteY40" fmla="*/ 790575 h 1409700"/>
              <a:gd name="connsiteX41" fmla="*/ 92869 w 823912"/>
              <a:gd name="connsiteY41" fmla="*/ 547688 h 1409700"/>
              <a:gd name="connsiteX42" fmla="*/ 83344 w 823912"/>
              <a:gd name="connsiteY42" fmla="*/ 476250 h 1409700"/>
              <a:gd name="connsiteX43" fmla="*/ 97631 w 823912"/>
              <a:gd name="connsiteY43" fmla="*/ 404813 h 1409700"/>
              <a:gd name="connsiteX44" fmla="*/ 126206 w 823912"/>
              <a:gd name="connsiteY44" fmla="*/ 302419 h 1409700"/>
              <a:gd name="connsiteX45" fmla="*/ 154781 w 823912"/>
              <a:gd name="connsiteY45" fmla="*/ 247650 h 1409700"/>
              <a:gd name="connsiteX46" fmla="*/ 207169 w 823912"/>
              <a:gd name="connsiteY46" fmla="*/ 111919 h 1409700"/>
              <a:gd name="connsiteX47" fmla="*/ 223837 w 823912"/>
              <a:gd name="connsiteY47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23912" h="1409700">
                <a:moveTo>
                  <a:pt x="223837" y="0"/>
                </a:moveTo>
                <a:lnTo>
                  <a:pt x="514350" y="7144"/>
                </a:lnTo>
                <a:lnTo>
                  <a:pt x="526256" y="40481"/>
                </a:lnTo>
                <a:lnTo>
                  <a:pt x="554831" y="83344"/>
                </a:lnTo>
                <a:lnTo>
                  <a:pt x="571500" y="145256"/>
                </a:lnTo>
                <a:lnTo>
                  <a:pt x="619125" y="204788"/>
                </a:lnTo>
                <a:lnTo>
                  <a:pt x="642937" y="247650"/>
                </a:lnTo>
                <a:lnTo>
                  <a:pt x="692944" y="314325"/>
                </a:lnTo>
                <a:lnTo>
                  <a:pt x="731044" y="419100"/>
                </a:lnTo>
                <a:lnTo>
                  <a:pt x="764381" y="514350"/>
                </a:lnTo>
                <a:lnTo>
                  <a:pt x="781050" y="559594"/>
                </a:lnTo>
                <a:lnTo>
                  <a:pt x="807244" y="659606"/>
                </a:lnTo>
                <a:lnTo>
                  <a:pt x="812006" y="745331"/>
                </a:lnTo>
                <a:lnTo>
                  <a:pt x="816769" y="942975"/>
                </a:lnTo>
                <a:lnTo>
                  <a:pt x="816769" y="1031081"/>
                </a:lnTo>
                <a:lnTo>
                  <a:pt x="823912" y="1081088"/>
                </a:lnTo>
                <a:lnTo>
                  <a:pt x="821531" y="1133475"/>
                </a:lnTo>
                <a:lnTo>
                  <a:pt x="804862" y="1178719"/>
                </a:lnTo>
                <a:lnTo>
                  <a:pt x="797719" y="1285875"/>
                </a:lnTo>
                <a:lnTo>
                  <a:pt x="773906" y="1352550"/>
                </a:lnTo>
                <a:lnTo>
                  <a:pt x="738187" y="1366838"/>
                </a:lnTo>
                <a:lnTo>
                  <a:pt x="697706" y="1347788"/>
                </a:lnTo>
                <a:lnTo>
                  <a:pt x="659606" y="1331119"/>
                </a:lnTo>
                <a:lnTo>
                  <a:pt x="559594" y="1345406"/>
                </a:lnTo>
                <a:lnTo>
                  <a:pt x="526256" y="1328738"/>
                </a:lnTo>
                <a:lnTo>
                  <a:pt x="495300" y="1323975"/>
                </a:lnTo>
                <a:lnTo>
                  <a:pt x="495300" y="1340644"/>
                </a:lnTo>
                <a:lnTo>
                  <a:pt x="495300" y="1369219"/>
                </a:lnTo>
                <a:lnTo>
                  <a:pt x="504825" y="1400175"/>
                </a:lnTo>
                <a:lnTo>
                  <a:pt x="442912" y="1409700"/>
                </a:lnTo>
                <a:lnTo>
                  <a:pt x="423862" y="1397794"/>
                </a:lnTo>
                <a:lnTo>
                  <a:pt x="414337" y="1366838"/>
                </a:lnTo>
                <a:lnTo>
                  <a:pt x="402431" y="1335881"/>
                </a:lnTo>
                <a:lnTo>
                  <a:pt x="388144" y="1316831"/>
                </a:lnTo>
                <a:lnTo>
                  <a:pt x="333375" y="1312069"/>
                </a:lnTo>
                <a:lnTo>
                  <a:pt x="271462" y="1293019"/>
                </a:lnTo>
                <a:lnTo>
                  <a:pt x="190500" y="1273969"/>
                </a:lnTo>
                <a:lnTo>
                  <a:pt x="107156" y="1240631"/>
                </a:lnTo>
                <a:lnTo>
                  <a:pt x="11906" y="1219200"/>
                </a:lnTo>
                <a:lnTo>
                  <a:pt x="0" y="1166813"/>
                </a:lnTo>
                <a:lnTo>
                  <a:pt x="66675" y="790575"/>
                </a:lnTo>
                <a:lnTo>
                  <a:pt x="92869" y="547688"/>
                </a:lnTo>
                <a:lnTo>
                  <a:pt x="83344" y="476250"/>
                </a:lnTo>
                <a:lnTo>
                  <a:pt x="97631" y="404813"/>
                </a:lnTo>
                <a:lnTo>
                  <a:pt x="126206" y="302419"/>
                </a:lnTo>
                <a:lnTo>
                  <a:pt x="154781" y="247650"/>
                </a:lnTo>
                <a:lnTo>
                  <a:pt x="207169" y="111919"/>
                </a:lnTo>
                <a:lnTo>
                  <a:pt x="223837" y="0"/>
                </a:lnTo>
                <a:close/>
              </a:path>
            </a:pathLst>
          </a:custGeom>
          <a:blipFill>
            <a:blip r:embed="rId5"/>
            <a:stretch>
              <a:fillRect l="-120676" t="2355" r="-319062" b="-2167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B3F9CDE-76C6-4EFF-E45D-ECF1DF688F5B}"/>
              </a:ext>
            </a:extLst>
          </p:cNvPr>
          <p:cNvSpPr/>
          <p:nvPr/>
        </p:nvSpPr>
        <p:spPr>
          <a:xfrm>
            <a:off x="9097169" y="1228726"/>
            <a:ext cx="2724150" cy="1814650"/>
          </a:xfrm>
          <a:custGeom>
            <a:avLst/>
            <a:gdLst>
              <a:gd name="connsiteX0" fmla="*/ 0 w 2724150"/>
              <a:gd name="connsiteY0" fmla="*/ 0 h 1845469"/>
              <a:gd name="connsiteX1" fmla="*/ 61913 w 2724150"/>
              <a:gd name="connsiteY1" fmla="*/ 50007 h 1845469"/>
              <a:gd name="connsiteX2" fmla="*/ 119063 w 2724150"/>
              <a:gd name="connsiteY2" fmla="*/ 109538 h 1845469"/>
              <a:gd name="connsiteX3" fmla="*/ 171450 w 2724150"/>
              <a:gd name="connsiteY3" fmla="*/ 216694 h 1845469"/>
              <a:gd name="connsiteX4" fmla="*/ 252413 w 2724150"/>
              <a:gd name="connsiteY4" fmla="*/ 373857 h 1845469"/>
              <a:gd name="connsiteX5" fmla="*/ 314325 w 2724150"/>
              <a:gd name="connsiteY5" fmla="*/ 578644 h 1845469"/>
              <a:gd name="connsiteX6" fmla="*/ 350044 w 2724150"/>
              <a:gd name="connsiteY6" fmla="*/ 685800 h 1845469"/>
              <a:gd name="connsiteX7" fmla="*/ 371475 w 2724150"/>
              <a:gd name="connsiteY7" fmla="*/ 862013 h 1845469"/>
              <a:gd name="connsiteX8" fmla="*/ 464344 w 2724150"/>
              <a:gd name="connsiteY8" fmla="*/ 859632 h 1845469"/>
              <a:gd name="connsiteX9" fmla="*/ 531019 w 2724150"/>
              <a:gd name="connsiteY9" fmla="*/ 878682 h 1845469"/>
              <a:gd name="connsiteX10" fmla="*/ 578644 w 2724150"/>
              <a:gd name="connsiteY10" fmla="*/ 881063 h 1845469"/>
              <a:gd name="connsiteX11" fmla="*/ 595313 w 2724150"/>
              <a:gd name="connsiteY11" fmla="*/ 859632 h 1845469"/>
              <a:gd name="connsiteX12" fmla="*/ 621507 w 2724150"/>
              <a:gd name="connsiteY12" fmla="*/ 835819 h 1845469"/>
              <a:gd name="connsiteX13" fmla="*/ 673894 w 2724150"/>
              <a:gd name="connsiteY13" fmla="*/ 857250 h 1845469"/>
              <a:gd name="connsiteX14" fmla="*/ 714375 w 2724150"/>
              <a:gd name="connsiteY14" fmla="*/ 876300 h 1845469"/>
              <a:gd name="connsiteX15" fmla="*/ 735807 w 2724150"/>
              <a:gd name="connsiteY15" fmla="*/ 881063 h 1845469"/>
              <a:gd name="connsiteX16" fmla="*/ 754857 w 2724150"/>
              <a:gd name="connsiteY16" fmla="*/ 878682 h 1845469"/>
              <a:gd name="connsiteX17" fmla="*/ 802482 w 2724150"/>
              <a:gd name="connsiteY17" fmla="*/ 864394 h 1845469"/>
              <a:gd name="connsiteX18" fmla="*/ 871538 w 2724150"/>
              <a:gd name="connsiteY18" fmla="*/ 857250 h 1845469"/>
              <a:gd name="connsiteX19" fmla="*/ 895350 w 2724150"/>
              <a:gd name="connsiteY19" fmla="*/ 857250 h 1845469"/>
              <a:gd name="connsiteX20" fmla="*/ 966788 w 2724150"/>
              <a:gd name="connsiteY20" fmla="*/ 862013 h 1845469"/>
              <a:gd name="connsiteX21" fmla="*/ 1000125 w 2724150"/>
              <a:gd name="connsiteY21" fmla="*/ 862013 h 1845469"/>
              <a:gd name="connsiteX22" fmla="*/ 1066800 w 2724150"/>
              <a:gd name="connsiteY22" fmla="*/ 862013 h 1845469"/>
              <a:gd name="connsiteX23" fmla="*/ 1088232 w 2724150"/>
              <a:gd name="connsiteY23" fmla="*/ 864394 h 1845469"/>
              <a:gd name="connsiteX24" fmla="*/ 1178719 w 2724150"/>
              <a:gd name="connsiteY24" fmla="*/ 869157 h 1845469"/>
              <a:gd name="connsiteX25" fmla="*/ 1223963 w 2724150"/>
              <a:gd name="connsiteY25" fmla="*/ 869157 h 1845469"/>
              <a:gd name="connsiteX26" fmla="*/ 1243013 w 2724150"/>
              <a:gd name="connsiteY26" fmla="*/ 876300 h 1845469"/>
              <a:gd name="connsiteX27" fmla="*/ 1321594 w 2724150"/>
              <a:gd name="connsiteY27" fmla="*/ 881063 h 1845469"/>
              <a:gd name="connsiteX28" fmla="*/ 1352550 w 2724150"/>
              <a:gd name="connsiteY28" fmla="*/ 883444 h 1845469"/>
              <a:gd name="connsiteX29" fmla="*/ 1509713 w 2724150"/>
              <a:gd name="connsiteY29" fmla="*/ 888207 h 1845469"/>
              <a:gd name="connsiteX30" fmla="*/ 1538288 w 2724150"/>
              <a:gd name="connsiteY30" fmla="*/ 892969 h 1845469"/>
              <a:gd name="connsiteX31" fmla="*/ 1669257 w 2724150"/>
              <a:gd name="connsiteY31" fmla="*/ 892969 h 1845469"/>
              <a:gd name="connsiteX32" fmla="*/ 1762125 w 2724150"/>
              <a:gd name="connsiteY32" fmla="*/ 897732 h 1845469"/>
              <a:gd name="connsiteX33" fmla="*/ 1854994 w 2724150"/>
              <a:gd name="connsiteY33" fmla="*/ 900113 h 1845469"/>
              <a:gd name="connsiteX34" fmla="*/ 1933575 w 2724150"/>
              <a:gd name="connsiteY34" fmla="*/ 897732 h 1845469"/>
              <a:gd name="connsiteX35" fmla="*/ 1952625 w 2724150"/>
              <a:gd name="connsiteY35" fmla="*/ 895350 h 1845469"/>
              <a:gd name="connsiteX36" fmla="*/ 1947863 w 2724150"/>
              <a:gd name="connsiteY36" fmla="*/ 954882 h 1845469"/>
              <a:gd name="connsiteX37" fmla="*/ 1900238 w 2724150"/>
              <a:gd name="connsiteY37" fmla="*/ 1038225 h 1845469"/>
              <a:gd name="connsiteX38" fmla="*/ 1907382 w 2724150"/>
              <a:gd name="connsiteY38" fmla="*/ 1140619 h 1845469"/>
              <a:gd name="connsiteX39" fmla="*/ 1938338 w 2724150"/>
              <a:gd name="connsiteY39" fmla="*/ 1216819 h 1845469"/>
              <a:gd name="connsiteX40" fmla="*/ 1966913 w 2724150"/>
              <a:gd name="connsiteY40" fmla="*/ 1300163 h 1845469"/>
              <a:gd name="connsiteX41" fmla="*/ 1988344 w 2724150"/>
              <a:gd name="connsiteY41" fmla="*/ 1466850 h 1845469"/>
              <a:gd name="connsiteX42" fmla="*/ 1983582 w 2724150"/>
              <a:gd name="connsiteY42" fmla="*/ 1519238 h 1845469"/>
              <a:gd name="connsiteX43" fmla="*/ 2007394 w 2724150"/>
              <a:gd name="connsiteY43" fmla="*/ 1612107 h 1845469"/>
              <a:gd name="connsiteX44" fmla="*/ 2002632 w 2724150"/>
              <a:gd name="connsiteY44" fmla="*/ 1690688 h 1845469"/>
              <a:gd name="connsiteX45" fmla="*/ 2009775 w 2724150"/>
              <a:gd name="connsiteY45" fmla="*/ 1743075 h 1845469"/>
              <a:gd name="connsiteX46" fmla="*/ 2026444 w 2724150"/>
              <a:gd name="connsiteY46" fmla="*/ 1783557 h 1845469"/>
              <a:gd name="connsiteX47" fmla="*/ 2078832 w 2724150"/>
              <a:gd name="connsiteY47" fmla="*/ 1788319 h 1845469"/>
              <a:gd name="connsiteX48" fmla="*/ 2052638 w 2724150"/>
              <a:gd name="connsiteY48" fmla="*/ 1831182 h 1845469"/>
              <a:gd name="connsiteX49" fmla="*/ 2145507 w 2724150"/>
              <a:gd name="connsiteY49" fmla="*/ 1835944 h 1845469"/>
              <a:gd name="connsiteX50" fmla="*/ 2300288 w 2724150"/>
              <a:gd name="connsiteY50" fmla="*/ 1845469 h 1845469"/>
              <a:gd name="connsiteX51" fmla="*/ 2421732 w 2724150"/>
              <a:gd name="connsiteY51" fmla="*/ 1828800 h 1845469"/>
              <a:gd name="connsiteX52" fmla="*/ 2459832 w 2724150"/>
              <a:gd name="connsiteY52" fmla="*/ 1802607 h 1845469"/>
              <a:gd name="connsiteX53" fmla="*/ 2528888 w 2724150"/>
              <a:gd name="connsiteY53" fmla="*/ 1804988 h 1845469"/>
              <a:gd name="connsiteX54" fmla="*/ 2574132 w 2724150"/>
              <a:gd name="connsiteY54" fmla="*/ 1804988 h 1845469"/>
              <a:gd name="connsiteX55" fmla="*/ 2640807 w 2724150"/>
              <a:gd name="connsiteY55" fmla="*/ 1814513 h 1845469"/>
              <a:gd name="connsiteX56" fmla="*/ 2695575 w 2724150"/>
              <a:gd name="connsiteY56" fmla="*/ 1831182 h 1845469"/>
              <a:gd name="connsiteX57" fmla="*/ 2712244 w 2724150"/>
              <a:gd name="connsiteY57" fmla="*/ 1828800 h 1845469"/>
              <a:gd name="connsiteX58" fmla="*/ 2724150 w 2724150"/>
              <a:gd name="connsiteY58" fmla="*/ 1759744 h 1845469"/>
              <a:gd name="connsiteX59" fmla="*/ 2700338 w 2724150"/>
              <a:gd name="connsiteY59" fmla="*/ 1585913 h 1845469"/>
              <a:gd name="connsiteX60" fmla="*/ 2700338 w 2724150"/>
              <a:gd name="connsiteY60" fmla="*/ 1559719 h 1845469"/>
              <a:gd name="connsiteX61" fmla="*/ 2697957 w 2724150"/>
              <a:gd name="connsiteY61" fmla="*/ 1350169 h 1845469"/>
              <a:gd name="connsiteX62" fmla="*/ 2686050 w 2724150"/>
              <a:gd name="connsiteY62" fmla="*/ 988219 h 1845469"/>
              <a:gd name="connsiteX63" fmla="*/ 2686050 w 2724150"/>
              <a:gd name="connsiteY63" fmla="*/ 947738 h 1845469"/>
              <a:gd name="connsiteX64" fmla="*/ 2643188 w 2724150"/>
              <a:gd name="connsiteY64" fmla="*/ 895350 h 1845469"/>
              <a:gd name="connsiteX65" fmla="*/ 2612232 w 2724150"/>
              <a:gd name="connsiteY65" fmla="*/ 845344 h 1845469"/>
              <a:gd name="connsiteX66" fmla="*/ 2614613 w 2724150"/>
              <a:gd name="connsiteY66" fmla="*/ 792957 h 1845469"/>
              <a:gd name="connsiteX67" fmla="*/ 2667000 w 2724150"/>
              <a:gd name="connsiteY67" fmla="*/ 702469 h 1845469"/>
              <a:gd name="connsiteX68" fmla="*/ 2681288 w 2724150"/>
              <a:gd name="connsiteY68" fmla="*/ 621507 h 1845469"/>
              <a:gd name="connsiteX69" fmla="*/ 2681288 w 2724150"/>
              <a:gd name="connsiteY69" fmla="*/ 523875 h 1845469"/>
              <a:gd name="connsiteX70" fmla="*/ 2676525 w 2724150"/>
              <a:gd name="connsiteY70" fmla="*/ 440532 h 1845469"/>
              <a:gd name="connsiteX71" fmla="*/ 2700338 w 2724150"/>
              <a:gd name="connsiteY71" fmla="*/ 347663 h 1845469"/>
              <a:gd name="connsiteX72" fmla="*/ 2686050 w 2724150"/>
              <a:gd name="connsiteY72" fmla="*/ 242888 h 1845469"/>
              <a:gd name="connsiteX73" fmla="*/ 2683669 w 2724150"/>
              <a:gd name="connsiteY73" fmla="*/ 219075 h 1845469"/>
              <a:gd name="connsiteX74" fmla="*/ 2678907 w 2724150"/>
              <a:gd name="connsiteY74" fmla="*/ 166688 h 1845469"/>
              <a:gd name="connsiteX75" fmla="*/ 2650332 w 2724150"/>
              <a:gd name="connsiteY75" fmla="*/ 114300 h 1845469"/>
              <a:gd name="connsiteX76" fmla="*/ 2624138 w 2724150"/>
              <a:gd name="connsiteY76" fmla="*/ 71438 h 1845469"/>
              <a:gd name="connsiteX77" fmla="*/ 2590800 w 2724150"/>
              <a:gd name="connsiteY77" fmla="*/ 21432 h 1845469"/>
              <a:gd name="connsiteX78" fmla="*/ 2555082 w 2724150"/>
              <a:gd name="connsiteY78" fmla="*/ 7144 h 1845469"/>
              <a:gd name="connsiteX79" fmla="*/ 2536032 w 2724150"/>
              <a:gd name="connsiteY79" fmla="*/ 2382 h 1845469"/>
              <a:gd name="connsiteX80" fmla="*/ 0 w 2724150"/>
              <a:gd name="connsiteY80" fmla="*/ 0 h 184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724150" h="1845469">
                <a:moveTo>
                  <a:pt x="0" y="0"/>
                </a:moveTo>
                <a:lnTo>
                  <a:pt x="61913" y="50007"/>
                </a:lnTo>
                <a:lnTo>
                  <a:pt x="119063" y="109538"/>
                </a:lnTo>
                <a:lnTo>
                  <a:pt x="171450" y="216694"/>
                </a:lnTo>
                <a:lnTo>
                  <a:pt x="252413" y="373857"/>
                </a:lnTo>
                <a:lnTo>
                  <a:pt x="314325" y="578644"/>
                </a:lnTo>
                <a:lnTo>
                  <a:pt x="350044" y="685800"/>
                </a:lnTo>
                <a:lnTo>
                  <a:pt x="371475" y="862013"/>
                </a:lnTo>
                <a:lnTo>
                  <a:pt x="464344" y="859632"/>
                </a:lnTo>
                <a:lnTo>
                  <a:pt x="531019" y="878682"/>
                </a:lnTo>
                <a:lnTo>
                  <a:pt x="578644" y="881063"/>
                </a:lnTo>
                <a:lnTo>
                  <a:pt x="595313" y="859632"/>
                </a:lnTo>
                <a:lnTo>
                  <a:pt x="621507" y="835819"/>
                </a:lnTo>
                <a:lnTo>
                  <a:pt x="673894" y="857250"/>
                </a:lnTo>
                <a:lnTo>
                  <a:pt x="714375" y="876300"/>
                </a:lnTo>
                <a:lnTo>
                  <a:pt x="735807" y="881063"/>
                </a:lnTo>
                <a:lnTo>
                  <a:pt x="754857" y="878682"/>
                </a:lnTo>
                <a:lnTo>
                  <a:pt x="802482" y="864394"/>
                </a:lnTo>
                <a:lnTo>
                  <a:pt x="871538" y="857250"/>
                </a:lnTo>
                <a:lnTo>
                  <a:pt x="895350" y="857250"/>
                </a:lnTo>
                <a:lnTo>
                  <a:pt x="966788" y="862013"/>
                </a:lnTo>
                <a:lnTo>
                  <a:pt x="1000125" y="862013"/>
                </a:lnTo>
                <a:lnTo>
                  <a:pt x="1066800" y="862013"/>
                </a:lnTo>
                <a:lnTo>
                  <a:pt x="1088232" y="864394"/>
                </a:lnTo>
                <a:lnTo>
                  <a:pt x="1178719" y="869157"/>
                </a:lnTo>
                <a:lnTo>
                  <a:pt x="1223963" y="869157"/>
                </a:lnTo>
                <a:lnTo>
                  <a:pt x="1243013" y="876300"/>
                </a:lnTo>
                <a:lnTo>
                  <a:pt x="1321594" y="881063"/>
                </a:lnTo>
                <a:lnTo>
                  <a:pt x="1352550" y="883444"/>
                </a:lnTo>
                <a:lnTo>
                  <a:pt x="1509713" y="888207"/>
                </a:lnTo>
                <a:lnTo>
                  <a:pt x="1538288" y="892969"/>
                </a:lnTo>
                <a:lnTo>
                  <a:pt x="1669257" y="892969"/>
                </a:lnTo>
                <a:lnTo>
                  <a:pt x="1762125" y="897732"/>
                </a:lnTo>
                <a:lnTo>
                  <a:pt x="1854994" y="900113"/>
                </a:lnTo>
                <a:lnTo>
                  <a:pt x="1933575" y="897732"/>
                </a:lnTo>
                <a:lnTo>
                  <a:pt x="1952625" y="895350"/>
                </a:lnTo>
                <a:lnTo>
                  <a:pt x="1947863" y="954882"/>
                </a:lnTo>
                <a:lnTo>
                  <a:pt x="1900238" y="1038225"/>
                </a:lnTo>
                <a:lnTo>
                  <a:pt x="1907382" y="1140619"/>
                </a:lnTo>
                <a:lnTo>
                  <a:pt x="1938338" y="1216819"/>
                </a:lnTo>
                <a:lnTo>
                  <a:pt x="1966913" y="1300163"/>
                </a:lnTo>
                <a:lnTo>
                  <a:pt x="1988344" y="1466850"/>
                </a:lnTo>
                <a:lnTo>
                  <a:pt x="1983582" y="1519238"/>
                </a:lnTo>
                <a:lnTo>
                  <a:pt x="2007394" y="1612107"/>
                </a:lnTo>
                <a:lnTo>
                  <a:pt x="2002632" y="1690688"/>
                </a:lnTo>
                <a:lnTo>
                  <a:pt x="2009775" y="1743075"/>
                </a:lnTo>
                <a:lnTo>
                  <a:pt x="2026444" y="1783557"/>
                </a:lnTo>
                <a:lnTo>
                  <a:pt x="2078832" y="1788319"/>
                </a:lnTo>
                <a:lnTo>
                  <a:pt x="2052638" y="1831182"/>
                </a:lnTo>
                <a:lnTo>
                  <a:pt x="2145507" y="1835944"/>
                </a:lnTo>
                <a:lnTo>
                  <a:pt x="2300288" y="1845469"/>
                </a:lnTo>
                <a:lnTo>
                  <a:pt x="2421732" y="1828800"/>
                </a:lnTo>
                <a:lnTo>
                  <a:pt x="2459832" y="1802607"/>
                </a:lnTo>
                <a:lnTo>
                  <a:pt x="2528888" y="1804988"/>
                </a:lnTo>
                <a:lnTo>
                  <a:pt x="2574132" y="1804988"/>
                </a:lnTo>
                <a:lnTo>
                  <a:pt x="2640807" y="1814513"/>
                </a:lnTo>
                <a:lnTo>
                  <a:pt x="2695575" y="1831182"/>
                </a:lnTo>
                <a:lnTo>
                  <a:pt x="2712244" y="1828800"/>
                </a:lnTo>
                <a:lnTo>
                  <a:pt x="2724150" y="1759744"/>
                </a:lnTo>
                <a:lnTo>
                  <a:pt x="2700338" y="1585913"/>
                </a:lnTo>
                <a:lnTo>
                  <a:pt x="2700338" y="1559719"/>
                </a:lnTo>
                <a:cubicBezTo>
                  <a:pt x="2699544" y="1489869"/>
                  <a:pt x="2698751" y="1420019"/>
                  <a:pt x="2697957" y="1350169"/>
                </a:cubicBezTo>
                <a:lnTo>
                  <a:pt x="2686050" y="988219"/>
                </a:lnTo>
                <a:lnTo>
                  <a:pt x="2686050" y="947738"/>
                </a:lnTo>
                <a:lnTo>
                  <a:pt x="2643188" y="895350"/>
                </a:lnTo>
                <a:lnTo>
                  <a:pt x="2612232" y="845344"/>
                </a:lnTo>
                <a:lnTo>
                  <a:pt x="2614613" y="792957"/>
                </a:lnTo>
                <a:lnTo>
                  <a:pt x="2667000" y="702469"/>
                </a:lnTo>
                <a:lnTo>
                  <a:pt x="2681288" y="621507"/>
                </a:lnTo>
                <a:lnTo>
                  <a:pt x="2681288" y="523875"/>
                </a:lnTo>
                <a:lnTo>
                  <a:pt x="2676525" y="440532"/>
                </a:lnTo>
                <a:lnTo>
                  <a:pt x="2700338" y="347663"/>
                </a:lnTo>
                <a:lnTo>
                  <a:pt x="2686050" y="242888"/>
                </a:lnTo>
                <a:lnTo>
                  <a:pt x="2683669" y="219075"/>
                </a:lnTo>
                <a:lnTo>
                  <a:pt x="2678907" y="166688"/>
                </a:lnTo>
                <a:lnTo>
                  <a:pt x="2650332" y="114300"/>
                </a:lnTo>
                <a:lnTo>
                  <a:pt x="2624138" y="71438"/>
                </a:lnTo>
                <a:lnTo>
                  <a:pt x="2590800" y="21432"/>
                </a:lnTo>
                <a:lnTo>
                  <a:pt x="2555082" y="7144"/>
                </a:lnTo>
                <a:lnTo>
                  <a:pt x="2536032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198" t="-379" r="-6675" b="-1406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406DA2B-1B94-D3EB-1CD5-514A84160433}"/>
              </a:ext>
            </a:extLst>
          </p:cNvPr>
          <p:cNvSpPr/>
          <p:nvPr/>
        </p:nvSpPr>
        <p:spPr>
          <a:xfrm>
            <a:off x="7539038" y="3595826"/>
            <a:ext cx="1530350" cy="2057400"/>
          </a:xfrm>
          <a:custGeom>
            <a:avLst/>
            <a:gdLst>
              <a:gd name="connsiteX0" fmla="*/ 12700 w 1530350"/>
              <a:gd name="connsiteY0" fmla="*/ 0 h 2057400"/>
              <a:gd name="connsiteX1" fmla="*/ 76200 w 1530350"/>
              <a:gd name="connsiteY1" fmla="*/ 47625 h 2057400"/>
              <a:gd name="connsiteX2" fmla="*/ 142875 w 1530350"/>
              <a:gd name="connsiteY2" fmla="*/ 82550 h 2057400"/>
              <a:gd name="connsiteX3" fmla="*/ 219075 w 1530350"/>
              <a:gd name="connsiteY3" fmla="*/ 85725 h 2057400"/>
              <a:gd name="connsiteX4" fmla="*/ 285750 w 1530350"/>
              <a:gd name="connsiteY4" fmla="*/ 76200 h 2057400"/>
              <a:gd name="connsiteX5" fmla="*/ 403225 w 1530350"/>
              <a:gd name="connsiteY5" fmla="*/ 66675 h 2057400"/>
              <a:gd name="connsiteX6" fmla="*/ 403225 w 1530350"/>
              <a:gd name="connsiteY6" fmla="*/ 66675 h 2057400"/>
              <a:gd name="connsiteX7" fmla="*/ 422275 w 1530350"/>
              <a:gd name="connsiteY7" fmla="*/ 101600 h 2057400"/>
              <a:gd name="connsiteX8" fmla="*/ 434975 w 1530350"/>
              <a:gd name="connsiteY8" fmla="*/ 123825 h 2057400"/>
              <a:gd name="connsiteX9" fmla="*/ 438150 w 1530350"/>
              <a:gd name="connsiteY9" fmla="*/ 152400 h 2057400"/>
              <a:gd name="connsiteX10" fmla="*/ 469900 w 1530350"/>
              <a:gd name="connsiteY10" fmla="*/ 190500 h 2057400"/>
              <a:gd name="connsiteX11" fmla="*/ 549275 w 1530350"/>
              <a:gd name="connsiteY11" fmla="*/ 209550 h 2057400"/>
              <a:gd name="connsiteX12" fmla="*/ 587375 w 1530350"/>
              <a:gd name="connsiteY12" fmla="*/ 209550 h 2057400"/>
              <a:gd name="connsiteX13" fmla="*/ 723900 w 1530350"/>
              <a:gd name="connsiteY13" fmla="*/ 177800 h 2057400"/>
              <a:gd name="connsiteX14" fmla="*/ 854075 w 1530350"/>
              <a:gd name="connsiteY14" fmla="*/ 133350 h 2057400"/>
              <a:gd name="connsiteX15" fmla="*/ 1050925 w 1530350"/>
              <a:gd name="connsiteY15" fmla="*/ 88900 h 2057400"/>
              <a:gd name="connsiteX16" fmla="*/ 1209675 w 1530350"/>
              <a:gd name="connsiteY16" fmla="*/ 47625 h 2057400"/>
              <a:gd name="connsiteX17" fmla="*/ 1241425 w 1530350"/>
              <a:gd name="connsiteY17" fmla="*/ 28575 h 2057400"/>
              <a:gd name="connsiteX18" fmla="*/ 1304925 w 1530350"/>
              <a:gd name="connsiteY18" fmla="*/ 22225 h 2057400"/>
              <a:gd name="connsiteX19" fmla="*/ 1381125 w 1530350"/>
              <a:gd name="connsiteY19" fmla="*/ 28575 h 2057400"/>
              <a:gd name="connsiteX20" fmla="*/ 1485900 w 1530350"/>
              <a:gd name="connsiteY20" fmla="*/ 47625 h 2057400"/>
              <a:gd name="connsiteX21" fmla="*/ 1530350 w 1530350"/>
              <a:gd name="connsiteY21" fmla="*/ 76200 h 2057400"/>
              <a:gd name="connsiteX22" fmla="*/ 1530350 w 1530350"/>
              <a:gd name="connsiteY22" fmla="*/ 146050 h 2057400"/>
              <a:gd name="connsiteX23" fmla="*/ 1482725 w 1530350"/>
              <a:gd name="connsiteY23" fmla="*/ 273050 h 2057400"/>
              <a:gd name="connsiteX24" fmla="*/ 1492250 w 1530350"/>
              <a:gd name="connsiteY24" fmla="*/ 339725 h 2057400"/>
              <a:gd name="connsiteX25" fmla="*/ 1482725 w 1530350"/>
              <a:gd name="connsiteY25" fmla="*/ 479425 h 2057400"/>
              <a:gd name="connsiteX26" fmla="*/ 1460500 w 1530350"/>
              <a:gd name="connsiteY26" fmla="*/ 657225 h 2057400"/>
              <a:gd name="connsiteX27" fmla="*/ 1425575 w 1530350"/>
              <a:gd name="connsiteY27" fmla="*/ 784225 h 2057400"/>
              <a:gd name="connsiteX28" fmla="*/ 1397000 w 1530350"/>
              <a:gd name="connsiteY28" fmla="*/ 936625 h 2057400"/>
              <a:gd name="connsiteX29" fmla="*/ 1381125 w 1530350"/>
              <a:gd name="connsiteY29" fmla="*/ 1050925 h 2057400"/>
              <a:gd name="connsiteX30" fmla="*/ 1346200 w 1530350"/>
              <a:gd name="connsiteY30" fmla="*/ 1292225 h 2057400"/>
              <a:gd name="connsiteX31" fmla="*/ 1260475 w 1530350"/>
              <a:gd name="connsiteY31" fmla="*/ 1587500 h 2057400"/>
              <a:gd name="connsiteX32" fmla="*/ 1235075 w 1530350"/>
              <a:gd name="connsiteY32" fmla="*/ 1806575 h 2057400"/>
              <a:gd name="connsiteX33" fmla="*/ 1203325 w 1530350"/>
              <a:gd name="connsiteY33" fmla="*/ 2057400 h 2057400"/>
              <a:gd name="connsiteX34" fmla="*/ 0 w 1530350"/>
              <a:gd name="connsiteY34" fmla="*/ 2051050 h 2057400"/>
              <a:gd name="connsiteX35" fmla="*/ 12700 w 1530350"/>
              <a:gd name="connsiteY35" fmla="*/ 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30350" h="2057400">
                <a:moveTo>
                  <a:pt x="12700" y="0"/>
                </a:moveTo>
                <a:lnTo>
                  <a:pt x="76200" y="47625"/>
                </a:lnTo>
                <a:lnTo>
                  <a:pt x="142875" y="82550"/>
                </a:lnTo>
                <a:lnTo>
                  <a:pt x="219075" y="85725"/>
                </a:lnTo>
                <a:lnTo>
                  <a:pt x="285750" y="76200"/>
                </a:lnTo>
                <a:lnTo>
                  <a:pt x="403225" y="66675"/>
                </a:lnTo>
                <a:lnTo>
                  <a:pt x="403225" y="66675"/>
                </a:lnTo>
                <a:cubicBezTo>
                  <a:pt x="420249" y="97319"/>
                  <a:pt x="414227" y="85504"/>
                  <a:pt x="422275" y="101600"/>
                </a:cubicBezTo>
                <a:lnTo>
                  <a:pt x="434975" y="123825"/>
                </a:lnTo>
                <a:lnTo>
                  <a:pt x="438150" y="152400"/>
                </a:lnTo>
                <a:lnTo>
                  <a:pt x="469900" y="190500"/>
                </a:lnTo>
                <a:lnTo>
                  <a:pt x="549275" y="209550"/>
                </a:lnTo>
                <a:lnTo>
                  <a:pt x="587375" y="209550"/>
                </a:lnTo>
                <a:lnTo>
                  <a:pt x="723900" y="177800"/>
                </a:lnTo>
                <a:lnTo>
                  <a:pt x="854075" y="133350"/>
                </a:lnTo>
                <a:lnTo>
                  <a:pt x="1050925" y="88900"/>
                </a:lnTo>
                <a:lnTo>
                  <a:pt x="1209675" y="47625"/>
                </a:lnTo>
                <a:lnTo>
                  <a:pt x="1241425" y="28575"/>
                </a:lnTo>
                <a:lnTo>
                  <a:pt x="1304925" y="22225"/>
                </a:lnTo>
                <a:lnTo>
                  <a:pt x="1381125" y="28575"/>
                </a:lnTo>
                <a:lnTo>
                  <a:pt x="1485900" y="47625"/>
                </a:lnTo>
                <a:lnTo>
                  <a:pt x="1530350" y="76200"/>
                </a:lnTo>
                <a:lnTo>
                  <a:pt x="1530350" y="146050"/>
                </a:lnTo>
                <a:lnTo>
                  <a:pt x="1482725" y="273050"/>
                </a:lnTo>
                <a:lnTo>
                  <a:pt x="1492250" y="339725"/>
                </a:lnTo>
                <a:lnTo>
                  <a:pt x="1482725" y="479425"/>
                </a:lnTo>
                <a:lnTo>
                  <a:pt x="1460500" y="657225"/>
                </a:lnTo>
                <a:lnTo>
                  <a:pt x="1425575" y="784225"/>
                </a:lnTo>
                <a:lnTo>
                  <a:pt x="1397000" y="936625"/>
                </a:lnTo>
                <a:lnTo>
                  <a:pt x="1381125" y="1050925"/>
                </a:lnTo>
                <a:lnTo>
                  <a:pt x="1346200" y="1292225"/>
                </a:lnTo>
                <a:lnTo>
                  <a:pt x="1260475" y="1587500"/>
                </a:lnTo>
                <a:lnTo>
                  <a:pt x="1235075" y="1806575"/>
                </a:lnTo>
                <a:lnTo>
                  <a:pt x="1203325" y="2057400"/>
                </a:lnTo>
                <a:lnTo>
                  <a:pt x="0" y="2051050"/>
                </a:lnTo>
                <a:cubicBezTo>
                  <a:pt x="4233" y="1367367"/>
                  <a:pt x="8467" y="683683"/>
                  <a:pt x="12700" y="0"/>
                </a:cubicBezTo>
                <a:close/>
              </a:path>
            </a:pathLst>
          </a:custGeom>
          <a:blipFill>
            <a:blip r:embed="rId5"/>
            <a:stretch>
              <a:fillRect l="-252" t="-115053" r="-191020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8550B7D-FA2B-0917-F4F7-F10978183237}"/>
              </a:ext>
            </a:extLst>
          </p:cNvPr>
          <p:cNvSpPr/>
          <p:nvPr/>
        </p:nvSpPr>
        <p:spPr>
          <a:xfrm>
            <a:off x="9275763" y="2869545"/>
            <a:ext cx="502444" cy="528637"/>
          </a:xfrm>
          <a:custGeom>
            <a:avLst/>
            <a:gdLst>
              <a:gd name="connsiteX0" fmla="*/ 92869 w 502444"/>
              <a:gd name="connsiteY0" fmla="*/ 42862 h 528637"/>
              <a:gd name="connsiteX1" fmla="*/ 152400 w 502444"/>
              <a:gd name="connsiteY1" fmla="*/ 0 h 528637"/>
              <a:gd name="connsiteX2" fmla="*/ 152400 w 502444"/>
              <a:gd name="connsiteY2" fmla="*/ 0 h 528637"/>
              <a:gd name="connsiteX3" fmla="*/ 195263 w 502444"/>
              <a:gd name="connsiteY3" fmla="*/ 33337 h 528637"/>
              <a:gd name="connsiteX4" fmla="*/ 230981 w 502444"/>
              <a:gd name="connsiteY4" fmla="*/ 140494 h 528637"/>
              <a:gd name="connsiteX5" fmla="*/ 288131 w 502444"/>
              <a:gd name="connsiteY5" fmla="*/ 102394 h 528637"/>
              <a:gd name="connsiteX6" fmla="*/ 330994 w 502444"/>
              <a:gd name="connsiteY6" fmla="*/ 102394 h 528637"/>
              <a:gd name="connsiteX7" fmla="*/ 369094 w 502444"/>
              <a:gd name="connsiteY7" fmla="*/ 109537 h 528637"/>
              <a:gd name="connsiteX8" fmla="*/ 400050 w 502444"/>
              <a:gd name="connsiteY8" fmla="*/ 154781 h 528637"/>
              <a:gd name="connsiteX9" fmla="*/ 395288 w 502444"/>
              <a:gd name="connsiteY9" fmla="*/ 200025 h 528637"/>
              <a:gd name="connsiteX10" fmla="*/ 411956 w 502444"/>
              <a:gd name="connsiteY10" fmla="*/ 266700 h 528637"/>
              <a:gd name="connsiteX11" fmla="*/ 416719 w 502444"/>
              <a:gd name="connsiteY11" fmla="*/ 323850 h 528637"/>
              <a:gd name="connsiteX12" fmla="*/ 461963 w 502444"/>
              <a:gd name="connsiteY12" fmla="*/ 350044 h 528637"/>
              <a:gd name="connsiteX13" fmla="*/ 485775 w 502444"/>
              <a:gd name="connsiteY13" fmla="*/ 359569 h 528637"/>
              <a:gd name="connsiteX14" fmla="*/ 502444 w 502444"/>
              <a:gd name="connsiteY14" fmla="*/ 383381 h 528637"/>
              <a:gd name="connsiteX15" fmla="*/ 500063 w 502444"/>
              <a:gd name="connsiteY15" fmla="*/ 421481 h 528637"/>
              <a:gd name="connsiteX16" fmla="*/ 431006 w 502444"/>
              <a:gd name="connsiteY16" fmla="*/ 464344 h 528637"/>
              <a:gd name="connsiteX17" fmla="*/ 319088 w 502444"/>
              <a:gd name="connsiteY17" fmla="*/ 485775 h 528637"/>
              <a:gd name="connsiteX18" fmla="*/ 295275 w 502444"/>
              <a:gd name="connsiteY18" fmla="*/ 490537 h 528637"/>
              <a:gd name="connsiteX19" fmla="*/ 235744 w 502444"/>
              <a:gd name="connsiteY19" fmla="*/ 504825 h 528637"/>
              <a:gd name="connsiteX20" fmla="*/ 152400 w 502444"/>
              <a:gd name="connsiteY20" fmla="*/ 509587 h 528637"/>
              <a:gd name="connsiteX21" fmla="*/ 100013 w 502444"/>
              <a:gd name="connsiteY21" fmla="*/ 526256 h 528637"/>
              <a:gd name="connsiteX22" fmla="*/ 76200 w 502444"/>
              <a:gd name="connsiteY22" fmla="*/ 528637 h 528637"/>
              <a:gd name="connsiteX23" fmla="*/ 45244 w 502444"/>
              <a:gd name="connsiteY23" fmla="*/ 528637 h 528637"/>
              <a:gd name="connsiteX24" fmla="*/ 11906 w 502444"/>
              <a:gd name="connsiteY24" fmla="*/ 516731 h 528637"/>
              <a:gd name="connsiteX25" fmla="*/ 4763 w 502444"/>
              <a:gd name="connsiteY25" fmla="*/ 440531 h 528637"/>
              <a:gd name="connsiteX26" fmla="*/ 7144 w 502444"/>
              <a:gd name="connsiteY26" fmla="*/ 361950 h 528637"/>
              <a:gd name="connsiteX27" fmla="*/ 0 w 502444"/>
              <a:gd name="connsiteY27" fmla="*/ 304800 h 528637"/>
              <a:gd name="connsiteX28" fmla="*/ 11906 w 502444"/>
              <a:gd name="connsiteY28" fmla="*/ 283369 h 528637"/>
              <a:gd name="connsiteX29" fmla="*/ 47625 w 502444"/>
              <a:gd name="connsiteY29" fmla="*/ 211931 h 528637"/>
              <a:gd name="connsiteX30" fmla="*/ 69056 w 502444"/>
              <a:gd name="connsiteY30" fmla="*/ 111919 h 528637"/>
              <a:gd name="connsiteX31" fmla="*/ 92869 w 502444"/>
              <a:gd name="connsiteY31" fmla="*/ 42862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02444" h="528637">
                <a:moveTo>
                  <a:pt x="92869" y="42862"/>
                </a:moveTo>
                <a:lnTo>
                  <a:pt x="152400" y="0"/>
                </a:lnTo>
                <a:lnTo>
                  <a:pt x="152400" y="0"/>
                </a:lnTo>
                <a:lnTo>
                  <a:pt x="195263" y="33337"/>
                </a:lnTo>
                <a:lnTo>
                  <a:pt x="230981" y="140494"/>
                </a:lnTo>
                <a:lnTo>
                  <a:pt x="288131" y="102394"/>
                </a:lnTo>
                <a:lnTo>
                  <a:pt x="330994" y="102394"/>
                </a:lnTo>
                <a:lnTo>
                  <a:pt x="369094" y="109537"/>
                </a:lnTo>
                <a:lnTo>
                  <a:pt x="400050" y="154781"/>
                </a:lnTo>
                <a:lnTo>
                  <a:pt x="395288" y="200025"/>
                </a:lnTo>
                <a:lnTo>
                  <a:pt x="411956" y="266700"/>
                </a:lnTo>
                <a:lnTo>
                  <a:pt x="416719" y="323850"/>
                </a:lnTo>
                <a:lnTo>
                  <a:pt x="461963" y="350044"/>
                </a:lnTo>
                <a:lnTo>
                  <a:pt x="485775" y="359569"/>
                </a:lnTo>
                <a:lnTo>
                  <a:pt x="502444" y="383381"/>
                </a:lnTo>
                <a:lnTo>
                  <a:pt x="500063" y="421481"/>
                </a:lnTo>
                <a:lnTo>
                  <a:pt x="431006" y="464344"/>
                </a:lnTo>
                <a:lnTo>
                  <a:pt x="319088" y="485775"/>
                </a:lnTo>
                <a:lnTo>
                  <a:pt x="295275" y="490537"/>
                </a:lnTo>
                <a:lnTo>
                  <a:pt x="235744" y="504825"/>
                </a:lnTo>
                <a:lnTo>
                  <a:pt x="152400" y="509587"/>
                </a:lnTo>
                <a:lnTo>
                  <a:pt x="100013" y="526256"/>
                </a:lnTo>
                <a:lnTo>
                  <a:pt x="76200" y="528637"/>
                </a:lnTo>
                <a:lnTo>
                  <a:pt x="45244" y="528637"/>
                </a:lnTo>
                <a:lnTo>
                  <a:pt x="11906" y="516731"/>
                </a:lnTo>
                <a:lnTo>
                  <a:pt x="4763" y="440531"/>
                </a:lnTo>
                <a:cubicBezTo>
                  <a:pt x="5557" y="414337"/>
                  <a:pt x="6350" y="388144"/>
                  <a:pt x="7144" y="361950"/>
                </a:cubicBezTo>
                <a:lnTo>
                  <a:pt x="0" y="304800"/>
                </a:lnTo>
                <a:lnTo>
                  <a:pt x="11906" y="283369"/>
                </a:lnTo>
                <a:lnTo>
                  <a:pt x="47625" y="211931"/>
                </a:lnTo>
                <a:lnTo>
                  <a:pt x="69056" y="111919"/>
                </a:lnTo>
                <a:lnTo>
                  <a:pt x="92869" y="42862"/>
                </a:lnTo>
                <a:close/>
              </a:path>
            </a:pathLst>
          </a:custGeom>
          <a:blipFill>
            <a:blip r:embed="rId5"/>
            <a:stretch>
              <a:fillRect l="-344331" t="-308023" r="-440737" b="-426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5C796EB-D3FA-39D5-12B7-819BD4F6FA48}"/>
              </a:ext>
            </a:extLst>
          </p:cNvPr>
          <p:cNvSpPr/>
          <p:nvPr/>
        </p:nvSpPr>
        <p:spPr>
          <a:xfrm>
            <a:off x="8834438" y="3186251"/>
            <a:ext cx="2489200" cy="2466975"/>
          </a:xfrm>
          <a:custGeom>
            <a:avLst/>
            <a:gdLst>
              <a:gd name="connsiteX0" fmla="*/ 0 w 2489200"/>
              <a:gd name="connsiteY0" fmla="*/ 2466975 h 2466975"/>
              <a:gd name="connsiteX1" fmla="*/ 22225 w 2489200"/>
              <a:gd name="connsiteY1" fmla="*/ 2378075 h 2466975"/>
              <a:gd name="connsiteX2" fmla="*/ 53975 w 2489200"/>
              <a:gd name="connsiteY2" fmla="*/ 2263775 h 2466975"/>
              <a:gd name="connsiteX3" fmla="*/ 73025 w 2489200"/>
              <a:gd name="connsiteY3" fmla="*/ 2178050 h 2466975"/>
              <a:gd name="connsiteX4" fmla="*/ 79375 w 2489200"/>
              <a:gd name="connsiteY4" fmla="*/ 2047875 h 2466975"/>
              <a:gd name="connsiteX5" fmla="*/ 88900 w 2489200"/>
              <a:gd name="connsiteY5" fmla="*/ 1952625 h 2466975"/>
              <a:gd name="connsiteX6" fmla="*/ 101600 w 2489200"/>
              <a:gd name="connsiteY6" fmla="*/ 1847850 h 2466975"/>
              <a:gd name="connsiteX7" fmla="*/ 127000 w 2489200"/>
              <a:gd name="connsiteY7" fmla="*/ 1781175 h 2466975"/>
              <a:gd name="connsiteX8" fmla="*/ 139700 w 2489200"/>
              <a:gd name="connsiteY8" fmla="*/ 1730375 h 2466975"/>
              <a:gd name="connsiteX9" fmla="*/ 155575 w 2489200"/>
              <a:gd name="connsiteY9" fmla="*/ 1644650 h 2466975"/>
              <a:gd name="connsiteX10" fmla="*/ 180975 w 2489200"/>
              <a:gd name="connsiteY10" fmla="*/ 1543050 h 2466975"/>
              <a:gd name="connsiteX11" fmla="*/ 196850 w 2489200"/>
              <a:gd name="connsiteY11" fmla="*/ 1463675 h 2466975"/>
              <a:gd name="connsiteX12" fmla="*/ 200025 w 2489200"/>
              <a:gd name="connsiteY12" fmla="*/ 1349375 h 2466975"/>
              <a:gd name="connsiteX13" fmla="*/ 228600 w 2489200"/>
              <a:gd name="connsiteY13" fmla="*/ 1266825 h 2466975"/>
              <a:gd name="connsiteX14" fmla="*/ 269875 w 2489200"/>
              <a:gd name="connsiteY14" fmla="*/ 1238250 h 2466975"/>
              <a:gd name="connsiteX15" fmla="*/ 301625 w 2489200"/>
              <a:gd name="connsiteY15" fmla="*/ 1174750 h 2466975"/>
              <a:gd name="connsiteX16" fmla="*/ 327025 w 2489200"/>
              <a:gd name="connsiteY16" fmla="*/ 1098550 h 2466975"/>
              <a:gd name="connsiteX17" fmla="*/ 330200 w 2489200"/>
              <a:gd name="connsiteY17" fmla="*/ 1025525 h 2466975"/>
              <a:gd name="connsiteX18" fmla="*/ 349250 w 2489200"/>
              <a:gd name="connsiteY18" fmla="*/ 885825 h 2466975"/>
              <a:gd name="connsiteX19" fmla="*/ 377825 w 2489200"/>
              <a:gd name="connsiteY19" fmla="*/ 727075 h 2466975"/>
              <a:gd name="connsiteX20" fmla="*/ 377825 w 2489200"/>
              <a:gd name="connsiteY20" fmla="*/ 584200 h 2466975"/>
              <a:gd name="connsiteX21" fmla="*/ 346075 w 2489200"/>
              <a:gd name="connsiteY21" fmla="*/ 615950 h 2466975"/>
              <a:gd name="connsiteX22" fmla="*/ 346075 w 2489200"/>
              <a:gd name="connsiteY22" fmla="*/ 552450 h 2466975"/>
              <a:gd name="connsiteX23" fmla="*/ 374650 w 2489200"/>
              <a:gd name="connsiteY23" fmla="*/ 469900 h 2466975"/>
              <a:gd name="connsiteX24" fmla="*/ 438150 w 2489200"/>
              <a:gd name="connsiteY24" fmla="*/ 419100 h 2466975"/>
              <a:gd name="connsiteX25" fmla="*/ 514350 w 2489200"/>
              <a:gd name="connsiteY25" fmla="*/ 346075 h 2466975"/>
              <a:gd name="connsiteX26" fmla="*/ 606425 w 2489200"/>
              <a:gd name="connsiteY26" fmla="*/ 342900 h 2466975"/>
              <a:gd name="connsiteX27" fmla="*/ 682625 w 2489200"/>
              <a:gd name="connsiteY27" fmla="*/ 349250 h 2466975"/>
              <a:gd name="connsiteX28" fmla="*/ 600075 w 2489200"/>
              <a:gd name="connsiteY28" fmla="*/ 254000 h 2466975"/>
              <a:gd name="connsiteX29" fmla="*/ 723900 w 2489200"/>
              <a:gd name="connsiteY29" fmla="*/ 203200 h 2466975"/>
              <a:gd name="connsiteX30" fmla="*/ 809625 w 2489200"/>
              <a:gd name="connsiteY30" fmla="*/ 203200 h 2466975"/>
              <a:gd name="connsiteX31" fmla="*/ 952500 w 2489200"/>
              <a:gd name="connsiteY31" fmla="*/ 171450 h 2466975"/>
              <a:gd name="connsiteX32" fmla="*/ 1063625 w 2489200"/>
              <a:gd name="connsiteY32" fmla="*/ 146050 h 2466975"/>
              <a:gd name="connsiteX33" fmla="*/ 1047750 w 2489200"/>
              <a:gd name="connsiteY33" fmla="*/ 161925 h 2466975"/>
              <a:gd name="connsiteX34" fmla="*/ 996950 w 2489200"/>
              <a:gd name="connsiteY34" fmla="*/ 215900 h 2466975"/>
              <a:gd name="connsiteX35" fmla="*/ 974725 w 2489200"/>
              <a:gd name="connsiteY35" fmla="*/ 234950 h 2466975"/>
              <a:gd name="connsiteX36" fmla="*/ 1016000 w 2489200"/>
              <a:gd name="connsiteY36" fmla="*/ 257175 h 2466975"/>
              <a:gd name="connsiteX37" fmla="*/ 1063625 w 2489200"/>
              <a:gd name="connsiteY37" fmla="*/ 269875 h 2466975"/>
              <a:gd name="connsiteX38" fmla="*/ 1127125 w 2489200"/>
              <a:gd name="connsiteY38" fmla="*/ 231775 h 2466975"/>
              <a:gd name="connsiteX39" fmla="*/ 1149350 w 2489200"/>
              <a:gd name="connsiteY39" fmla="*/ 200025 h 2466975"/>
              <a:gd name="connsiteX40" fmla="*/ 1209675 w 2489200"/>
              <a:gd name="connsiteY40" fmla="*/ 171450 h 2466975"/>
              <a:gd name="connsiteX41" fmla="*/ 1311275 w 2489200"/>
              <a:gd name="connsiteY41" fmla="*/ 155575 h 2466975"/>
              <a:gd name="connsiteX42" fmla="*/ 1438275 w 2489200"/>
              <a:gd name="connsiteY42" fmla="*/ 123825 h 2466975"/>
              <a:gd name="connsiteX43" fmla="*/ 1492250 w 2489200"/>
              <a:gd name="connsiteY43" fmla="*/ 107950 h 2466975"/>
              <a:gd name="connsiteX44" fmla="*/ 1571625 w 2489200"/>
              <a:gd name="connsiteY44" fmla="*/ 88900 h 2466975"/>
              <a:gd name="connsiteX45" fmla="*/ 1619250 w 2489200"/>
              <a:gd name="connsiteY45" fmla="*/ 92075 h 2466975"/>
              <a:gd name="connsiteX46" fmla="*/ 1673225 w 2489200"/>
              <a:gd name="connsiteY46" fmla="*/ 107950 h 2466975"/>
              <a:gd name="connsiteX47" fmla="*/ 1847850 w 2489200"/>
              <a:gd name="connsiteY47" fmla="*/ 101600 h 2466975"/>
              <a:gd name="connsiteX48" fmla="*/ 1936750 w 2489200"/>
              <a:gd name="connsiteY48" fmla="*/ 82550 h 2466975"/>
              <a:gd name="connsiteX49" fmla="*/ 2073275 w 2489200"/>
              <a:gd name="connsiteY49" fmla="*/ 34925 h 2466975"/>
              <a:gd name="connsiteX50" fmla="*/ 2209800 w 2489200"/>
              <a:gd name="connsiteY50" fmla="*/ 22225 h 2466975"/>
              <a:gd name="connsiteX51" fmla="*/ 2305050 w 2489200"/>
              <a:gd name="connsiteY51" fmla="*/ 9525 h 2466975"/>
              <a:gd name="connsiteX52" fmla="*/ 2327275 w 2489200"/>
              <a:gd name="connsiteY52" fmla="*/ 0 h 2466975"/>
              <a:gd name="connsiteX53" fmla="*/ 2438400 w 2489200"/>
              <a:gd name="connsiteY53" fmla="*/ 34925 h 2466975"/>
              <a:gd name="connsiteX54" fmla="*/ 2489200 w 2489200"/>
              <a:gd name="connsiteY54" fmla="*/ 69850 h 2466975"/>
              <a:gd name="connsiteX55" fmla="*/ 2441575 w 2489200"/>
              <a:gd name="connsiteY55" fmla="*/ 292100 h 2466975"/>
              <a:gd name="connsiteX56" fmla="*/ 2387600 w 2489200"/>
              <a:gd name="connsiteY56" fmla="*/ 419100 h 2466975"/>
              <a:gd name="connsiteX57" fmla="*/ 2308225 w 2489200"/>
              <a:gd name="connsiteY57" fmla="*/ 596900 h 2466975"/>
              <a:gd name="connsiteX58" fmla="*/ 2241550 w 2489200"/>
              <a:gd name="connsiteY58" fmla="*/ 1038225 h 2466975"/>
              <a:gd name="connsiteX59" fmla="*/ 2206625 w 2489200"/>
              <a:gd name="connsiteY59" fmla="*/ 1069975 h 2466975"/>
              <a:gd name="connsiteX60" fmla="*/ 2165350 w 2489200"/>
              <a:gd name="connsiteY60" fmla="*/ 1317625 h 2466975"/>
              <a:gd name="connsiteX61" fmla="*/ 2095500 w 2489200"/>
              <a:gd name="connsiteY61" fmla="*/ 1536700 h 2466975"/>
              <a:gd name="connsiteX62" fmla="*/ 2060575 w 2489200"/>
              <a:gd name="connsiteY62" fmla="*/ 1854200 h 2466975"/>
              <a:gd name="connsiteX63" fmla="*/ 2022475 w 2489200"/>
              <a:gd name="connsiteY63" fmla="*/ 2457450 h 2466975"/>
              <a:gd name="connsiteX64" fmla="*/ 0 w 2489200"/>
              <a:gd name="connsiteY64" fmla="*/ 2466975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489200" h="2466975">
                <a:moveTo>
                  <a:pt x="0" y="2466975"/>
                </a:moveTo>
                <a:lnTo>
                  <a:pt x="22225" y="2378075"/>
                </a:lnTo>
                <a:lnTo>
                  <a:pt x="53975" y="2263775"/>
                </a:lnTo>
                <a:lnTo>
                  <a:pt x="73025" y="2178050"/>
                </a:lnTo>
                <a:lnTo>
                  <a:pt x="79375" y="2047875"/>
                </a:lnTo>
                <a:lnTo>
                  <a:pt x="88900" y="1952625"/>
                </a:lnTo>
                <a:lnTo>
                  <a:pt x="101600" y="1847850"/>
                </a:lnTo>
                <a:lnTo>
                  <a:pt x="127000" y="1781175"/>
                </a:lnTo>
                <a:lnTo>
                  <a:pt x="139700" y="1730375"/>
                </a:lnTo>
                <a:lnTo>
                  <a:pt x="155575" y="1644650"/>
                </a:lnTo>
                <a:lnTo>
                  <a:pt x="180975" y="1543050"/>
                </a:lnTo>
                <a:lnTo>
                  <a:pt x="196850" y="1463675"/>
                </a:lnTo>
                <a:cubicBezTo>
                  <a:pt x="197908" y="1425575"/>
                  <a:pt x="198967" y="1387475"/>
                  <a:pt x="200025" y="1349375"/>
                </a:cubicBezTo>
                <a:lnTo>
                  <a:pt x="228600" y="1266825"/>
                </a:lnTo>
                <a:lnTo>
                  <a:pt x="269875" y="1238250"/>
                </a:lnTo>
                <a:lnTo>
                  <a:pt x="301625" y="1174750"/>
                </a:lnTo>
                <a:lnTo>
                  <a:pt x="327025" y="1098550"/>
                </a:lnTo>
                <a:lnTo>
                  <a:pt x="330200" y="1025525"/>
                </a:lnTo>
                <a:lnTo>
                  <a:pt x="349250" y="885825"/>
                </a:lnTo>
                <a:lnTo>
                  <a:pt x="377825" y="727075"/>
                </a:lnTo>
                <a:lnTo>
                  <a:pt x="377825" y="584200"/>
                </a:lnTo>
                <a:lnTo>
                  <a:pt x="346075" y="615950"/>
                </a:lnTo>
                <a:lnTo>
                  <a:pt x="346075" y="552450"/>
                </a:lnTo>
                <a:lnTo>
                  <a:pt x="374650" y="469900"/>
                </a:lnTo>
                <a:lnTo>
                  <a:pt x="438150" y="419100"/>
                </a:lnTo>
                <a:lnTo>
                  <a:pt x="514350" y="346075"/>
                </a:lnTo>
                <a:lnTo>
                  <a:pt x="606425" y="342900"/>
                </a:lnTo>
                <a:lnTo>
                  <a:pt x="682625" y="349250"/>
                </a:lnTo>
                <a:lnTo>
                  <a:pt x="600075" y="254000"/>
                </a:lnTo>
                <a:lnTo>
                  <a:pt x="723900" y="203200"/>
                </a:lnTo>
                <a:lnTo>
                  <a:pt x="809625" y="203200"/>
                </a:lnTo>
                <a:lnTo>
                  <a:pt x="952500" y="171450"/>
                </a:lnTo>
                <a:lnTo>
                  <a:pt x="1063625" y="146050"/>
                </a:lnTo>
                <a:lnTo>
                  <a:pt x="1047750" y="161925"/>
                </a:lnTo>
                <a:lnTo>
                  <a:pt x="996950" y="215900"/>
                </a:lnTo>
                <a:lnTo>
                  <a:pt x="974725" y="234950"/>
                </a:lnTo>
                <a:lnTo>
                  <a:pt x="1016000" y="257175"/>
                </a:lnTo>
                <a:lnTo>
                  <a:pt x="1063625" y="269875"/>
                </a:lnTo>
                <a:lnTo>
                  <a:pt x="1127125" y="231775"/>
                </a:lnTo>
                <a:lnTo>
                  <a:pt x="1149350" y="200025"/>
                </a:lnTo>
                <a:lnTo>
                  <a:pt x="1209675" y="171450"/>
                </a:lnTo>
                <a:lnTo>
                  <a:pt x="1311275" y="155575"/>
                </a:lnTo>
                <a:lnTo>
                  <a:pt x="1438275" y="123825"/>
                </a:lnTo>
                <a:lnTo>
                  <a:pt x="1492250" y="107950"/>
                </a:lnTo>
                <a:lnTo>
                  <a:pt x="1571625" y="88900"/>
                </a:lnTo>
                <a:lnTo>
                  <a:pt x="1619250" y="92075"/>
                </a:lnTo>
                <a:lnTo>
                  <a:pt x="1673225" y="107950"/>
                </a:lnTo>
                <a:lnTo>
                  <a:pt x="1847850" y="101600"/>
                </a:lnTo>
                <a:lnTo>
                  <a:pt x="1936750" y="82550"/>
                </a:lnTo>
                <a:lnTo>
                  <a:pt x="2073275" y="34925"/>
                </a:lnTo>
                <a:lnTo>
                  <a:pt x="2209800" y="22225"/>
                </a:lnTo>
                <a:lnTo>
                  <a:pt x="2305050" y="9525"/>
                </a:lnTo>
                <a:lnTo>
                  <a:pt x="2327275" y="0"/>
                </a:lnTo>
                <a:lnTo>
                  <a:pt x="2438400" y="34925"/>
                </a:lnTo>
                <a:lnTo>
                  <a:pt x="2489200" y="69850"/>
                </a:lnTo>
                <a:lnTo>
                  <a:pt x="2441575" y="292100"/>
                </a:lnTo>
                <a:lnTo>
                  <a:pt x="2387600" y="419100"/>
                </a:lnTo>
                <a:lnTo>
                  <a:pt x="2308225" y="596900"/>
                </a:lnTo>
                <a:lnTo>
                  <a:pt x="2241550" y="1038225"/>
                </a:lnTo>
                <a:lnTo>
                  <a:pt x="2206625" y="1069975"/>
                </a:lnTo>
                <a:lnTo>
                  <a:pt x="2165350" y="1317625"/>
                </a:lnTo>
                <a:lnTo>
                  <a:pt x="2095500" y="1536700"/>
                </a:lnTo>
                <a:lnTo>
                  <a:pt x="2060575" y="1854200"/>
                </a:lnTo>
                <a:lnTo>
                  <a:pt x="2022475" y="2457450"/>
                </a:lnTo>
                <a:lnTo>
                  <a:pt x="0" y="2466975"/>
                </a:lnTo>
                <a:close/>
              </a:path>
            </a:pathLst>
          </a:custGeom>
          <a:blipFill>
            <a:blip r:embed="rId5"/>
            <a:stretch>
              <a:fillRect l="-52196" t="-79349" r="-26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8BD1FF1-6AA6-92C4-E224-0DF76B0D37FA}"/>
              </a:ext>
            </a:extLst>
          </p:cNvPr>
          <p:cNvSpPr/>
          <p:nvPr/>
        </p:nvSpPr>
        <p:spPr>
          <a:xfrm>
            <a:off x="9763919" y="2105164"/>
            <a:ext cx="519113" cy="559593"/>
          </a:xfrm>
          <a:custGeom>
            <a:avLst/>
            <a:gdLst>
              <a:gd name="connsiteX0" fmla="*/ 45244 w 519113"/>
              <a:gd name="connsiteY0" fmla="*/ 0 h 559593"/>
              <a:gd name="connsiteX1" fmla="*/ 42863 w 519113"/>
              <a:gd name="connsiteY1" fmla="*/ 138112 h 559593"/>
              <a:gd name="connsiteX2" fmla="*/ 16669 w 519113"/>
              <a:gd name="connsiteY2" fmla="*/ 159543 h 559593"/>
              <a:gd name="connsiteX3" fmla="*/ 4763 w 519113"/>
              <a:gd name="connsiteY3" fmla="*/ 171450 h 559593"/>
              <a:gd name="connsiteX4" fmla="*/ 0 w 519113"/>
              <a:gd name="connsiteY4" fmla="*/ 216693 h 559593"/>
              <a:gd name="connsiteX5" fmla="*/ 2382 w 519113"/>
              <a:gd name="connsiteY5" fmla="*/ 238125 h 559593"/>
              <a:gd name="connsiteX6" fmla="*/ 11907 w 519113"/>
              <a:gd name="connsiteY6" fmla="*/ 250031 h 559593"/>
              <a:gd name="connsiteX7" fmla="*/ 23813 w 519113"/>
              <a:gd name="connsiteY7" fmla="*/ 266700 h 559593"/>
              <a:gd name="connsiteX8" fmla="*/ 19050 w 519113"/>
              <a:gd name="connsiteY8" fmla="*/ 323850 h 559593"/>
              <a:gd name="connsiteX9" fmla="*/ 19050 w 519113"/>
              <a:gd name="connsiteY9" fmla="*/ 383381 h 559593"/>
              <a:gd name="connsiteX10" fmla="*/ 19050 w 519113"/>
              <a:gd name="connsiteY10" fmla="*/ 409575 h 559593"/>
              <a:gd name="connsiteX11" fmla="*/ 19050 w 519113"/>
              <a:gd name="connsiteY11" fmla="*/ 431006 h 559593"/>
              <a:gd name="connsiteX12" fmla="*/ 19050 w 519113"/>
              <a:gd name="connsiteY12" fmla="*/ 431006 h 559593"/>
              <a:gd name="connsiteX13" fmla="*/ 52388 w 519113"/>
              <a:gd name="connsiteY13" fmla="*/ 452437 h 559593"/>
              <a:gd name="connsiteX14" fmla="*/ 88107 w 519113"/>
              <a:gd name="connsiteY14" fmla="*/ 452437 h 559593"/>
              <a:gd name="connsiteX15" fmla="*/ 142875 w 519113"/>
              <a:gd name="connsiteY15" fmla="*/ 435768 h 559593"/>
              <a:gd name="connsiteX16" fmla="*/ 130969 w 519113"/>
              <a:gd name="connsiteY16" fmla="*/ 552450 h 559593"/>
              <a:gd name="connsiteX17" fmla="*/ 209550 w 519113"/>
              <a:gd name="connsiteY17" fmla="*/ 559593 h 559593"/>
              <a:gd name="connsiteX18" fmla="*/ 295275 w 519113"/>
              <a:gd name="connsiteY18" fmla="*/ 523875 h 559593"/>
              <a:gd name="connsiteX19" fmla="*/ 357188 w 519113"/>
              <a:gd name="connsiteY19" fmla="*/ 507206 h 559593"/>
              <a:gd name="connsiteX20" fmla="*/ 421482 w 519113"/>
              <a:gd name="connsiteY20" fmla="*/ 485775 h 559593"/>
              <a:gd name="connsiteX21" fmla="*/ 431007 w 519113"/>
              <a:gd name="connsiteY21" fmla="*/ 476250 h 559593"/>
              <a:gd name="connsiteX22" fmla="*/ 447675 w 519113"/>
              <a:gd name="connsiteY22" fmla="*/ 426243 h 559593"/>
              <a:gd name="connsiteX23" fmla="*/ 452438 w 519113"/>
              <a:gd name="connsiteY23" fmla="*/ 357187 h 559593"/>
              <a:gd name="connsiteX24" fmla="*/ 452438 w 519113"/>
              <a:gd name="connsiteY24" fmla="*/ 326231 h 559593"/>
              <a:gd name="connsiteX25" fmla="*/ 504825 w 519113"/>
              <a:gd name="connsiteY25" fmla="*/ 316706 h 559593"/>
              <a:gd name="connsiteX26" fmla="*/ 516732 w 519113"/>
              <a:gd name="connsiteY26" fmla="*/ 290512 h 559593"/>
              <a:gd name="connsiteX27" fmla="*/ 511969 w 519113"/>
              <a:gd name="connsiteY27" fmla="*/ 197643 h 559593"/>
              <a:gd name="connsiteX28" fmla="*/ 504825 w 519113"/>
              <a:gd name="connsiteY28" fmla="*/ 107156 h 559593"/>
              <a:gd name="connsiteX29" fmla="*/ 519113 w 519113"/>
              <a:gd name="connsiteY29" fmla="*/ 21431 h 559593"/>
              <a:gd name="connsiteX30" fmla="*/ 500063 w 519113"/>
              <a:gd name="connsiteY30" fmla="*/ 9525 h 559593"/>
              <a:gd name="connsiteX31" fmla="*/ 423863 w 519113"/>
              <a:gd name="connsiteY31" fmla="*/ 26193 h 559593"/>
              <a:gd name="connsiteX32" fmla="*/ 340519 w 519113"/>
              <a:gd name="connsiteY32" fmla="*/ 26193 h 559593"/>
              <a:gd name="connsiteX33" fmla="*/ 290513 w 519113"/>
              <a:gd name="connsiteY33" fmla="*/ 23812 h 559593"/>
              <a:gd name="connsiteX34" fmla="*/ 180975 w 519113"/>
              <a:gd name="connsiteY34" fmla="*/ 7143 h 559593"/>
              <a:gd name="connsiteX35" fmla="*/ 45244 w 519113"/>
              <a:gd name="connsiteY35" fmla="*/ 0 h 5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9113" h="559593">
                <a:moveTo>
                  <a:pt x="45244" y="0"/>
                </a:moveTo>
                <a:cubicBezTo>
                  <a:pt x="44450" y="46037"/>
                  <a:pt x="43657" y="92075"/>
                  <a:pt x="42863" y="138112"/>
                </a:cubicBezTo>
                <a:lnTo>
                  <a:pt x="16669" y="159543"/>
                </a:lnTo>
                <a:lnTo>
                  <a:pt x="4763" y="171450"/>
                </a:lnTo>
                <a:lnTo>
                  <a:pt x="0" y="216693"/>
                </a:lnTo>
                <a:lnTo>
                  <a:pt x="2382" y="238125"/>
                </a:lnTo>
                <a:lnTo>
                  <a:pt x="11907" y="250031"/>
                </a:lnTo>
                <a:lnTo>
                  <a:pt x="23813" y="266700"/>
                </a:lnTo>
                <a:lnTo>
                  <a:pt x="19050" y="323850"/>
                </a:lnTo>
                <a:lnTo>
                  <a:pt x="19050" y="383381"/>
                </a:lnTo>
                <a:lnTo>
                  <a:pt x="19050" y="409575"/>
                </a:lnTo>
                <a:lnTo>
                  <a:pt x="19050" y="431006"/>
                </a:lnTo>
                <a:lnTo>
                  <a:pt x="19050" y="431006"/>
                </a:lnTo>
                <a:lnTo>
                  <a:pt x="52388" y="452437"/>
                </a:lnTo>
                <a:lnTo>
                  <a:pt x="88107" y="452437"/>
                </a:lnTo>
                <a:lnTo>
                  <a:pt x="142875" y="435768"/>
                </a:lnTo>
                <a:lnTo>
                  <a:pt x="130969" y="552450"/>
                </a:lnTo>
                <a:lnTo>
                  <a:pt x="209550" y="559593"/>
                </a:lnTo>
                <a:lnTo>
                  <a:pt x="295275" y="523875"/>
                </a:lnTo>
                <a:lnTo>
                  <a:pt x="357188" y="507206"/>
                </a:lnTo>
                <a:lnTo>
                  <a:pt x="421482" y="485775"/>
                </a:lnTo>
                <a:lnTo>
                  <a:pt x="431007" y="476250"/>
                </a:lnTo>
                <a:lnTo>
                  <a:pt x="447675" y="426243"/>
                </a:lnTo>
                <a:lnTo>
                  <a:pt x="452438" y="357187"/>
                </a:lnTo>
                <a:lnTo>
                  <a:pt x="452438" y="326231"/>
                </a:lnTo>
                <a:lnTo>
                  <a:pt x="504825" y="316706"/>
                </a:lnTo>
                <a:lnTo>
                  <a:pt x="516732" y="290512"/>
                </a:lnTo>
                <a:lnTo>
                  <a:pt x="511969" y="197643"/>
                </a:lnTo>
                <a:lnTo>
                  <a:pt x="504825" y="107156"/>
                </a:lnTo>
                <a:lnTo>
                  <a:pt x="519113" y="21431"/>
                </a:lnTo>
                <a:lnTo>
                  <a:pt x="500063" y="9525"/>
                </a:lnTo>
                <a:lnTo>
                  <a:pt x="423863" y="26193"/>
                </a:lnTo>
                <a:lnTo>
                  <a:pt x="340519" y="26193"/>
                </a:lnTo>
                <a:lnTo>
                  <a:pt x="290513" y="23812"/>
                </a:lnTo>
                <a:lnTo>
                  <a:pt x="180975" y="7143"/>
                </a:lnTo>
                <a:lnTo>
                  <a:pt x="45244" y="0"/>
                </a:lnTo>
                <a:close/>
              </a:path>
            </a:pathLst>
          </a:custGeom>
          <a:blipFill>
            <a:blip r:embed="rId5"/>
            <a:stretch>
              <a:fillRect l="-429490" t="-154413" r="-329184" b="-5383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C3F0E68-D3AF-C2A3-3825-96D7D45669C3}"/>
              </a:ext>
            </a:extLst>
          </p:cNvPr>
          <p:cNvSpPr/>
          <p:nvPr/>
        </p:nvSpPr>
        <p:spPr>
          <a:xfrm>
            <a:off x="9894888" y="2319476"/>
            <a:ext cx="1135856" cy="892969"/>
          </a:xfrm>
          <a:custGeom>
            <a:avLst/>
            <a:gdLst>
              <a:gd name="connsiteX0" fmla="*/ 0 w 1135856"/>
              <a:gd name="connsiteY0" fmla="*/ 404813 h 892969"/>
              <a:gd name="connsiteX1" fmla="*/ 21431 w 1135856"/>
              <a:gd name="connsiteY1" fmla="*/ 481013 h 892969"/>
              <a:gd name="connsiteX2" fmla="*/ 30956 w 1135856"/>
              <a:gd name="connsiteY2" fmla="*/ 588169 h 892969"/>
              <a:gd name="connsiteX3" fmla="*/ 73819 w 1135856"/>
              <a:gd name="connsiteY3" fmla="*/ 797719 h 892969"/>
              <a:gd name="connsiteX4" fmla="*/ 97631 w 1135856"/>
              <a:gd name="connsiteY4" fmla="*/ 857250 h 892969"/>
              <a:gd name="connsiteX5" fmla="*/ 111919 w 1135856"/>
              <a:gd name="connsiteY5" fmla="*/ 892969 h 892969"/>
              <a:gd name="connsiteX6" fmla="*/ 202406 w 1135856"/>
              <a:gd name="connsiteY6" fmla="*/ 869156 h 892969"/>
              <a:gd name="connsiteX7" fmla="*/ 214313 w 1135856"/>
              <a:gd name="connsiteY7" fmla="*/ 804863 h 892969"/>
              <a:gd name="connsiteX8" fmla="*/ 214313 w 1135856"/>
              <a:gd name="connsiteY8" fmla="*/ 778669 h 892969"/>
              <a:gd name="connsiteX9" fmla="*/ 209550 w 1135856"/>
              <a:gd name="connsiteY9" fmla="*/ 711994 h 892969"/>
              <a:gd name="connsiteX10" fmla="*/ 190500 w 1135856"/>
              <a:gd name="connsiteY10" fmla="*/ 666750 h 892969"/>
              <a:gd name="connsiteX11" fmla="*/ 233363 w 1135856"/>
              <a:gd name="connsiteY11" fmla="*/ 671513 h 892969"/>
              <a:gd name="connsiteX12" fmla="*/ 319088 w 1135856"/>
              <a:gd name="connsiteY12" fmla="*/ 652463 h 892969"/>
              <a:gd name="connsiteX13" fmla="*/ 476250 w 1135856"/>
              <a:gd name="connsiteY13" fmla="*/ 626269 h 892969"/>
              <a:gd name="connsiteX14" fmla="*/ 592931 w 1135856"/>
              <a:gd name="connsiteY14" fmla="*/ 571500 h 892969"/>
              <a:gd name="connsiteX15" fmla="*/ 592931 w 1135856"/>
              <a:gd name="connsiteY15" fmla="*/ 571500 h 892969"/>
              <a:gd name="connsiteX16" fmla="*/ 607219 w 1135856"/>
              <a:gd name="connsiteY16" fmla="*/ 633413 h 892969"/>
              <a:gd name="connsiteX17" fmla="*/ 609600 w 1135856"/>
              <a:gd name="connsiteY17" fmla="*/ 669131 h 892969"/>
              <a:gd name="connsiteX18" fmla="*/ 621506 w 1135856"/>
              <a:gd name="connsiteY18" fmla="*/ 683419 h 892969"/>
              <a:gd name="connsiteX19" fmla="*/ 673894 w 1135856"/>
              <a:gd name="connsiteY19" fmla="*/ 681038 h 892969"/>
              <a:gd name="connsiteX20" fmla="*/ 854869 w 1135856"/>
              <a:gd name="connsiteY20" fmla="*/ 628650 h 892969"/>
              <a:gd name="connsiteX21" fmla="*/ 1019175 w 1135856"/>
              <a:gd name="connsiteY21" fmla="*/ 595313 h 892969"/>
              <a:gd name="connsiteX22" fmla="*/ 1071563 w 1135856"/>
              <a:gd name="connsiteY22" fmla="*/ 576263 h 892969"/>
              <a:gd name="connsiteX23" fmla="*/ 1083469 w 1135856"/>
              <a:gd name="connsiteY23" fmla="*/ 535781 h 892969"/>
              <a:gd name="connsiteX24" fmla="*/ 1081088 w 1135856"/>
              <a:gd name="connsiteY24" fmla="*/ 514350 h 892969"/>
              <a:gd name="connsiteX25" fmla="*/ 1104900 w 1135856"/>
              <a:gd name="connsiteY25" fmla="*/ 519113 h 892969"/>
              <a:gd name="connsiteX26" fmla="*/ 1135856 w 1135856"/>
              <a:gd name="connsiteY26" fmla="*/ 504825 h 892969"/>
              <a:gd name="connsiteX27" fmla="*/ 1126331 w 1135856"/>
              <a:gd name="connsiteY27" fmla="*/ 445294 h 892969"/>
              <a:gd name="connsiteX28" fmla="*/ 1090613 w 1135856"/>
              <a:gd name="connsiteY28" fmla="*/ 347663 h 892969"/>
              <a:gd name="connsiteX29" fmla="*/ 1085850 w 1135856"/>
              <a:gd name="connsiteY29" fmla="*/ 319088 h 892969"/>
              <a:gd name="connsiteX30" fmla="*/ 1019175 w 1135856"/>
              <a:gd name="connsiteY30" fmla="*/ 340519 h 892969"/>
              <a:gd name="connsiteX31" fmla="*/ 1007269 w 1135856"/>
              <a:gd name="connsiteY31" fmla="*/ 295275 h 892969"/>
              <a:gd name="connsiteX32" fmla="*/ 1007269 w 1135856"/>
              <a:gd name="connsiteY32" fmla="*/ 202406 h 892969"/>
              <a:gd name="connsiteX33" fmla="*/ 971550 w 1135856"/>
              <a:gd name="connsiteY33" fmla="*/ 145256 h 892969"/>
              <a:gd name="connsiteX34" fmla="*/ 957263 w 1135856"/>
              <a:gd name="connsiteY34" fmla="*/ 57150 h 892969"/>
              <a:gd name="connsiteX35" fmla="*/ 1009650 w 1135856"/>
              <a:gd name="connsiteY35" fmla="*/ 21431 h 892969"/>
              <a:gd name="connsiteX36" fmla="*/ 1014413 w 1135856"/>
              <a:gd name="connsiteY36" fmla="*/ 0 h 892969"/>
              <a:gd name="connsiteX37" fmla="*/ 521494 w 1135856"/>
              <a:gd name="connsiteY37" fmla="*/ 95250 h 892969"/>
              <a:gd name="connsiteX38" fmla="*/ 511969 w 1135856"/>
              <a:gd name="connsiteY38" fmla="*/ 157163 h 892969"/>
              <a:gd name="connsiteX39" fmla="*/ 511969 w 1135856"/>
              <a:gd name="connsiteY39" fmla="*/ 216694 h 892969"/>
              <a:gd name="connsiteX40" fmla="*/ 523875 w 1135856"/>
              <a:gd name="connsiteY40" fmla="*/ 285750 h 892969"/>
              <a:gd name="connsiteX41" fmla="*/ 523875 w 1135856"/>
              <a:gd name="connsiteY41" fmla="*/ 307181 h 892969"/>
              <a:gd name="connsiteX42" fmla="*/ 516731 w 1135856"/>
              <a:gd name="connsiteY42" fmla="*/ 338138 h 892969"/>
              <a:gd name="connsiteX43" fmla="*/ 321469 w 1135856"/>
              <a:gd name="connsiteY43" fmla="*/ 381000 h 892969"/>
              <a:gd name="connsiteX44" fmla="*/ 300038 w 1135856"/>
              <a:gd name="connsiteY44" fmla="*/ 385763 h 892969"/>
              <a:gd name="connsiteX45" fmla="*/ 226219 w 1135856"/>
              <a:gd name="connsiteY45" fmla="*/ 402431 h 892969"/>
              <a:gd name="connsiteX46" fmla="*/ 183356 w 1135856"/>
              <a:gd name="connsiteY46" fmla="*/ 419100 h 892969"/>
              <a:gd name="connsiteX47" fmla="*/ 176213 w 1135856"/>
              <a:gd name="connsiteY47" fmla="*/ 445294 h 892969"/>
              <a:gd name="connsiteX48" fmla="*/ 80963 w 1135856"/>
              <a:gd name="connsiteY48" fmla="*/ 369094 h 892969"/>
              <a:gd name="connsiteX49" fmla="*/ 0 w 1135856"/>
              <a:gd name="connsiteY49" fmla="*/ 404813 h 8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5856" h="892969">
                <a:moveTo>
                  <a:pt x="0" y="404813"/>
                </a:moveTo>
                <a:lnTo>
                  <a:pt x="21431" y="481013"/>
                </a:lnTo>
                <a:lnTo>
                  <a:pt x="30956" y="588169"/>
                </a:lnTo>
                <a:lnTo>
                  <a:pt x="73819" y="797719"/>
                </a:lnTo>
                <a:lnTo>
                  <a:pt x="97631" y="857250"/>
                </a:lnTo>
                <a:lnTo>
                  <a:pt x="111919" y="892969"/>
                </a:lnTo>
                <a:lnTo>
                  <a:pt x="202406" y="869156"/>
                </a:lnTo>
                <a:lnTo>
                  <a:pt x="214313" y="804863"/>
                </a:lnTo>
                <a:lnTo>
                  <a:pt x="214313" y="778669"/>
                </a:lnTo>
                <a:lnTo>
                  <a:pt x="209550" y="711994"/>
                </a:lnTo>
                <a:lnTo>
                  <a:pt x="190500" y="666750"/>
                </a:lnTo>
                <a:lnTo>
                  <a:pt x="233363" y="671513"/>
                </a:lnTo>
                <a:lnTo>
                  <a:pt x="319088" y="652463"/>
                </a:lnTo>
                <a:lnTo>
                  <a:pt x="476250" y="626269"/>
                </a:lnTo>
                <a:lnTo>
                  <a:pt x="592931" y="571500"/>
                </a:lnTo>
                <a:lnTo>
                  <a:pt x="592931" y="571500"/>
                </a:lnTo>
                <a:lnTo>
                  <a:pt x="607219" y="633413"/>
                </a:lnTo>
                <a:lnTo>
                  <a:pt x="609600" y="669131"/>
                </a:lnTo>
                <a:lnTo>
                  <a:pt x="621506" y="683419"/>
                </a:lnTo>
                <a:lnTo>
                  <a:pt x="673894" y="681038"/>
                </a:lnTo>
                <a:lnTo>
                  <a:pt x="854869" y="628650"/>
                </a:lnTo>
                <a:lnTo>
                  <a:pt x="1019175" y="595313"/>
                </a:lnTo>
                <a:lnTo>
                  <a:pt x="1071563" y="576263"/>
                </a:lnTo>
                <a:lnTo>
                  <a:pt x="1083469" y="535781"/>
                </a:lnTo>
                <a:lnTo>
                  <a:pt x="1081088" y="514350"/>
                </a:lnTo>
                <a:lnTo>
                  <a:pt x="1104900" y="519113"/>
                </a:lnTo>
                <a:lnTo>
                  <a:pt x="1135856" y="504825"/>
                </a:lnTo>
                <a:lnTo>
                  <a:pt x="1126331" y="445294"/>
                </a:lnTo>
                <a:lnTo>
                  <a:pt x="1090613" y="347663"/>
                </a:lnTo>
                <a:lnTo>
                  <a:pt x="1085850" y="319088"/>
                </a:lnTo>
                <a:lnTo>
                  <a:pt x="1019175" y="340519"/>
                </a:lnTo>
                <a:lnTo>
                  <a:pt x="1007269" y="295275"/>
                </a:lnTo>
                <a:lnTo>
                  <a:pt x="1007269" y="202406"/>
                </a:lnTo>
                <a:lnTo>
                  <a:pt x="971550" y="145256"/>
                </a:lnTo>
                <a:lnTo>
                  <a:pt x="957263" y="57150"/>
                </a:lnTo>
                <a:lnTo>
                  <a:pt x="1009650" y="21431"/>
                </a:lnTo>
                <a:lnTo>
                  <a:pt x="1014413" y="0"/>
                </a:lnTo>
                <a:lnTo>
                  <a:pt x="521494" y="95250"/>
                </a:lnTo>
                <a:lnTo>
                  <a:pt x="511969" y="157163"/>
                </a:lnTo>
                <a:lnTo>
                  <a:pt x="511969" y="216694"/>
                </a:lnTo>
                <a:lnTo>
                  <a:pt x="523875" y="285750"/>
                </a:lnTo>
                <a:lnTo>
                  <a:pt x="523875" y="307181"/>
                </a:lnTo>
                <a:lnTo>
                  <a:pt x="516731" y="338138"/>
                </a:lnTo>
                <a:lnTo>
                  <a:pt x="321469" y="381000"/>
                </a:lnTo>
                <a:lnTo>
                  <a:pt x="300038" y="385763"/>
                </a:lnTo>
                <a:lnTo>
                  <a:pt x="226219" y="402431"/>
                </a:lnTo>
                <a:lnTo>
                  <a:pt x="183356" y="419100"/>
                </a:lnTo>
                <a:lnTo>
                  <a:pt x="176213" y="445294"/>
                </a:lnTo>
                <a:lnTo>
                  <a:pt x="80963" y="369094"/>
                </a:lnTo>
                <a:lnTo>
                  <a:pt x="0" y="404813"/>
                </a:lnTo>
                <a:close/>
              </a:path>
            </a:pathLst>
          </a:custGeom>
          <a:blipFill>
            <a:blip r:embed="rId5"/>
            <a:stretch>
              <a:fillRect l="-207817" t="-122149" r="-84617" b="-2760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18C65335-CA31-3058-0003-5FF3306B9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187232" y="1204776"/>
            <a:ext cx="4457488" cy="4448450"/>
          </a:xfrm>
          <a:prstGeom prst="rect">
            <a:avLst/>
          </a:prstGeom>
          <a:ln w="19050">
            <a:noFill/>
          </a:ln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A1505F7-0DA3-D17B-2188-48BCDCCF64E5}"/>
              </a:ext>
            </a:extLst>
          </p:cNvPr>
          <p:cNvSpPr/>
          <p:nvPr/>
        </p:nvSpPr>
        <p:spPr>
          <a:xfrm>
            <a:off x="1002666" y="2529587"/>
            <a:ext cx="924750" cy="1100289"/>
          </a:xfrm>
          <a:custGeom>
            <a:avLst/>
            <a:gdLst>
              <a:gd name="connsiteX0" fmla="*/ 2381 w 1216819"/>
              <a:gd name="connsiteY0" fmla="*/ 1197769 h 1447800"/>
              <a:gd name="connsiteX1" fmla="*/ 0 w 1216819"/>
              <a:gd name="connsiteY1" fmla="*/ 1447800 h 1447800"/>
              <a:gd name="connsiteX2" fmla="*/ 121444 w 1216819"/>
              <a:gd name="connsiteY2" fmla="*/ 1421606 h 1447800"/>
              <a:gd name="connsiteX3" fmla="*/ 321469 w 1216819"/>
              <a:gd name="connsiteY3" fmla="*/ 1388269 h 1447800"/>
              <a:gd name="connsiteX4" fmla="*/ 414338 w 1216819"/>
              <a:gd name="connsiteY4" fmla="*/ 1359694 h 1447800"/>
              <a:gd name="connsiteX5" fmla="*/ 521494 w 1216819"/>
              <a:gd name="connsiteY5" fmla="*/ 1323975 h 1447800"/>
              <a:gd name="connsiteX6" fmla="*/ 583406 w 1216819"/>
              <a:gd name="connsiteY6" fmla="*/ 1307306 h 1447800"/>
              <a:gd name="connsiteX7" fmla="*/ 695325 w 1216819"/>
              <a:gd name="connsiteY7" fmla="*/ 1278731 h 1447800"/>
              <a:gd name="connsiteX8" fmla="*/ 750094 w 1216819"/>
              <a:gd name="connsiteY8" fmla="*/ 1262062 h 1447800"/>
              <a:gd name="connsiteX9" fmla="*/ 835819 w 1216819"/>
              <a:gd name="connsiteY9" fmla="*/ 1235869 h 1447800"/>
              <a:gd name="connsiteX10" fmla="*/ 892969 w 1216819"/>
              <a:gd name="connsiteY10" fmla="*/ 1195387 h 1447800"/>
              <a:gd name="connsiteX11" fmla="*/ 950119 w 1216819"/>
              <a:gd name="connsiteY11" fmla="*/ 1159669 h 1447800"/>
              <a:gd name="connsiteX12" fmla="*/ 997744 w 1216819"/>
              <a:gd name="connsiteY12" fmla="*/ 1123950 h 1447800"/>
              <a:gd name="connsiteX13" fmla="*/ 1016794 w 1216819"/>
              <a:gd name="connsiteY13" fmla="*/ 1000125 h 1447800"/>
              <a:gd name="connsiteX14" fmla="*/ 1038225 w 1216819"/>
              <a:gd name="connsiteY14" fmla="*/ 904875 h 1447800"/>
              <a:gd name="connsiteX15" fmla="*/ 1064419 w 1216819"/>
              <a:gd name="connsiteY15" fmla="*/ 800100 h 1447800"/>
              <a:gd name="connsiteX16" fmla="*/ 1085850 w 1216819"/>
              <a:gd name="connsiteY16" fmla="*/ 681037 h 1447800"/>
              <a:gd name="connsiteX17" fmla="*/ 1100138 w 1216819"/>
              <a:gd name="connsiteY17" fmla="*/ 597694 h 1447800"/>
              <a:gd name="connsiteX18" fmla="*/ 1116806 w 1216819"/>
              <a:gd name="connsiteY18" fmla="*/ 500062 h 1447800"/>
              <a:gd name="connsiteX19" fmla="*/ 1152525 w 1216819"/>
              <a:gd name="connsiteY19" fmla="*/ 357187 h 1447800"/>
              <a:gd name="connsiteX20" fmla="*/ 1171575 w 1216819"/>
              <a:gd name="connsiteY20" fmla="*/ 238125 h 1447800"/>
              <a:gd name="connsiteX21" fmla="*/ 1193006 w 1216819"/>
              <a:gd name="connsiteY21" fmla="*/ 161925 h 1447800"/>
              <a:gd name="connsiteX22" fmla="*/ 1209675 w 1216819"/>
              <a:gd name="connsiteY22" fmla="*/ 80962 h 1447800"/>
              <a:gd name="connsiteX23" fmla="*/ 1216819 w 1216819"/>
              <a:gd name="connsiteY23" fmla="*/ 38100 h 1447800"/>
              <a:gd name="connsiteX24" fmla="*/ 1121569 w 1216819"/>
              <a:gd name="connsiteY24" fmla="*/ 26194 h 1447800"/>
              <a:gd name="connsiteX25" fmla="*/ 1047750 w 1216819"/>
              <a:gd name="connsiteY25" fmla="*/ 16669 h 1447800"/>
              <a:gd name="connsiteX26" fmla="*/ 964406 w 1216819"/>
              <a:gd name="connsiteY26" fmla="*/ 4762 h 1447800"/>
              <a:gd name="connsiteX27" fmla="*/ 938213 w 1216819"/>
              <a:gd name="connsiteY27" fmla="*/ 0 h 1447800"/>
              <a:gd name="connsiteX28" fmla="*/ 788194 w 1216819"/>
              <a:gd name="connsiteY28" fmla="*/ 621506 h 1447800"/>
              <a:gd name="connsiteX29" fmla="*/ 388144 w 1216819"/>
              <a:gd name="connsiteY29" fmla="*/ 1126331 h 1447800"/>
              <a:gd name="connsiteX30" fmla="*/ 2381 w 1216819"/>
              <a:gd name="connsiteY30" fmla="*/ 1197769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6819" h="1447800">
                <a:moveTo>
                  <a:pt x="2381" y="1197769"/>
                </a:moveTo>
                <a:cubicBezTo>
                  <a:pt x="1587" y="1281113"/>
                  <a:pt x="794" y="1364456"/>
                  <a:pt x="0" y="1447800"/>
                </a:cubicBezTo>
                <a:lnTo>
                  <a:pt x="121444" y="1421606"/>
                </a:lnTo>
                <a:lnTo>
                  <a:pt x="321469" y="1388269"/>
                </a:lnTo>
                <a:lnTo>
                  <a:pt x="414338" y="1359694"/>
                </a:lnTo>
                <a:lnTo>
                  <a:pt x="521494" y="1323975"/>
                </a:lnTo>
                <a:lnTo>
                  <a:pt x="583406" y="1307306"/>
                </a:lnTo>
                <a:lnTo>
                  <a:pt x="695325" y="1278731"/>
                </a:lnTo>
                <a:lnTo>
                  <a:pt x="750094" y="1262062"/>
                </a:lnTo>
                <a:lnTo>
                  <a:pt x="835819" y="1235869"/>
                </a:lnTo>
                <a:lnTo>
                  <a:pt x="892969" y="1195387"/>
                </a:lnTo>
                <a:lnTo>
                  <a:pt x="950119" y="1159669"/>
                </a:lnTo>
                <a:lnTo>
                  <a:pt x="997744" y="1123950"/>
                </a:lnTo>
                <a:lnTo>
                  <a:pt x="1016794" y="1000125"/>
                </a:lnTo>
                <a:lnTo>
                  <a:pt x="1038225" y="904875"/>
                </a:lnTo>
                <a:lnTo>
                  <a:pt x="1064419" y="800100"/>
                </a:lnTo>
                <a:lnTo>
                  <a:pt x="1085850" y="681037"/>
                </a:lnTo>
                <a:lnTo>
                  <a:pt x="1100138" y="597694"/>
                </a:lnTo>
                <a:lnTo>
                  <a:pt x="1116806" y="500062"/>
                </a:lnTo>
                <a:lnTo>
                  <a:pt x="1152525" y="357187"/>
                </a:lnTo>
                <a:lnTo>
                  <a:pt x="1171575" y="238125"/>
                </a:lnTo>
                <a:lnTo>
                  <a:pt x="1193006" y="161925"/>
                </a:lnTo>
                <a:lnTo>
                  <a:pt x="1209675" y="80962"/>
                </a:lnTo>
                <a:lnTo>
                  <a:pt x="1216819" y="38100"/>
                </a:lnTo>
                <a:lnTo>
                  <a:pt x="1121569" y="26194"/>
                </a:lnTo>
                <a:lnTo>
                  <a:pt x="1047750" y="16669"/>
                </a:lnTo>
                <a:lnTo>
                  <a:pt x="964406" y="4762"/>
                </a:lnTo>
                <a:lnTo>
                  <a:pt x="938213" y="0"/>
                </a:lnTo>
                <a:lnTo>
                  <a:pt x="788194" y="621506"/>
                </a:lnTo>
                <a:lnTo>
                  <a:pt x="388144" y="1126331"/>
                </a:lnTo>
                <a:lnTo>
                  <a:pt x="2381" y="1197769"/>
                </a:lnTo>
                <a:close/>
              </a:path>
            </a:pathLst>
          </a:custGeom>
          <a:blipFill>
            <a:blip r:embed="rId6"/>
            <a:stretch>
              <a:fillRect l="-87672" t="-120406" r="-293712" b="-1838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C016453-EA37-7810-E417-0E9A8EF923C4}"/>
              </a:ext>
            </a:extLst>
          </p:cNvPr>
          <p:cNvSpPr/>
          <p:nvPr/>
        </p:nvSpPr>
        <p:spPr>
          <a:xfrm>
            <a:off x="2049397" y="2077167"/>
            <a:ext cx="799882" cy="1210680"/>
          </a:xfrm>
          <a:custGeom>
            <a:avLst/>
            <a:gdLst>
              <a:gd name="connsiteX0" fmla="*/ 128588 w 1052513"/>
              <a:gd name="connsiteY0" fmla="*/ 0 h 1593057"/>
              <a:gd name="connsiteX1" fmla="*/ 521494 w 1052513"/>
              <a:gd name="connsiteY1" fmla="*/ 16669 h 1593057"/>
              <a:gd name="connsiteX2" fmla="*/ 511969 w 1052513"/>
              <a:gd name="connsiteY2" fmla="*/ 83344 h 1593057"/>
              <a:gd name="connsiteX3" fmla="*/ 504825 w 1052513"/>
              <a:gd name="connsiteY3" fmla="*/ 150019 h 1593057"/>
              <a:gd name="connsiteX4" fmla="*/ 488157 w 1052513"/>
              <a:gd name="connsiteY4" fmla="*/ 290513 h 1593057"/>
              <a:gd name="connsiteX5" fmla="*/ 469107 w 1052513"/>
              <a:gd name="connsiteY5" fmla="*/ 352425 h 1593057"/>
              <a:gd name="connsiteX6" fmla="*/ 476250 w 1052513"/>
              <a:gd name="connsiteY6" fmla="*/ 666750 h 1593057"/>
              <a:gd name="connsiteX7" fmla="*/ 619125 w 1052513"/>
              <a:gd name="connsiteY7" fmla="*/ 664369 h 1593057"/>
              <a:gd name="connsiteX8" fmla="*/ 616744 w 1052513"/>
              <a:gd name="connsiteY8" fmla="*/ 785813 h 1593057"/>
              <a:gd name="connsiteX9" fmla="*/ 1052513 w 1052513"/>
              <a:gd name="connsiteY9" fmla="*/ 709613 h 1593057"/>
              <a:gd name="connsiteX10" fmla="*/ 1050132 w 1052513"/>
              <a:gd name="connsiteY10" fmla="*/ 762000 h 1593057"/>
              <a:gd name="connsiteX11" fmla="*/ 862013 w 1052513"/>
              <a:gd name="connsiteY11" fmla="*/ 833438 h 1593057"/>
              <a:gd name="connsiteX12" fmla="*/ 781050 w 1052513"/>
              <a:gd name="connsiteY12" fmla="*/ 795338 h 1593057"/>
              <a:gd name="connsiteX13" fmla="*/ 583407 w 1052513"/>
              <a:gd name="connsiteY13" fmla="*/ 859632 h 1593057"/>
              <a:gd name="connsiteX14" fmla="*/ 721519 w 1052513"/>
              <a:gd name="connsiteY14" fmla="*/ 1519238 h 1593057"/>
              <a:gd name="connsiteX15" fmla="*/ 376238 w 1052513"/>
              <a:gd name="connsiteY15" fmla="*/ 1593057 h 1593057"/>
              <a:gd name="connsiteX16" fmla="*/ 319088 w 1052513"/>
              <a:gd name="connsiteY16" fmla="*/ 1207294 h 1593057"/>
              <a:gd name="connsiteX17" fmla="*/ 150019 w 1052513"/>
              <a:gd name="connsiteY17" fmla="*/ 1226344 h 1593057"/>
              <a:gd name="connsiteX18" fmla="*/ 154782 w 1052513"/>
              <a:gd name="connsiteY18" fmla="*/ 1114425 h 1593057"/>
              <a:gd name="connsiteX19" fmla="*/ 0 w 1052513"/>
              <a:gd name="connsiteY19" fmla="*/ 1114425 h 1593057"/>
              <a:gd name="connsiteX20" fmla="*/ 128588 w 1052513"/>
              <a:gd name="connsiteY20" fmla="*/ 0 h 159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52513" h="1593057">
                <a:moveTo>
                  <a:pt x="128588" y="0"/>
                </a:moveTo>
                <a:lnTo>
                  <a:pt x="521494" y="16669"/>
                </a:lnTo>
                <a:lnTo>
                  <a:pt x="511969" y="83344"/>
                </a:lnTo>
                <a:lnTo>
                  <a:pt x="504825" y="150019"/>
                </a:lnTo>
                <a:lnTo>
                  <a:pt x="488157" y="290513"/>
                </a:lnTo>
                <a:lnTo>
                  <a:pt x="469107" y="352425"/>
                </a:lnTo>
                <a:lnTo>
                  <a:pt x="476250" y="666750"/>
                </a:lnTo>
                <a:lnTo>
                  <a:pt x="619125" y="664369"/>
                </a:lnTo>
                <a:cubicBezTo>
                  <a:pt x="618331" y="704850"/>
                  <a:pt x="617538" y="745332"/>
                  <a:pt x="616744" y="785813"/>
                </a:cubicBezTo>
                <a:lnTo>
                  <a:pt x="1052513" y="709613"/>
                </a:lnTo>
                <a:lnTo>
                  <a:pt x="1050132" y="762000"/>
                </a:lnTo>
                <a:lnTo>
                  <a:pt x="862013" y="833438"/>
                </a:lnTo>
                <a:lnTo>
                  <a:pt x="781050" y="795338"/>
                </a:lnTo>
                <a:lnTo>
                  <a:pt x="583407" y="859632"/>
                </a:lnTo>
                <a:lnTo>
                  <a:pt x="721519" y="1519238"/>
                </a:lnTo>
                <a:lnTo>
                  <a:pt x="376238" y="1593057"/>
                </a:lnTo>
                <a:lnTo>
                  <a:pt x="319088" y="1207294"/>
                </a:lnTo>
                <a:lnTo>
                  <a:pt x="150019" y="1226344"/>
                </a:lnTo>
                <a:lnTo>
                  <a:pt x="154782" y="1114425"/>
                </a:lnTo>
                <a:lnTo>
                  <a:pt x="0" y="1114425"/>
                </a:lnTo>
                <a:lnTo>
                  <a:pt x="128588" y="0"/>
                </a:lnTo>
                <a:close/>
              </a:path>
            </a:pathLst>
          </a:custGeom>
          <a:blipFill>
            <a:blip r:embed="rId6"/>
            <a:stretch>
              <a:fillRect l="-232879" t="-72058" r="-223651" b="-195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CDC535B-C21A-252D-BA80-C405BC4FE9AD}"/>
              </a:ext>
            </a:extLst>
          </p:cNvPr>
          <p:cNvSpPr/>
          <p:nvPr/>
        </p:nvSpPr>
        <p:spPr>
          <a:xfrm>
            <a:off x="2771027" y="2104311"/>
            <a:ext cx="1008598" cy="1109941"/>
          </a:xfrm>
          <a:custGeom>
            <a:avLst/>
            <a:gdLst>
              <a:gd name="connsiteX0" fmla="*/ 209550 w 1327150"/>
              <a:gd name="connsiteY0" fmla="*/ 0 h 1460500"/>
              <a:gd name="connsiteX1" fmla="*/ 209550 w 1327150"/>
              <a:gd name="connsiteY1" fmla="*/ 454025 h 1460500"/>
              <a:gd name="connsiteX2" fmla="*/ 996950 w 1327150"/>
              <a:gd name="connsiteY2" fmla="*/ 295275 h 1460500"/>
              <a:gd name="connsiteX3" fmla="*/ 1089025 w 1327150"/>
              <a:gd name="connsiteY3" fmla="*/ 701675 h 1460500"/>
              <a:gd name="connsiteX4" fmla="*/ 1174750 w 1327150"/>
              <a:gd name="connsiteY4" fmla="*/ 679450 h 1460500"/>
              <a:gd name="connsiteX5" fmla="*/ 1257300 w 1327150"/>
              <a:gd name="connsiteY5" fmla="*/ 996950 h 1460500"/>
              <a:gd name="connsiteX6" fmla="*/ 1168400 w 1327150"/>
              <a:gd name="connsiteY6" fmla="*/ 1022350 h 1460500"/>
              <a:gd name="connsiteX7" fmla="*/ 1171575 w 1327150"/>
              <a:gd name="connsiteY7" fmla="*/ 1066800 h 1460500"/>
              <a:gd name="connsiteX8" fmla="*/ 527050 w 1327150"/>
              <a:gd name="connsiteY8" fmla="*/ 1273175 h 1460500"/>
              <a:gd name="connsiteX9" fmla="*/ 412750 w 1327150"/>
              <a:gd name="connsiteY9" fmla="*/ 1165225 h 1460500"/>
              <a:gd name="connsiteX10" fmla="*/ 22225 w 1327150"/>
              <a:gd name="connsiteY10" fmla="*/ 1250950 h 1460500"/>
              <a:gd name="connsiteX11" fmla="*/ 0 w 1327150"/>
              <a:gd name="connsiteY11" fmla="*/ 1460500 h 1460500"/>
              <a:gd name="connsiteX12" fmla="*/ 1327150 w 1327150"/>
              <a:gd name="connsiteY12" fmla="*/ 1168400 h 1460500"/>
              <a:gd name="connsiteX13" fmla="*/ 1244600 w 1327150"/>
              <a:gd name="connsiteY13" fmla="*/ 31750 h 1460500"/>
              <a:gd name="connsiteX14" fmla="*/ 209550 w 1327150"/>
              <a:gd name="connsiteY14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27150" h="1460500">
                <a:moveTo>
                  <a:pt x="209550" y="0"/>
                </a:moveTo>
                <a:lnTo>
                  <a:pt x="209550" y="454025"/>
                </a:lnTo>
                <a:lnTo>
                  <a:pt x="996950" y="295275"/>
                </a:lnTo>
                <a:lnTo>
                  <a:pt x="1089025" y="701675"/>
                </a:lnTo>
                <a:lnTo>
                  <a:pt x="1174750" y="679450"/>
                </a:lnTo>
                <a:lnTo>
                  <a:pt x="1257300" y="996950"/>
                </a:lnTo>
                <a:lnTo>
                  <a:pt x="1168400" y="1022350"/>
                </a:lnTo>
                <a:lnTo>
                  <a:pt x="1171575" y="1066800"/>
                </a:lnTo>
                <a:lnTo>
                  <a:pt x="527050" y="1273175"/>
                </a:lnTo>
                <a:lnTo>
                  <a:pt x="412750" y="1165225"/>
                </a:lnTo>
                <a:lnTo>
                  <a:pt x="22225" y="1250950"/>
                </a:lnTo>
                <a:lnTo>
                  <a:pt x="0" y="1460500"/>
                </a:lnTo>
                <a:lnTo>
                  <a:pt x="1327150" y="1168400"/>
                </a:lnTo>
                <a:lnTo>
                  <a:pt x="1244600" y="31750"/>
                </a:lnTo>
                <a:lnTo>
                  <a:pt x="209550" y="0"/>
                </a:lnTo>
                <a:close/>
              </a:path>
            </a:pathLst>
          </a:custGeom>
          <a:blipFill>
            <a:blip r:embed="rId6"/>
            <a:stretch>
              <a:fillRect l="-255562" t="-81045" r="-85801" b="-2197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559422C-CFFF-A4E2-D1C2-810AC6F2AEFB}"/>
              </a:ext>
            </a:extLst>
          </p:cNvPr>
          <p:cNvSpPr/>
          <p:nvPr/>
        </p:nvSpPr>
        <p:spPr>
          <a:xfrm>
            <a:off x="726281" y="1204913"/>
            <a:ext cx="595313" cy="688181"/>
          </a:xfrm>
          <a:custGeom>
            <a:avLst/>
            <a:gdLst>
              <a:gd name="connsiteX0" fmla="*/ 0 w 595313"/>
              <a:gd name="connsiteY0" fmla="*/ 2381 h 688181"/>
              <a:gd name="connsiteX1" fmla="*/ 471488 w 595313"/>
              <a:gd name="connsiteY1" fmla="*/ 688181 h 688181"/>
              <a:gd name="connsiteX2" fmla="*/ 595313 w 595313"/>
              <a:gd name="connsiteY2" fmla="*/ 0 h 688181"/>
              <a:gd name="connsiteX3" fmla="*/ 0 w 595313"/>
              <a:gd name="connsiteY3" fmla="*/ 2381 h 68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13" h="688181">
                <a:moveTo>
                  <a:pt x="0" y="2381"/>
                </a:moveTo>
                <a:lnTo>
                  <a:pt x="471488" y="688181"/>
                </a:lnTo>
                <a:lnTo>
                  <a:pt x="595313" y="0"/>
                </a:lnTo>
                <a:lnTo>
                  <a:pt x="0" y="2381"/>
                </a:lnTo>
                <a:close/>
              </a:path>
            </a:pathLst>
          </a:custGeom>
          <a:blipFill>
            <a:blip r:embed="rId7"/>
            <a:stretch>
              <a:fillRect l="-90811" t="-21" r="-557686" b="-5460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DD7C35C-BD63-AE90-279E-0684F15AD4CB}"/>
              </a:ext>
            </a:extLst>
          </p:cNvPr>
          <p:cNvSpPr/>
          <p:nvPr/>
        </p:nvSpPr>
        <p:spPr>
          <a:xfrm>
            <a:off x="1319213" y="1204913"/>
            <a:ext cx="507206" cy="428625"/>
          </a:xfrm>
          <a:custGeom>
            <a:avLst/>
            <a:gdLst>
              <a:gd name="connsiteX0" fmla="*/ 71437 w 507206"/>
              <a:gd name="connsiteY0" fmla="*/ 2381 h 428625"/>
              <a:gd name="connsiteX1" fmla="*/ 0 w 507206"/>
              <a:gd name="connsiteY1" fmla="*/ 428625 h 428625"/>
              <a:gd name="connsiteX2" fmla="*/ 507206 w 507206"/>
              <a:gd name="connsiteY2" fmla="*/ 292893 h 428625"/>
              <a:gd name="connsiteX3" fmla="*/ 447675 w 507206"/>
              <a:gd name="connsiteY3" fmla="*/ 180975 h 428625"/>
              <a:gd name="connsiteX4" fmla="*/ 404812 w 507206"/>
              <a:gd name="connsiteY4" fmla="*/ 119062 h 428625"/>
              <a:gd name="connsiteX5" fmla="*/ 364331 w 507206"/>
              <a:gd name="connsiteY5" fmla="*/ 73818 h 428625"/>
              <a:gd name="connsiteX6" fmla="*/ 307181 w 507206"/>
              <a:gd name="connsiteY6" fmla="*/ 0 h 428625"/>
              <a:gd name="connsiteX7" fmla="*/ 71437 w 507206"/>
              <a:gd name="connsiteY7" fmla="*/ 238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206" h="428625">
                <a:moveTo>
                  <a:pt x="71437" y="2381"/>
                </a:moveTo>
                <a:lnTo>
                  <a:pt x="0" y="428625"/>
                </a:lnTo>
                <a:lnTo>
                  <a:pt x="507206" y="292893"/>
                </a:lnTo>
                <a:lnTo>
                  <a:pt x="447675" y="180975"/>
                </a:lnTo>
                <a:lnTo>
                  <a:pt x="404812" y="119062"/>
                </a:lnTo>
                <a:lnTo>
                  <a:pt x="364331" y="73818"/>
                </a:lnTo>
                <a:lnTo>
                  <a:pt x="307181" y="0"/>
                </a:lnTo>
                <a:lnTo>
                  <a:pt x="71437" y="2381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223493" t="-32" r="-555339" b="-9373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4A3A7DA-61EB-6F80-4C3E-A10D4C720DAF}"/>
              </a:ext>
            </a:extLst>
          </p:cNvPr>
          <p:cNvSpPr/>
          <p:nvPr/>
        </p:nvSpPr>
        <p:spPr>
          <a:xfrm>
            <a:off x="1181100" y="1500188"/>
            <a:ext cx="800100" cy="1033462"/>
          </a:xfrm>
          <a:custGeom>
            <a:avLst/>
            <a:gdLst>
              <a:gd name="connsiteX0" fmla="*/ 0 w 800100"/>
              <a:gd name="connsiteY0" fmla="*/ 921543 h 1033462"/>
              <a:gd name="connsiteX1" fmla="*/ 697706 w 800100"/>
              <a:gd name="connsiteY1" fmla="*/ 1033462 h 1033462"/>
              <a:gd name="connsiteX2" fmla="*/ 745331 w 800100"/>
              <a:gd name="connsiteY2" fmla="*/ 995362 h 1033462"/>
              <a:gd name="connsiteX3" fmla="*/ 800100 w 800100"/>
              <a:gd name="connsiteY3" fmla="*/ 328612 h 1033462"/>
              <a:gd name="connsiteX4" fmla="*/ 659606 w 800100"/>
              <a:gd name="connsiteY4" fmla="*/ 0 h 1033462"/>
              <a:gd name="connsiteX5" fmla="*/ 128588 w 800100"/>
              <a:gd name="connsiteY5" fmla="*/ 142875 h 1033462"/>
              <a:gd name="connsiteX6" fmla="*/ 0 w 800100"/>
              <a:gd name="connsiteY6" fmla="*/ 921543 h 1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0100" h="1033462">
                <a:moveTo>
                  <a:pt x="0" y="921543"/>
                </a:moveTo>
                <a:lnTo>
                  <a:pt x="697706" y="1033462"/>
                </a:lnTo>
                <a:lnTo>
                  <a:pt x="745331" y="995362"/>
                </a:lnTo>
                <a:lnTo>
                  <a:pt x="800100" y="328612"/>
                </a:lnTo>
                <a:lnTo>
                  <a:pt x="659606" y="0"/>
                </a:lnTo>
                <a:lnTo>
                  <a:pt x="128588" y="142875"/>
                </a:lnTo>
                <a:lnTo>
                  <a:pt x="0" y="921543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123559" t="-27881" r="-332041" b="-301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048EA46-9DBF-E139-DC68-8FE0CF1A8FA7}"/>
              </a:ext>
            </a:extLst>
          </p:cNvPr>
          <p:cNvSpPr/>
          <p:nvPr/>
        </p:nvSpPr>
        <p:spPr>
          <a:xfrm>
            <a:off x="1978819" y="1269206"/>
            <a:ext cx="2459831" cy="881063"/>
          </a:xfrm>
          <a:custGeom>
            <a:avLst/>
            <a:gdLst>
              <a:gd name="connsiteX0" fmla="*/ 0 w 2459831"/>
              <a:gd name="connsiteY0" fmla="*/ 0 h 881063"/>
              <a:gd name="connsiteX1" fmla="*/ 171450 w 2459831"/>
              <a:gd name="connsiteY1" fmla="*/ 797719 h 881063"/>
              <a:gd name="connsiteX2" fmla="*/ 2440781 w 2459831"/>
              <a:gd name="connsiteY2" fmla="*/ 881063 h 881063"/>
              <a:gd name="connsiteX3" fmla="*/ 2459831 w 2459831"/>
              <a:gd name="connsiteY3" fmla="*/ 650082 h 881063"/>
              <a:gd name="connsiteX4" fmla="*/ 2409825 w 2459831"/>
              <a:gd name="connsiteY4" fmla="*/ 35719 h 881063"/>
              <a:gd name="connsiteX5" fmla="*/ 0 w 2459831"/>
              <a:gd name="connsiteY5" fmla="*/ 0 h 88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9831" h="881063">
                <a:moveTo>
                  <a:pt x="0" y="0"/>
                </a:moveTo>
                <a:lnTo>
                  <a:pt x="171450" y="797719"/>
                </a:lnTo>
                <a:lnTo>
                  <a:pt x="2440781" y="881063"/>
                </a:lnTo>
                <a:lnTo>
                  <a:pt x="2459831" y="650082"/>
                </a:lnTo>
                <a:lnTo>
                  <a:pt x="2409825" y="357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2834" t="-7313" r="-8313" b="-39735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B6C8C6-A627-DA3C-7FE7-061D99E6F2A4}"/>
              </a:ext>
            </a:extLst>
          </p:cNvPr>
          <p:cNvSpPr/>
          <p:nvPr/>
        </p:nvSpPr>
        <p:spPr>
          <a:xfrm>
            <a:off x="2431256" y="2116931"/>
            <a:ext cx="488157" cy="552450"/>
          </a:xfrm>
          <a:custGeom>
            <a:avLst/>
            <a:gdLst>
              <a:gd name="connsiteX0" fmla="*/ 38100 w 488157"/>
              <a:gd name="connsiteY0" fmla="*/ 0 h 552450"/>
              <a:gd name="connsiteX1" fmla="*/ 2382 w 488157"/>
              <a:gd name="connsiteY1" fmla="*/ 250032 h 552450"/>
              <a:gd name="connsiteX2" fmla="*/ 0 w 488157"/>
              <a:gd name="connsiteY2" fmla="*/ 450057 h 552450"/>
              <a:gd name="connsiteX3" fmla="*/ 104775 w 488157"/>
              <a:gd name="connsiteY3" fmla="*/ 447675 h 552450"/>
              <a:gd name="connsiteX4" fmla="*/ 114300 w 488157"/>
              <a:gd name="connsiteY4" fmla="*/ 552450 h 552450"/>
              <a:gd name="connsiteX5" fmla="*/ 414338 w 488157"/>
              <a:gd name="connsiteY5" fmla="*/ 497682 h 552450"/>
              <a:gd name="connsiteX6" fmla="*/ 426244 w 488157"/>
              <a:gd name="connsiteY6" fmla="*/ 323850 h 552450"/>
              <a:gd name="connsiteX7" fmla="*/ 488157 w 488157"/>
              <a:gd name="connsiteY7" fmla="*/ 321469 h 552450"/>
              <a:gd name="connsiteX8" fmla="*/ 485775 w 488157"/>
              <a:gd name="connsiteY8" fmla="*/ 19050 h 552450"/>
              <a:gd name="connsiteX9" fmla="*/ 38100 w 488157"/>
              <a:gd name="connsiteY9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157" h="552450">
                <a:moveTo>
                  <a:pt x="38100" y="0"/>
                </a:moveTo>
                <a:lnTo>
                  <a:pt x="2382" y="250032"/>
                </a:lnTo>
                <a:lnTo>
                  <a:pt x="0" y="450057"/>
                </a:lnTo>
                <a:lnTo>
                  <a:pt x="104775" y="447675"/>
                </a:lnTo>
                <a:lnTo>
                  <a:pt x="114300" y="552450"/>
                </a:lnTo>
                <a:lnTo>
                  <a:pt x="414338" y="497682"/>
                </a:lnTo>
                <a:lnTo>
                  <a:pt x="426244" y="323850"/>
                </a:lnTo>
                <a:lnTo>
                  <a:pt x="488157" y="321469"/>
                </a:lnTo>
                <a:lnTo>
                  <a:pt x="485775" y="19050"/>
                </a:lnTo>
                <a:lnTo>
                  <a:pt x="38100" y="0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460135" t="-165111" r="-352666" b="-5397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EF41D7-A126-B270-0797-8F6AD544110B}"/>
              </a:ext>
            </a:extLst>
          </p:cNvPr>
          <p:cNvSpPr/>
          <p:nvPr/>
        </p:nvSpPr>
        <p:spPr>
          <a:xfrm>
            <a:off x="1990725" y="2926556"/>
            <a:ext cx="338138" cy="435769"/>
          </a:xfrm>
          <a:custGeom>
            <a:avLst/>
            <a:gdLst>
              <a:gd name="connsiteX0" fmla="*/ 40481 w 338138"/>
              <a:gd name="connsiteY0" fmla="*/ 0 h 435769"/>
              <a:gd name="connsiteX1" fmla="*/ 0 w 338138"/>
              <a:gd name="connsiteY1" fmla="*/ 297657 h 435769"/>
              <a:gd name="connsiteX2" fmla="*/ 47625 w 338138"/>
              <a:gd name="connsiteY2" fmla="*/ 435769 h 435769"/>
              <a:gd name="connsiteX3" fmla="*/ 338138 w 338138"/>
              <a:gd name="connsiteY3" fmla="*/ 366713 h 435769"/>
              <a:gd name="connsiteX4" fmla="*/ 285750 w 338138"/>
              <a:gd name="connsiteY4" fmla="*/ 83344 h 435769"/>
              <a:gd name="connsiteX5" fmla="*/ 164306 w 338138"/>
              <a:gd name="connsiteY5" fmla="*/ 95250 h 435769"/>
              <a:gd name="connsiteX6" fmla="*/ 159544 w 338138"/>
              <a:gd name="connsiteY6" fmla="*/ 16669 h 435769"/>
              <a:gd name="connsiteX7" fmla="*/ 40481 w 338138"/>
              <a:gd name="connsiteY7" fmla="*/ 0 h 43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8138" h="435769">
                <a:moveTo>
                  <a:pt x="40481" y="0"/>
                </a:moveTo>
                <a:lnTo>
                  <a:pt x="0" y="297657"/>
                </a:lnTo>
                <a:lnTo>
                  <a:pt x="47625" y="435769"/>
                </a:lnTo>
                <a:lnTo>
                  <a:pt x="338138" y="366713"/>
                </a:lnTo>
                <a:lnTo>
                  <a:pt x="285750" y="83344"/>
                </a:lnTo>
                <a:lnTo>
                  <a:pt x="164306" y="95250"/>
                </a:lnTo>
                <a:lnTo>
                  <a:pt x="159544" y="16669"/>
                </a:lnTo>
                <a:lnTo>
                  <a:pt x="40481" y="0"/>
                </a:lnTo>
                <a:close/>
              </a:path>
            </a:pathLst>
          </a:custGeom>
          <a:blipFill>
            <a:blip r:embed="rId7"/>
            <a:stretch>
              <a:fillRect l="-533830" t="-395577" r="-684415" b="-5252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38F801B-1C8E-CA41-3E00-33AC07ECA912}"/>
              </a:ext>
            </a:extLst>
          </p:cNvPr>
          <p:cNvSpPr/>
          <p:nvPr/>
        </p:nvSpPr>
        <p:spPr>
          <a:xfrm>
            <a:off x="2519363" y="2352675"/>
            <a:ext cx="1188243" cy="895350"/>
          </a:xfrm>
          <a:custGeom>
            <a:avLst/>
            <a:gdLst>
              <a:gd name="connsiteX0" fmla="*/ 0 w 1188243"/>
              <a:gd name="connsiteY0" fmla="*/ 378619 h 895350"/>
              <a:gd name="connsiteX1" fmla="*/ 102393 w 1188243"/>
              <a:gd name="connsiteY1" fmla="*/ 895350 h 895350"/>
              <a:gd name="connsiteX2" fmla="*/ 242887 w 1188243"/>
              <a:gd name="connsiteY2" fmla="*/ 857250 h 895350"/>
              <a:gd name="connsiteX3" fmla="*/ 254793 w 1188243"/>
              <a:gd name="connsiteY3" fmla="*/ 678656 h 895350"/>
              <a:gd name="connsiteX4" fmla="*/ 597693 w 1188243"/>
              <a:gd name="connsiteY4" fmla="*/ 602456 h 895350"/>
              <a:gd name="connsiteX5" fmla="*/ 657225 w 1188243"/>
              <a:gd name="connsiteY5" fmla="*/ 688181 h 895350"/>
              <a:gd name="connsiteX6" fmla="*/ 1123950 w 1188243"/>
              <a:gd name="connsiteY6" fmla="*/ 564356 h 895350"/>
              <a:gd name="connsiteX7" fmla="*/ 1114425 w 1188243"/>
              <a:gd name="connsiteY7" fmla="*/ 511969 h 895350"/>
              <a:gd name="connsiteX8" fmla="*/ 1188243 w 1188243"/>
              <a:gd name="connsiteY8" fmla="*/ 492919 h 895350"/>
              <a:gd name="connsiteX9" fmla="*/ 1143000 w 1188243"/>
              <a:gd name="connsiteY9" fmla="*/ 292894 h 895350"/>
              <a:gd name="connsiteX10" fmla="*/ 1062037 w 1188243"/>
              <a:gd name="connsiteY10" fmla="*/ 304800 h 895350"/>
              <a:gd name="connsiteX11" fmla="*/ 997743 w 1188243"/>
              <a:gd name="connsiteY11" fmla="*/ 0 h 895350"/>
              <a:gd name="connsiteX12" fmla="*/ 350043 w 1188243"/>
              <a:gd name="connsiteY12" fmla="*/ 128588 h 895350"/>
              <a:gd name="connsiteX13" fmla="*/ 357187 w 1188243"/>
              <a:gd name="connsiteY13" fmla="*/ 304800 h 895350"/>
              <a:gd name="connsiteX14" fmla="*/ 200025 w 1188243"/>
              <a:gd name="connsiteY14" fmla="*/ 373856 h 895350"/>
              <a:gd name="connsiteX15" fmla="*/ 130968 w 1188243"/>
              <a:gd name="connsiteY15" fmla="*/ 354806 h 895350"/>
              <a:gd name="connsiteX16" fmla="*/ 0 w 1188243"/>
              <a:gd name="connsiteY16" fmla="*/ 378619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88243" h="895350">
                <a:moveTo>
                  <a:pt x="0" y="378619"/>
                </a:moveTo>
                <a:lnTo>
                  <a:pt x="102393" y="895350"/>
                </a:lnTo>
                <a:lnTo>
                  <a:pt x="242887" y="857250"/>
                </a:lnTo>
                <a:lnTo>
                  <a:pt x="254793" y="678656"/>
                </a:lnTo>
                <a:lnTo>
                  <a:pt x="597693" y="602456"/>
                </a:lnTo>
                <a:lnTo>
                  <a:pt x="657225" y="688181"/>
                </a:lnTo>
                <a:lnTo>
                  <a:pt x="1123950" y="564356"/>
                </a:lnTo>
                <a:lnTo>
                  <a:pt x="1114425" y="511969"/>
                </a:lnTo>
                <a:lnTo>
                  <a:pt x="1188243" y="492919"/>
                </a:lnTo>
                <a:lnTo>
                  <a:pt x="1143000" y="292894"/>
                </a:lnTo>
                <a:lnTo>
                  <a:pt x="1062037" y="304800"/>
                </a:lnTo>
                <a:lnTo>
                  <a:pt x="997743" y="0"/>
                </a:lnTo>
                <a:lnTo>
                  <a:pt x="350043" y="128588"/>
                </a:lnTo>
                <a:lnTo>
                  <a:pt x="357187" y="304800"/>
                </a:lnTo>
                <a:lnTo>
                  <a:pt x="200025" y="373856"/>
                </a:lnTo>
                <a:lnTo>
                  <a:pt x="130968" y="354806"/>
                </a:lnTo>
                <a:lnTo>
                  <a:pt x="0" y="378619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196413" t="-128170" r="-78586" b="-2684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76DAA02-E54D-F69D-93E2-3A87AB03E5B3}"/>
              </a:ext>
            </a:extLst>
          </p:cNvPr>
          <p:cNvSpPr/>
          <p:nvPr/>
        </p:nvSpPr>
        <p:spPr>
          <a:xfrm>
            <a:off x="3731419" y="2140744"/>
            <a:ext cx="352425" cy="802481"/>
          </a:xfrm>
          <a:custGeom>
            <a:avLst/>
            <a:gdLst>
              <a:gd name="connsiteX0" fmla="*/ 0 w 352425"/>
              <a:gd name="connsiteY0" fmla="*/ 11906 h 802481"/>
              <a:gd name="connsiteX1" fmla="*/ 57150 w 352425"/>
              <a:gd name="connsiteY1" fmla="*/ 802481 h 802481"/>
              <a:gd name="connsiteX2" fmla="*/ 352425 w 352425"/>
              <a:gd name="connsiteY2" fmla="*/ 792956 h 802481"/>
              <a:gd name="connsiteX3" fmla="*/ 285750 w 352425"/>
              <a:gd name="connsiteY3" fmla="*/ 52387 h 802481"/>
              <a:gd name="connsiteX4" fmla="*/ 223837 w 352425"/>
              <a:gd name="connsiteY4" fmla="*/ 57150 h 802481"/>
              <a:gd name="connsiteX5" fmla="*/ 238125 w 352425"/>
              <a:gd name="connsiteY5" fmla="*/ 0 h 802481"/>
              <a:gd name="connsiteX6" fmla="*/ 0 w 352425"/>
              <a:gd name="connsiteY6" fmla="*/ 11906 h 80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425" h="802481">
                <a:moveTo>
                  <a:pt x="0" y="11906"/>
                </a:moveTo>
                <a:lnTo>
                  <a:pt x="57150" y="802481"/>
                </a:lnTo>
                <a:lnTo>
                  <a:pt x="352425" y="792956"/>
                </a:lnTo>
                <a:lnTo>
                  <a:pt x="285750" y="52387"/>
                </a:lnTo>
                <a:lnTo>
                  <a:pt x="223837" y="57150"/>
                </a:lnTo>
                <a:lnTo>
                  <a:pt x="238125" y="0"/>
                </a:lnTo>
                <a:lnTo>
                  <a:pt x="0" y="11906"/>
                </a:lnTo>
                <a:close/>
              </a:path>
            </a:pathLst>
          </a:custGeom>
          <a:blipFill>
            <a:blip r:embed="rId7"/>
            <a:stretch>
              <a:fillRect l="-1006107" t="-116639" r="-154730" b="-337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D65CF0B-73E2-C3D1-B055-089964D38F60}"/>
              </a:ext>
            </a:extLst>
          </p:cNvPr>
          <p:cNvSpPr/>
          <p:nvPr/>
        </p:nvSpPr>
        <p:spPr>
          <a:xfrm>
            <a:off x="4074319" y="2152650"/>
            <a:ext cx="381000" cy="835819"/>
          </a:xfrm>
          <a:custGeom>
            <a:avLst/>
            <a:gdLst>
              <a:gd name="connsiteX0" fmla="*/ 0 w 381000"/>
              <a:gd name="connsiteY0" fmla="*/ 0 h 835819"/>
              <a:gd name="connsiteX1" fmla="*/ 26194 w 381000"/>
              <a:gd name="connsiteY1" fmla="*/ 804863 h 835819"/>
              <a:gd name="connsiteX2" fmla="*/ 378619 w 381000"/>
              <a:gd name="connsiteY2" fmla="*/ 835819 h 835819"/>
              <a:gd name="connsiteX3" fmla="*/ 381000 w 381000"/>
              <a:gd name="connsiteY3" fmla="*/ 695325 h 835819"/>
              <a:gd name="connsiteX4" fmla="*/ 376237 w 381000"/>
              <a:gd name="connsiteY4" fmla="*/ 609600 h 835819"/>
              <a:gd name="connsiteX5" fmla="*/ 364331 w 381000"/>
              <a:gd name="connsiteY5" fmla="*/ 421481 h 835819"/>
              <a:gd name="connsiteX6" fmla="*/ 342900 w 381000"/>
              <a:gd name="connsiteY6" fmla="*/ 280988 h 835819"/>
              <a:gd name="connsiteX7" fmla="*/ 323850 w 381000"/>
              <a:gd name="connsiteY7" fmla="*/ 7144 h 835819"/>
              <a:gd name="connsiteX8" fmla="*/ 0 w 381000"/>
              <a:gd name="connsiteY8" fmla="*/ 0 h 83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" h="835819">
                <a:moveTo>
                  <a:pt x="0" y="0"/>
                </a:moveTo>
                <a:lnTo>
                  <a:pt x="26194" y="804863"/>
                </a:lnTo>
                <a:lnTo>
                  <a:pt x="378619" y="835819"/>
                </a:lnTo>
                <a:cubicBezTo>
                  <a:pt x="379413" y="788988"/>
                  <a:pt x="380206" y="742156"/>
                  <a:pt x="381000" y="695325"/>
                </a:cubicBezTo>
                <a:lnTo>
                  <a:pt x="376237" y="609600"/>
                </a:lnTo>
                <a:lnTo>
                  <a:pt x="364331" y="421481"/>
                </a:lnTo>
                <a:lnTo>
                  <a:pt x="342900" y="280988"/>
                </a:lnTo>
                <a:lnTo>
                  <a:pt x="323850" y="7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20235" t="-113408" r="-49292" b="-3185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3FE0787-24FF-9CFB-D60B-5559C9538A77}"/>
              </a:ext>
            </a:extLst>
          </p:cNvPr>
          <p:cNvSpPr/>
          <p:nvPr/>
        </p:nvSpPr>
        <p:spPr>
          <a:xfrm>
            <a:off x="175437" y="3652284"/>
            <a:ext cx="611372" cy="1924493"/>
          </a:xfrm>
          <a:custGeom>
            <a:avLst/>
            <a:gdLst>
              <a:gd name="connsiteX0" fmla="*/ 5316 w 611372"/>
              <a:gd name="connsiteY0" fmla="*/ 0 h 1924493"/>
              <a:gd name="connsiteX1" fmla="*/ 611372 w 611372"/>
              <a:gd name="connsiteY1" fmla="*/ 122274 h 1924493"/>
              <a:gd name="connsiteX2" fmla="*/ 318977 w 611372"/>
              <a:gd name="connsiteY2" fmla="*/ 1924493 h 1924493"/>
              <a:gd name="connsiteX3" fmla="*/ 0 w 611372"/>
              <a:gd name="connsiteY3" fmla="*/ 1871330 h 1924493"/>
              <a:gd name="connsiteX4" fmla="*/ 5316 w 611372"/>
              <a:gd name="connsiteY4" fmla="*/ 0 h 192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372" h="1924493">
                <a:moveTo>
                  <a:pt x="5316" y="0"/>
                </a:moveTo>
                <a:lnTo>
                  <a:pt x="611372" y="122274"/>
                </a:lnTo>
                <a:lnTo>
                  <a:pt x="318977" y="1924493"/>
                </a:lnTo>
                <a:lnTo>
                  <a:pt x="0" y="1871330"/>
                </a:lnTo>
                <a:lnTo>
                  <a:pt x="5316" y="0"/>
                </a:lnTo>
                <a:close/>
              </a:path>
            </a:pathLst>
          </a:custGeom>
          <a:blipFill>
            <a:blip r:embed="rId7"/>
            <a:stretch>
              <a:fillRect l="383" t="-127282" r="-630764" b="-38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6B13A0F-BF5F-E88F-098F-AD369D27BBEB}"/>
              </a:ext>
            </a:extLst>
          </p:cNvPr>
          <p:cNvSpPr/>
          <p:nvPr/>
        </p:nvSpPr>
        <p:spPr>
          <a:xfrm>
            <a:off x="675167" y="3641651"/>
            <a:ext cx="1073889" cy="1180214"/>
          </a:xfrm>
          <a:custGeom>
            <a:avLst/>
            <a:gdLst>
              <a:gd name="connsiteX0" fmla="*/ 802759 w 1073889"/>
              <a:gd name="connsiteY0" fmla="*/ 1180214 h 1180214"/>
              <a:gd name="connsiteX1" fmla="*/ 1073889 w 1073889"/>
              <a:gd name="connsiteY1" fmla="*/ 0 h 1180214"/>
              <a:gd name="connsiteX2" fmla="*/ 494414 w 1073889"/>
              <a:gd name="connsiteY2" fmla="*/ 85061 h 1180214"/>
              <a:gd name="connsiteX3" fmla="*/ 111642 w 1073889"/>
              <a:gd name="connsiteY3" fmla="*/ 138223 h 1180214"/>
              <a:gd name="connsiteX4" fmla="*/ 0 w 1073889"/>
              <a:gd name="connsiteY4" fmla="*/ 1010093 h 1180214"/>
              <a:gd name="connsiteX5" fmla="*/ 802759 w 1073889"/>
              <a:gd name="connsiteY5" fmla="*/ 1180214 h 11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3889" h="1180214">
                <a:moveTo>
                  <a:pt x="802759" y="1180214"/>
                </a:moveTo>
                <a:lnTo>
                  <a:pt x="1073889" y="0"/>
                </a:lnTo>
                <a:lnTo>
                  <a:pt x="494414" y="85061"/>
                </a:lnTo>
                <a:lnTo>
                  <a:pt x="111642" y="138223"/>
                </a:lnTo>
                <a:lnTo>
                  <a:pt x="0" y="1010093"/>
                </a:lnTo>
                <a:lnTo>
                  <a:pt x="802759" y="1180214"/>
                </a:lnTo>
                <a:close/>
              </a:path>
            </a:pathLst>
          </a:custGeom>
          <a:blipFill>
            <a:blip r:embed="rId7"/>
            <a:stretch>
              <a:fillRect l="-46535" t="-206478" r="-268544" b="-70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E666399-7492-703D-9EA8-11B11A8EAF2B}"/>
              </a:ext>
            </a:extLst>
          </p:cNvPr>
          <p:cNvSpPr/>
          <p:nvPr/>
        </p:nvSpPr>
        <p:spPr>
          <a:xfrm>
            <a:off x="520995" y="4662377"/>
            <a:ext cx="951614" cy="988828"/>
          </a:xfrm>
          <a:custGeom>
            <a:avLst/>
            <a:gdLst>
              <a:gd name="connsiteX0" fmla="*/ 0 w 951614"/>
              <a:gd name="connsiteY0" fmla="*/ 903767 h 988828"/>
              <a:gd name="connsiteX1" fmla="*/ 350875 w 951614"/>
              <a:gd name="connsiteY1" fmla="*/ 983511 h 988828"/>
              <a:gd name="connsiteX2" fmla="*/ 829340 w 951614"/>
              <a:gd name="connsiteY2" fmla="*/ 988828 h 988828"/>
              <a:gd name="connsiteX3" fmla="*/ 951614 w 951614"/>
              <a:gd name="connsiteY3" fmla="*/ 196702 h 988828"/>
              <a:gd name="connsiteX4" fmla="*/ 143540 w 951614"/>
              <a:gd name="connsiteY4" fmla="*/ 0 h 988828"/>
              <a:gd name="connsiteX5" fmla="*/ 0 w 951614"/>
              <a:gd name="connsiteY5" fmla="*/ 903767 h 98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1614" h="988828">
                <a:moveTo>
                  <a:pt x="0" y="903767"/>
                </a:moveTo>
                <a:lnTo>
                  <a:pt x="350875" y="983511"/>
                </a:lnTo>
                <a:lnTo>
                  <a:pt x="829340" y="988828"/>
                </a:lnTo>
                <a:lnTo>
                  <a:pt x="951614" y="196702"/>
                </a:lnTo>
                <a:lnTo>
                  <a:pt x="143540" y="0"/>
                </a:lnTo>
                <a:lnTo>
                  <a:pt x="0" y="903767"/>
                </a:lnTo>
                <a:close/>
              </a:path>
            </a:pathLst>
          </a:custGeom>
          <a:blipFill>
            <a:blip r:embed="rId7"/>
            <a:stretch>
              <a:fillRect l="-35241" t="-349666" r="-3331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A2E89D-B206-34E0-509E-DBE94640221D}"/>
              </a:ext>
            </a:extLst>
          </p:cNvPr>
          <p:cNvSpPr/>
          <p:nvPr/>
        </p:nvSpPr>
        <p:spPr>
          <a:xfrm>
            <a:off x="1536405" y="3248247"/>
            <a:ext cx="2169042" cy="2402958"/>
          </a:xfrm>
          <a:custGeom>
            <a:avLst/>
            <a:gdLst>
              <a:gd name="connsiteX0" fmla="*/ 366823 w 2169042"/>
              <a:gd name="connsiteY0" fmla="*/ 361506 h 2402958"/>
              <a:gd name="connsiteX1" fmla="*/ 2030818 w 2169042"/>
              <a:gd name="connsiteY1" fmla="*/ 0 h 2402958"/>
              <a:gd name="connsiteX2" fmla="*/ 2169042 w 2169042"/>
              <a:gd name="connsiteY2" fmla="*/ 196702 h 2402958"/>
              <a:gd name="connsiteX3" fmla="*/ 1982972 w 2169042"/>
              <a:gd name="connsiteY3" fmla="*/ 1174897 h 2402958"/>
              <a:gd name="connsiteX4" fmla="*/ 1924493 w 2169042"/>
              <a:gd name="connsiteY4" fmla="*/ 1483241 h 2402958"/>
              <a:gd name="connsiteX5" fmla="*/ 1828800 w 2169042"/>
              <a:gd name="connsiteY5" fmla="*/ 2402958 h 2402958"/>
              <a:gd name="connsiteX6" fmla="*/ 0 w 2169042"/>
              <a:gd name="connsiteY6" fmla="*/ 2402958 h 2402958"/>
              <a:gd name="connsiteX7" fmla="*/ 366823 w 2169042"/>
              <a:gd name="connsiteY7" fmla="*/ 361506 h 240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9042" h="2402958">
                <a:moveTo>
                  <a:pt x="366823" y="361506"/>
                </a:moveTo>
                <a:lnTo>
                  <a:pt x="2030818" y="0"/>
                </a:lnTo>
                <a:lnTo>
                  <a:pt x="2169042" y="196702"/>
                </a:lnTo>
                <a:lnTo>
                  <a:pt x="1982972" y="1174897"/>
                </a:lnTo>
                <a:lnTo>
                  <a:pt x="1924493" y="1483241"/>
                </a:lnTo>
                <a:lnTo>
                  <a:pt x="1828800" y="2402958"/>
                </a:lnTo>
                <a:lnTo>
                  <a:pt x="0" y="2402958"/>
                </a:lnTo>
                <a:lnTo>
                  <a:pt x="366823" y="361506"/>
                </a:lnTo>
                <a:close/>
              </a:path>
            </a:pathLst>
          </a:custGeom>
          <a:blipFill>
            <a:blip r:embed="rId7"/>
            <a:stretch>
              <a:fillRect l="-62275" t="-85040" r="-432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0DFC380-B883-BAAF-394E-C56F8E8C69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t="2443" r="2644" b="2510"/>
          <a:stretch/>
        </p:blipFill>
        <p:spPr>
          <a:xfrm>
            <a:off x="-4629485" y="990027"/>
            <a:ext cx="4455902" cy="4448450"/>
          </a:xfrm>
          <a:prstGeom prst="rect">
            <a:avLst/>
          </a:prstGeom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461D796-DD1B-2078-CC97-855CE9912A2F}"/>
              </a:ext>
            </a:extLst>
          </p:cNvPr>
          <p:cNvSpPr/>
          <p:nvPr/>
        </p:nvSpPr>
        <p:spPr>
          <a:xfrm>
            <a:off x="257175" y="1212056"/>
            <a:ext cx="452438" cy="207169"/>
          </a:xfrm>
          <a:custGeom>
            <a:avLst/>
            <a:gdLst>
              <a:gd name="connsiteX0" fmla="*/ 0 w 452438"/>
              <a:gd name="connsiteY0" fmla="*/ 0 h 207169"/>
              <a:gd name="connsiteX1" fmla="*/ 19050 w 452438"/>
              <a:gd name="connsiteY1" fmla="*/ 50007 h 207169"/>
              <a:gd name="connsiteX2" fmla="*/ 116681 w 452438"/>
              <a:gd name="connsiteY2" fmla="*/ 88107 h 207169"/>
              <a:gd name="connsiteX3" fmla="*/ 185738 w 452438"/>
              <a:gd name="connsiteY3" fmla="*/ 207169 h 207169"/>
              <a:gd name="connsiteX4" fmla="*/ 214313 w 452438"/>
              <a:gd name="connsiteY4" fmla="*/ 207169 h 207169"/>
              <a:gd name="connsiteX5" fmla="*/ 242888 w 452438"/>
              <a:gd name="connsiteY5" fmla="*/ 207169 h 207169"/>
              <a:gd name="connsiteX6" fmla="*/ 266700 w 452438"/>
              <a:gd name="connsiteY6" fmla="*/ 192882 h 207169"/>
              <a:gd name="connsiteX7" fmla="*/ 257175 w 452438"/>
              <a:gd name="connsiteY7" fmla="*/ 166688 h 207169"/>
              <a:gd name="connsiteX8" fmla="*/ 295275 w 452438"/>
              <a:gd name="connsiteY8" fmla="*/ 147638 h 207169"/>
              <a:gd name="connsiteX9" fmla="*/ 383381 w 452438"/>
              <a:gd name="connsiteY9" fmla="*/ 119063 h 207169"/>
              <a:gd name="connsiteX10" fmla="*/ 440531 w 452438"/>
              <a:gd name="connsiteY10" fmla="*/ 95250 h 207169"/>
              <a:gd name="connsiteX11" fmla="*/ 452438 w 452438"/>
              <a:gd name="connsiteY11" fmla="*/ 2382 h 207169"/>
              <a:gd name="connsiteX12" fmla="*/ 0 w 452438"/>
              <a:gd name="connsiteY12" fmla="*/ 0 h 20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2438" h="207169">
                <a:moveTo>
                  <a:pt x="0" y="0"/>
                </a:moveTo>
                <a:lnTo>
                  <a:pt x="19050" y="50007"/>
                </a:lnTo>
                <a:lnTo>
                  <a:pt x="116681" y="88107"/>
                </a:lnTo>
                <a:lnTo>
                  <a:pt x="185738" y="207169"/>
                </a:lnTo>
                <a:lnTo>
                  <a:pt x="214313" y="207169"/>
                </a:lnTo>
                <a:lnTo>
                  <a:pt x="242888" y="207169"/>
                </a:lnTo>
                <a:lnTo>
                  <a:pt x="266700" y="192882"/>
                </a:lnTo>
                <a:lnTo>
                  <a:pt x="257175" y="166688"/>
                </a:lnTo>
                <a:lnTo>
                  <a:pt x="295275" y="147638"/>
                </a:lnTo>
                <a:lnTo>
                  <a:pt x="383381" y="119063"/>
                </a:lnTo>
                <a:lnTo>
                  <a:pt x="440531" y="95250"/>
                </a:lnTo>
                <a:lnTo>
                  <a:pt x="452438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298" t="-4491" r="-869375" b="-20427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C35AB7-8A6F-D0F1-0867-9A116578C13F}"/>
              </a:ext>
            </a:extLst>
          </p:cNvPr>
          <p:cNvSpPr/>
          <p:nvPr/>
        </p:nvSpPr>
        <p:spPr>
          <a:xfrm>
            <a:off x="4988275" y="2654041"/>
            <a:ext cx="2228850" cy="409575"/>
          </a:xfrm>
          <a:prstGeom prst="roundRect">
            <a:avLst/>
          </a:prstGeom>
          <a:solidFill>
            <a:srgbClr val="59D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Vegetation</a:t>
            </a:r>
          </a:p>
        </p:txBody>
      </p:sp>
      <p:sp>
        <p:nvSpPr>
          <p:cNvPr id="2" name="Title 14">
            <a:extLst>
              <a:ext uri="{FF2B5EF4-FFF2-40B4-BE49-F238E27FC236}">
                <a16:creationId xmlns:a16="http://schemas.microsoft.com/office/drawing/2014/main" id="{5D999C5D-D3AF-24BE-9C91-98B0EDCEDC6F}"/>
              </a:ext>
            </a:extLst>
          </p:cNvPr>
          <p:cNvSpPr txBox="1">
            <a:spLocks/>
          </p:cNvSpPr>
          <p:nvPr/>
        </p:nvSpPr>
        <p:spPr>
          <a:xfrm>
            <a:off x="1464062" y="-120412"/>
            <a:ext cx="92638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Land Use Classification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CFA4F8-EE33-C1B4-5E56-B9FB42AD4193}"/>
              </a:ext>
            </a:extLst>
          </p:cNvPr>
          <p:cNvSpPr txBox="1"/>
          <p:nvPr/>
        </p:nvSpPr>
        <p:spPr>
          <a:xfrm>
            <a:off x="0" y="5602939"/>
            <a:ext cx="12192000" cy="121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 and Enhancement of Land Management Strategies Using Hyperspectral Imagery and Big Data Analytics, UKRI GCRF/EHU, £ 20,270.71, Oct. 2020 – Sept. 2021.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Funding source: GCRF/EHU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Partners: Lancaster University (UK), University of Port Harcourt (Nigeria)</a:t>
            </a:r>
          </a:p>
        </p:txBody>
      </p:sp>
    </p:spTree>
    <p:extLst>
      <p:ext uri="{BB962C8B-B14F-4D97-AF65-F5344CB8AC3E}">
        <p14:creationId xmlns:p14="http://schemas.microsoft.com/office/powerpoint/2010/main" val="2633984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62">
        <p:fade/>
      </p:transition>
    </mc:Choice>
    <mc:Fallback>
      <p:transition spd="med" advTm="1062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F645BA76-66B7-5EE5-2E1F-B0B92677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7535175" y="1228726"/>
            <a:ext cx="4457488" cy="4448450"/>
          </a:xfrm>
          <a:prstGeom prst="rect">
            <a:avLst/>
          </a:prstGeom>
          <a:ln w="19050">
            <a:noFill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A8B0FF-8643-4F98-3228-1B6379F692C6}"/>
              </a:ext>
            </a:extLst>
          </p:cNvPr>
          <p:cNvSpPr/>
          <p:nvPr/>
        </p:nvSpPr>
        <p:spPr>
          <a:xfrm>
            <a:off x="4981575" y="1514475"/>
            <a:ext cx="2228850" cy="409575"/>
          </a:xfrm>
          <a:prstGeom prst="roundRect">
            <a:avLst/>
          </a:prstGeom>
          <a:solidFill>
            <a:srgbClr val="7A6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Commercial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F3433E-C619-0E00-5B4B-CBC0E76A8AB7}"/>
              </a:ext>
            </a:extLst>
          </p:cNvPr>
          <p:cNvSpPr/>
          <p:nvPr/>
        </p:nvSpPr>
        <p:spPr>
          <a:xfrm>
            <a:off x="8345488" y="2503626"/>
            <a:ext cx="974725" cy="1108075"/>
          </a:xfrm>
          <a:custGeom>
            <a:avLst/>
            <a:gdLst>
              <a:gd name="connsiteX0" fmla="*/ 695325 w 974725"/>
              <a:gd name="connsiteY0" fmla="*/ 0 h 1108075"/>
              <a:gd name="connsiteX1" fmla="*/ 774700 w 974725"/>
              <a:gd name="connsiteY1" fmla="*/ 31750 h 1108075"/>
              <a:gd name="connsiteX2" fmla="*/ 857250 w 974725"/>
              <a:gd name="connsiteY2" fmla="*/ 38100 h 1108075"/>
              <a:gd name="connsiteX3" fmla="*/ 895350 w 974725"/>
              <a:gd name="connsiteY3" fmla="*/ 28575 h 1108075"/>
              <a:gd name="connsiteX4" fmla="*/ 908050 w 974725"/>
              <a:gd name="connsiteY4" fmla="*/ 31750 h 1108075"/>
              <a:gd name="connsiteX5" fmla="*/ 927100 w 974725"/>
              <a:gd name="connsiteY5" fmla="*/ 31750 h 1108075"/>
              <a:gd name="connsiteX6" fmla="*/ 962025 w 974725"/>
              <a:gd name="connsiteY6" fmla="*/ 28575 h 1108075"/>
              <a:gd name="connsiteX7" fmla="*/ 974725 w 974725"/>
              <a:gd name="connsiteY7" fmla="*/ 34925 h 1108075"/>
              <a:gd name="connsiteX8" fmla="*/ 949325 w 974725"/>
              <a:gd name="connsiteY8" fmla="*/ 222250 h 1108075"/>
              <a:gd name="connsiteX9" fmla="*/ 882650 w 974725"/>
              <a:gd name="connsiteY9" fmla="*/ 606425 h 1108075"/>
              <a:gd name="connsiteX10" fmla="*/ 822325 w 974725"/>
              <a:gd name="connsiteY10" fmla="*/ 866775 h 1108075"/>
              <a:gd name="connsiteX11" fmla="*/ 796925 w 974725"/>
              <a:gd name="connsiteY11" fmla="*/ 939800 h 1108075"/>
              <a:gd name="connsiteX12" fmla="*/ 742950 w 974725"/>
              <a:gd name="connsiteY12" fmla="*/ 971550 h 1108075"/>
              <a:gd name="connsiteX13" fmla="*/ 695325 w 974725"/>
              <a:gd name="connsiteY13" fmla="*/ 984250 h 1108075"/>
              <a:gd name="connsiteX14" fmla="*/ 631825 w 974725"/>
              <a:gd name="connsiteY14" fmla="*/ 1022350 h 1108075"/>
              <a:gd name="connsiteX15" fmla="*/ 584200 w 974725"/>
              <a:gd name="connsiteY15" fmla="*/ 1044575 h 1108075"/>
              <a:gd name="connsiteX16" fmla="*/ 473075 w 974725"/>
              <a:gd name="connsiteY16" fmla="*/ 1066800 h 1108075"/>
              <a:gd name="connsiteX17" fmla="*/ 311150 w 974725"/>
              <a:gd name="connsiteY17" fmla="*/ 1082675 h 1108075"/>
              <a:gd name="connsiteX18" fmla="*/ 184150 w 974725"/>
              <a:gd name="connsiteY18" fmla="*/ 1104900 h 1108075"/>
              <a:gd name="connsiteX19" fmla="*/ 79375 w 974725"/>
              <a:gd name="connsiteY19" fmla="*/ 1108075 h 1108075"/>
              <a:gd name="connsiteX20" fmla="*/ 53975 w 974725"/>
              <a:gd name="connsiteY20" fmla="*/ 1098550 h 1108075"/>
              <a:gd name="connsiteX21" fmla="*/ 19050 w 974725"/>
              <a:gd name="connsiteY21" fmla="*/ 1076325 h 1108075"/>
              <a:gd name="connsiteX22" fmla="*/ 0 w 974725"/>
              <a:gd name="connsiteY22" fmla="*/ 1047750 h 1108075"/>
              <a:gd name="connsiteX23" fmla="*/ 0 w 974725"/>
              <a:gd name="connsiteY23" fmla="*/ 971550 h 1108075"/>
              <a:gd name="connsiteX24" fmla="*/ 12700 w 974725"/>
              <a:gd name="connsiteY24" fmla="*/ 946150 h 1108075"/>
              <a:gd name="connsiteX25" fmla="*/ 66675 w 974725"/>
              <a:gd name="connsiteY25" fmla="*/ 923925 h 1108075"/>
              <a:gd name="connsiteX26" fmla="*/ 101600 w 974725"/>
              <a:gd name="connsiteY26" fmla="*/ 914400 h 1108075"/>
              <a:gd name="connsiteX27" fmla="*/ 222250 w 974725"/>
              <a:gd name="connsiteY27" fmla="*/ 911225 h 1108075"/>
              <a:gd name="connsiteX28" fmla="*/ 276225 w 974725"/>
              <a:gd name="connsiteY28" fmla="*/ 908050 h 1108075"/>
              <a:gd name="connsiteX29" fmla="*/ 374650 w 974725"/>
              <a:gd name="connsiteY29" fmla="*/ 869950 h 1108075"/>
              <a:gd name="connsiteX30" fmla="*/ 425450 w 974725"/>
              <a:gd name="connsiteY30" fmla="*/ 781050 h 1108075"/>
              <a:gd name="connsiteX31" fmla="*/ 517525 w 974725"/>
              <a:gd name="connsiteY31" fmla="*/ 676275 h 1108075"/>
              <a:gd name="connsiteX32" fmla="*/ 555625 w 974725"/>
              <a:gd name="connsiteY32" fmla="*/ 571500 h 1108075"/>
              <a:gd name="connsiteX33" fmla="*/ 641350 w 974725"/>
              <a:gd name="connsiteY33" fmla="*/ 482600 h 1108075"/>
              <a:gd name="connsiteX34" fmla="*/ 676275 w 974725"/>
              <a:gd name="connsiteY34" fmla="*/ 412750 h 1108075"/>
              <a:gd name="connsiteX35" fmla="*/ 701675 w 974725"/>
              <a:gd name="connsiteY35" fmla="*/ 358775 h 1108075"/>
              <a:gd name="connsiteX36" fmla="*/ 730250 w 974725"/>
              <a:gd name="connsiteY36" fmla="*/ 254000 h 1108075"/>
              <a:gd name="connsiteX37" fmla="*/ 730250 w 974725"/>
              <a:gd name="connsiteY37" fmla="*/ 165100 h 1108075"/>
              <a:gd name="connsiteX38" fmla="*/ 717550 w 974725"/>
              <a:gd name="connsiteY38" fmla="*/ 111125 h 1108075"/>
              <a:gd name="connsiteX39" fmla="*/ 695325 w 974725"/>
              <a:gd name="connsiteY39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74725" h="1108075">
                <a:moveTo>
                  <a:pt x="695325" y="0"/>
                </a:moveTo>
                <a:lnTo>
                  <a:pt x="774700" y="31750"/>
                </a:lnTo>
                <a:lnTo>
                  <a:pt x="857250" y="38100"/>
                </a:lnTo>
                <a:lnTo>
                  <a:pt x="895350" y="28575"/>
                </a:lnTo>
                <a:lnTo>
                  <a:pt x="908050" y="31750"/>
                </a:lnTo>
                <a:lnTo>
                  <a:pt x="927100" y="31750"/>
                </a:lnTo>
                <a:lnTo>
                  <a:pt x="962025" y="28575"/>
                </a:lnTo>
                <a:lnTo>
                  <a:pt x="974725" y="34925"/>
                </a:lnTo>
                <a:lnTo>
                  <a:pt x="949325" y="222250"/>
                </a:lnTo>
                <a:lnTo>
                  <a:pt x="882650" y="606425"/>
                </a:lnTo>
                <a:lnTo>
                  <a:pt x="822325" y="866775"/>
                </a:lnTo>
                <a:lnTo>
                  <a:pt x="796925" y="939800"/>
                </a:lnTo>
                <a:lnTo>
                  <a:pt x="742950" y="971550"/>
                </a:lnTo>
                <a:lnTo>
                  <a:pt x="695325" y="984250"/>
                </a:lnTo>
                <a:lnTo>
                  <a:pt x="631825" y="1022350"/>
                </a:lnTo>
                <a:lnTo>
                  <a:pt x="584200" y="1044575"/>
                </a:lnTo>
                <a:lnTo>
                  <a:pt x="473075" y="1066800"/>
                </a:lnTo>
                <a:lnTo>
                  <a:pt x="311150" y="1082675"/>
                </a:lnTo>
                <a:lnTo>
                  <a:pt x="184150" y="1104900"/>
                </a:lnTo>
                <a:lnTo>
                  <a:pt x="79375" y="1108075"/>
                </a:lnTo>
                <a:lnTo>
                  <a:pt x="53975" y="1098550"/>
                </a:lnTo>
                <a:lnTo>
                  <a:pt x="19050" y="1076325"/>
                </a:lnTo>
                <a:lnTo>
                  <a:pt x="0" y="1047750"/>
                </a:lnTo>
                <a:lnTo>
                  <a:pt x="0" y="971550"/>
                </a:lnTo>
                <a:lnTo>
                  <a:pt x="12700" y="946150"/>
                </a:lnTo>
                <a:lnTo>
                  <a:pt x="66675" y="923925"/>
                </a:lnTo>
                <a:lnTo>
                  <a:pt x="101600" y="914400"/>
                </a:lnTo>
                <a:lnTo>
                  <a:pt x="222250" y="911225"/>
                </a:lnTo>
                <a:lnTo>
                  <a:pt x="276225" y="908050"/>
                </a:lnTo>
                <a:lnTo>
                  <a:pt x="374650" y="869950"/>
                </a:lnTo>
                <a:lnTo>
                  <a:pt x="425450" y="781050"/>
                </a:lnTo>
                <a:lnTo>
                  <a:pt x="517525" y="676275"/>
                </a:lnTo>
                <a:lnTo>
                  <a:pt x="555625" y="571500"/>
                </a:lnTo>
                <a:lnTo>
                  <a:pt x="641350" y="482600"/>
                </a:lnTo>
                <a:lnTo>
                  <a:pt x="676275" y="412750"/>
                </a:lnTo>
                <a:lnTo>
                  <a:pt x="701675" y="358775"/>
                </a:lnTo>
                <a:lnTo>
                  <a:pt x="730250" y="254000"/>
                </a:lnTo>
                <a:lnTo>
                  <a:pt x="730250" y="165100"/>
                </a:lnTo>
                <a:lnTo>
                  <a:pt x="717550" y="111125"/>
                </a:lnTo>
                <a:lnTo>
                  <a:pt x="695325" y="0"/>
                </a:lnTo>
                <a:close/>
              </a:path>
            </a:pathLst>
          </a:custGeom>
          <a:blipFill>
            <a:blip r:embed="rId3"/>
            <a:stretch>
              <a:fillRect l="-82052" t="-117788" r="-275254" b="-1836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5756D6-AB95-3016-E8B2-57E36FC7967F}"/>
              </a:ext>
            </a:extLst>
          </p:cNvPr>
          <p:cNvSpPr/>
          <p:nvPr/>
        </p:nvSpPr>
        <p:spPr>
          <a:xfrm>
            <a:off x="9366250" y="2021819"/>
            <a:ext cx="1821656" cy="1264444"/>
          </a:xfrm>
          <a:custGeom>
            <a:avLst/>
            <a:gdLst>
              <a:gd name="connsiteX0" fmla="*/ 1524000 w 1821656"/>
              <a:gd name="connsiteY0" fmla="*/ 295275 h 1264444"/>
              <a:gd name="connsiteX1" fmla="*/ 1469231 w 1821656"/>
              <a:gd name="connsiteY1" fmla="*/ 309562 h 1264444"/>
              <a:gd name="connsiteX2" fmla="*/ 1323975 w 1821656"/>
              <a:gd name="connsiteY2" fmla="*/ 338137 h 1264444"/>
              <a:gd name="connsiteX3" fmla="*/ 1250156 w 1821656"/>
              <a:gd name="connsiteY3" fmla="*/ 345281 h 1264444"/>
              <a:gd name="connsiteX4" fmla="*/ 1157287 w 1821656"/>
              <a:gd name="connsiteY4" fmla="*/ 376237 h 1264444"/>
              <a:gd name="connsiteX5" fmla="*/ 1119187 w 1821656"/>
              <a:gd name="connsiteY5" fmla="*/ 388144 h 1264444"/>
              <a:gd name="connsiteX6" fmla="*/ 1078706 w 1821656"/>
              <a:gd name="connsiteY6" fmla="*/ 402431 h 1264444"/>
              <a:gd name="connsiteX7" fmla="*/ 1047750 w 1821656"/>
              <a:gd name="connsiteY7" fmla="*/ 411956 h 1264444"/>
              <a:gd name="connsiteX8" fmla="*/ 1035843 w 1821656"/>
              <a:gd name="connsiteY8" fmla="*/ 454819 h 1264444"/>
              <a:gd name="connsiteX9" fmla="*/ 1047750 w 1821656"/>
              <a:gd name="connsiteY9" fmla="*/ 502444 h 1264444"/>
              <a:gd name="connsiteX10" fmla="*/ 1064418 w 1821656"/>
              <a:gd name="connsiteY10" fmla="*/ 542925 h 1264444"/>
              <a:gd name="connsiteX11" fmla="*/ 1062037 w 1821656"/>
              <a:gd name="connsiteY11" fmla="*/ 564356 h 1264444"/>
              <a:gd name="connsiteX12" fmla="*/ 1081087 w 1821656"/>
              <a:gd name="connsiteY12" fmla="*/ 592931 h 1264444"/>
              <a:gd name="connsiteX13" fmla="*/ 1069181 w 1821656"/>
              <a:gd name="connsiteY13" fmla="*/ 626269 h 1264444"/>
              <a:gd name="connsiteX14" fmla="*/ 1033462 w 1821656"/>
              <a:gd name="connsiteY14" fmla="*/ 635794 h 1264444"/>
              <a:gd name="connsiteX15" fmla="*/ 988218 w 1821656"/>
              <a:gd name="connsiteY15" fmla="*/ 647700 h 1264444"/>
              <a:gd name="connsiteX16" fmla="*/ 952500 w 1821656"/>
              <a:gd name="connsiteY16" fmla="*/ 657225 h 1264444"/>
              <a:gd name="connsiteX17" fmla="*/ 928687 w 1821656"/>
              <a:gd name="connsiteY17" fmla="*/ 659606 h 1264444"/>
              <a:gd name="connsiteX18" fmla="*/ 881062 w 1821656"/>
              <a:gd name="connsiteY18" fmla="*/ 676275 h 1264444"/>
              <a:gd name="connsiteX19" fmla="*/ 862012 w 1821656"/>
              <a:gd name="connsiteY19" fmla="*/ 683419 h 1264444"/>
              <a:gd name="connsiteX20" fmla="*/ 814387 w 1821656"/>
              <a:gd name="connsiteY20" fmla="*/ 688181 h 1264444"/>
              <a:gd name="connsiteX21" fmla="*/ 785812 w 1821656"/>
              <a:gd name="connsiteY21" fmla="*/ 692944 h 1264444"/>
              <a:gd name="connsiteX22" fmla="*/ 726281 w 1821656"/>
              <a:gd name="connsiteY22" fmla="*/ 714375 h 1264444"/>
              <a:gd name="connsiteX23" fmla="*/ 714375 w 1821656"/>
              <a:gd name="connsiteY23" fmla="*/ 716756 h 1264444"/>
              <a:gd name="connsiteX24" fmla="*/ 721518 w 1821656"/>
              <a:gd name="connsiteY24" fmla="*/ 752475 h 1264444"/>
              <a:gd name="connsiteX25" fmla="*/ 669131 w 1821656"/>
              <a:gd name="connsiteY25" fmla="*/ 759619 h 1264444"/>
              <a:gd name="connsiteX26" fmla="*/ 645318 w 1821656"/>
              <a:gd name="connsiteY26" fmla="*/ 735806 h 1264444"/>
              <a:gd name="connsiteX27" fmla="*/ 623887 w 1821656"/>
              <a:gd name="connsiteY27" fmla="*/ 685800 h 1264444"/>
              <a:gd name="connsiteX28" fmla="*/ 550068 w 1821656"/>
              <a:gd name="connsiteY28" fmla="*/ 692944 h 1264444"/>
              <a:gd name="connsiteX29" fmla="*/ 535781 w 1821656"/>
              <a:gd name="connsiteY29" fmla="*/ 697706 h 1264444"/>
              <a:gd name="connsiteX30" fmla="*/ 533400 w 1821656"/>
              <a:gd name="connsiteY30" fmla="*/ 738187 h 1264444"/>
              <a:gd name="connsiteX31" fmla="*/ 535781 w 1821656"/>
              <a:gd name="connsiteY31" fmla="*/ 757237 h 1264444"/>
              <a:gd name="connsiteX32" fmla="*/ 545306 w 1821656"/>
              <a:gd name="connsiteY32" fmla="*/ 842962 h 1264444"/>
              <a:gd name="connsiteX33" fmla="*/ 592931 w 1821656"/>
              <a:gd name="connsiteY33" fmla="*/ 995362 h 1264444"/>
              <a:gd name="connsiteX34" fmla="*/ 614362 w 1821656"/>
              <a:gd name="connsiteY34" fmla="*/ 1083469 h 1264444"/>
              <a:gd name="connsiteX35" fmla="*/ 633412 w 1821656"/>
              <a:gd name="connsiteY35" fmla="*/ 1131094 h 1264444"/>
              <a:gd name="connsiteX36" fmla="*/ 671512 w 1821656"/>
              <a:gd name="connsiteY36" fmla="*/ 1162050 h 1264444"/>
              <a:gd name="connsiteX37" fmla="*/ 692943 w 1821656"/>
              <a:gd name="connsiteY37" fmla="*/ 1166812 h 1264444"/>
              <a:gd name="connsiteX38" fmla="*/ 714375 w 1821656"/>
              <a:gd name="connsiteY38" fmla="*/ 1138237 h 1264444"/>
              <a:gd name="connsiteX39" fmla="*/ 721518 w 1821656"/>
              <a:gd name="connsiteY39" fmla="*/ 1112044 h 1264444"/>
              <a:gd name="connsiteX40" fmla="*/ 719137 w 1821656"/>
              <a:gd name="connsiteY40" fmla="*/ 1057275 h 1264444"/>
              <a:gd name="connsiteX41" fmla="*/ 721518 w 1821656"/>
              <a:gd name="connsiteY41" fmla="*/ 985837 h 1264444"/>
              <a:gd name="connsiteX42" fmla="*/ 721518 w 1821656"/>
              <a:gd name="connsiteY42" fmla="*/ 909637 h 1264444"/>
              <a:gd name="connsiteX43" fmla="*/ 714375 w 1821656"/>
              <a:gd name="connsiteY43" fmla="*/ 873919 h 1264444"/>
              <a:gd name="connsiteX44" fmla="*/ 711993 w 1821656"/>
              <a:gd name="connsiteY44" fmla="*/ 819150 h 1264444"/>
              <a:gd name="connsiteX45" fmla="*/ 731043 w 1821656"/>
              <a:gd name="connsiteY45" fmla="*/ 795337 h 1264444"/>
              <a:gd name="connsiteX46" fmla="*/ 731043 w 1821656"/>
              <a:gd name="connsiteY46" fmla="*/ 842962 h 1264444"/>
              <a:gd name="connsiteX47" fmla="*/ 750093 w 1821656"/>
              <a:gd name="connsiteY47" fmla="*/ 878681 h 1264444"/>
              <a:gd name="connsiteX48" fmla="*/ 759618 w 1821656"/>
              <a:gd name="connsiteY48" fmla="*/ 923925 h 1264444"/>
              <a:gd name="connsiteX49" fmla="*/ 766762 w 1821656"/>
              <a:gd name="connsiteY49" fmla="*/ 971550 h 1264444"/>
              <a:gd name="connsiteX50" fmla="*/ 807243 w 1821656"/>
              <a:gd name="connsiteY50" fmla="*/ 966787 h 1264444"/>
              <a:gd name="connsiteX51" fmla="*/ 871537 w 1821656"/>
              <a:gd name="connsiteY51" fmla="*/ 954881 h 1264444"/>
              <a:gd name="connsiteX52" fmla="*/ 964406 w 1821656"/>
              <a:gd name="connsiteY52" fmla="*/ 926306 h 1264444"/>
              <a:gd name="connsiteX53" fmla="*/ 1007268 w 1821656"/>
              <a:gd name="connsiteY53" fmla="*/ 916781 h 1264444"/>
              <a:gd name="connsiteX54" fmla="*/ 1064418 w 1821656"/>
              <a:gd name="connsiteY54" fmla="*/ 912019 h 1264444"/>
              <a:gd name="connsiteX55" fmla="*/ 1102518 w 1821656"/>
              <a:gd name="connsiteY55" fmla="*/ 885825 h 1264444"/>
              <a:gd name="connsiteX56" fmla="*/ 1128712 w 1821656"/>
              <a:gd name="connsiteY56" fmla="*/ 873919 h 1264444"/>
              <a:gd name="connsiteX57" fmla="*/ 1147762 w 1821656"/>
              <a:gd name="connsiteY57" fmla="*/ 869156 h 1264444"/>
              <a:gd name="connsiteX58" fmla="*/ 1152525 w 1821656"/>
              <a:gd name="connsiteY58" fmla="*/ 892969 h 1264444"/>
              <a:gd name="connsiteX59" fmla="*/ 1154906 w 1821656"/>
              <a:gd name="connsiteY59" fmla="*/ 923925 h 1264444"/>
              <a:gd name="connsiteX60" fmla="*/ 1154906 w 1821656"/>
              <a:gd name="connsiteY60" fmla="*/ 954881 h 1264444"/>
              <a:gd name="connsiteX61" fmla="*/ 1159668 w 1821656"/>
              <a:gd name="connsiteY61" fmla="*/ 962025 h 1264444"/>
              <a:gd name="connsiteX62" fmla="*/ 1166812 w 1821656"/>
              <a:gd name="connsiteY62" fmla="*/ 971550 h 1264444"/>
              <a:gd name="connsiteX63" fmla="*/ 1209675 w 1821656"/>
              <a:gd name="connsiteY63" fmla="*/ 969169 h 1264444"/>
              <a:gd name="connsiteX64" fmla="*/ 1276350 w 1821656"/>
              <a:gd name="connsiteY64" fmla="*/ 942975 h 1264444"/>
              <a:gd name="connsiteX65" fmla="*/ 1314450 w 1821656"/>
              <a:gd name="connsiteY65" fmla="*/ 940594 h 1264444"/>
              <a:gd name="connsiteX66" fmla="*/ 1373981 w 1821656"/>
              <a:gd name="connsiteY66" fmla="*/ 928687 h 1264444"/>
              <a:gd name="connsiteX67" fmla="*/ 1433512 w 1821656"/>
              <a:gd name="connsiteY67" fmla="*/ 916781 h 1264444"/>
              <a:gd name="connsiteX68" fmla="*/ 1526381 w 1821656"/>
              <a:gd name="connsiteY68" fmla="*/ 897731 h 1264444"/>
              <a:gd name="connsiteX69" fmla="*/ 1583531 w 1821656"/>
              <a:gd name="connsiteY69" fmla="*/ 876300 h 1264444"/>
              <a:gd name="connsiteX70" fmla="*/ 1614487 w 1821656"/>
              <a:gd name="connsiteY70" fmla="*/ 871537 h 1264444"/>
              <a:gd name="connsiteX71" fmla="*/ 1595437 w 1821656"/>
              <a:gd name="connsiteY71" fmla="*/ 816769 h 1264444"/>
              <a:gd name="connsiteX72" fmla="*/ 1631156 w 1821656"/>
              <a:gd name="connsiteY72" fmla="*/ 814387 h 1264444"/>
              <a:gd name="connsiteX73" fmla="*/ 1657350 w 1821656"/>
              <a:gd name="connsiteY73" fmla="*/ 809625 h 1264444"/>
              <a:gd name="connsiteX74" fmla="*/ 1664493 w 1821656"/>
              <a:gd name="connsiteY74" fmla="*/ 781050 h 1264444"/>
              <a:gd name="connsiteX75" fmla="*/ 1638300 w 1821656"/>
              <a:gd name="connsiteY75" fmla="*/ 721519 h 1264444"/>
              <a:gd name="connsiteX76" fmla="*/ 1633537 w 1821656"/>
              <a:gd name="connsiteY76" fmla="*/ 666750 h 1264444"/>
              <a:gd name="connsiteX77" fmla="*/ 1621631 w 1821656"/>
              <a:gd name="connsiteY77" fmla="*/ 631031 h 1264444"/>
              <a:gd name="connsiteX78" fmla="*/ 1590675 w 1821656"/>
              <a:gd name="connsiteY78" fmla="*/ 628650 h 1264444"/>
              <a:gd name="connsiteX79" fmla="*/ 1557337 w 1821656"/>
              <a:gd name="connsiteY79" fmla="*/ 642937 h 1264444"/>
              <a:gd name="connsiteX80" fmla="*/ 1547812 w 1821656"/>
              <a:gd name="connsiteY80" fmla="*/ 645319 h 1264444"/>
              <a:gd name="connsiteX81" fmla="*/ 1531143 w 1821656"/>
              <a:gd name="connsiteY81" fmla="*/ 621506 h 1264444"/>
              <a:gd name="connsiteX82" fmla="*/ 1531143 w 1821656"/>
              <a:gd name="connsiteY82" fmla="*/ 569119 h 1264444"/>
              <a:gd name="connsiteX83" fmla="*/ 1526381 w 1821656"/>
              <a:gd name="connsiteY83" fmla="*/ 519112 h 1264444"/>
              <a:gd name="connsiteX84" fmla="*/ 1514475 w 1821656"/>
              <a:gd name="connsiteY84" fmla="*/ 488156 h 1264444"/>
              <a:gd name="connsiteX85" fmla="*/ 1509712 w 1821656"/>
              <a:gd name="connsiteY85" fmla="*/ 459581 h 1264444"/>
              <a:gd name="connsiteX86" fmla="*/ 1514475 w 1821656"/>
              <a:gd name="connsiteY86" fmla="*/ 416719 h 1264444"/>
              <a:gd name="connsiteX87" fmla="*/ 1507331 w 1821656"/>
              <a:gd name="connsiteY87" fmla="*/ 390525 h 1264444"/>
              <a:gd name="connsiteX88" fmla="*/ 1483518 w 1821656"/>
              <a:gd name="connsiteY88" fmla="*/ 342900 h 1264444"/>
              <a:gd name="connsiteX89" fmla="*/ 1516856 w 1821656"/>
              <a:gd name="connsiteY89" fmla="*/ 335756 h 1264444"/>
              <a:gd name="connsiteX90" fmla="*/ 1552575 w 1821656"/>
              <a:gd name="connsiteY90" fmla="*/ 311944 h 1264444"/>
              <a:gd name="connsiteX91" fmla="*/ 1550193 w 1821656"/>
              <a:gd name="connsiteY91" fmla="*/ 302419 h 1264444"/>
              <a:gd name="connsiteX92" fmla="*/ 504825 w 1821656"/>
              <a:gd name="connsiteY92" fmla="*/ 76200 h 1264444"/>
              <a:gd name="connsiteX93" fmla="*/ 450056 w 1821656"/>
              <a:gd name="connsiteY93" fmla="*/ 78581 h 1264444"/>
              <a:gd name="connsiteX94" fmla="*/ 442912 w 1821656"/>
              <a:gd name="connsiteY94" fmla="*/ 183356 h 1264444"/>
              <a:gd name="connsiteX95" fmla="*/ 435768 w 1821656"/>
              <a:gd name="connsiteY95" fmla="*/ 221456 h 1264444"/>
              <a:gd name="connsiteX96" fmla="*/ 426243 w 1821656"/>
              <a:gd name="connsiteY96" fmla="*/ 233362 h 1264444"/>
              <a:gd name="connsiteX97" fmla="*/ 414337 w 1821656"/>
              <a:gd name="connsiteY97" fmla="*/ 259556 h 1264444"/>
              <a:gd name="connsiteX98" fmla="*/ 409575 w 1821656"/>
              <a:gd name="connsiteY98" fmla="*/ 292894 h 1264444"/>
              <a:gd name="connsiteX99" fmla="*/ 414337 w 1821656"/>
              <a:gd name="connsiteY99" fmla="*/ 314325 h 1264444"/>
              <a:gd name="connsiteX100" fmla="*/ 433387 w 1821656"/>
              <a:gd name="connsiteY100" fmla="*/ 323850 h 1264444"/>
              <a:gd name="connsiteX101" fmla="*/ 431006 w 1821656"/>
              <a:gd name="connsiteY101" fmla="*/ 354806 h 1264444"/>
              <a:gd name="connsiteX102" fmla="*/ 428625 w 1821656"/>
              <a:gd name="connsiteY102" fmla="*/ 378619 h 1264444"/>
              <a:gd name="connsiteX103" fmla="*/ 419100 w 1821656"/>
              <a:gd name="connsiteY103" fmla="*/ 440531 h 1264444"/>
              <a:gd name="connsiteX104" fmla="*/ 419100 w 1821656"/>
              <a:gd name="connsiteY104" fmla="*/ 473869 h 1264444"/>
              <a:gd name="connsiteX105" fmla="*/ 423862 w 1821656"/>
              <a:gd name="connsiteY105" fmla="*/ 502444 h 1264444"/>
              <a:gd name="connsiteX106" fmla="*/ 442912 w 1821656"/>
              <a:gd name="connsiteY106" fmla="*/ 514350 h 1264444"/>
              <a:gd name="connsiteX107" fmla="*/ 497681 w 1821656"/>
              <a:gd name="connsiteY107" fmla="*/ 514350 h 1264444"/>
              <a:gd name="connsiteX108" fmla="*/ 523875 w 1821656"/>
              <a:gd name="connsiteY108" fmla="*/ 509587 h 1264444"/>
              <a:gd name="connsiteX109" fmla="*/ 528637 w 1821656"/>
              <a:gd name="connsiteY109" fmla="*/ 528637 h 1264444"/>
              <a:gd name="connsiteX110" fmla="*/ 528637 w 1821656"/>
              <a:gd name="connsiteY110" fmla="*/ 566737 h 1264444"/>
              <a:gd name="connsiteX111" fmla="*/ 533400 w 1821656"/>
              <a:gd name="connsiteY111" fmla="*/ 611981 h 1264444"/>
              <a:gd name="connsiteX112" fmla="*/ 545306 w 1821656"/>
              <a:gd name="connsiteY112" fmla="*/ 623887 h 1264444"/>
              <a:gd name="connsiteX113" fmla="*/ 626268 w 1821656"/>
              <a:gd name="connsiteY113" fmla="*/ 607219 h 1264444"/>
              <a:gd name="connsiteX114" fmla="*/ 685800 w 1821656"/>
              <a:gd name="connsiteY114" fmla="*/ 597694 h 1264444"/>
              <a:gd name="connsiteX115" fmla="*/ 745331 w 1821656"/>
              <a:gd name="connsiteY115" fmla="*/ 581025 h 1264444"/>
              <a:gd name="connsiteX116" fmla="*/ 812006 w 1821656"/>
              <a:gd name="connsiteY116" fmla="*/ 573881 h 1264444"/>
              <a:gd name="connsiteX117" fmla="*/ 833437 w 1821656"/>
              <a:gd name="connsiteY117" fmla="*/ 552450 h 1264444"/>
              <a:gd name="connsiteX118" fmla="*/ 840581 w 1821656"/>
              <a:gd name="connsiteY118" fmla="*/ 523875 h 1264444"/>
              <a:gd name="connsiteX119" fmla="*/ 845343 w 1821656"/>
              <a:gd name="connsiteY119" fmla="*/ 478631 h 1264444"/>
              <a:gd name="connsiteX120" fmla="*/ 840581 w 1821656"/>
              <a:gd name="connsiteY120" fmla="*/ 435769 h 1264444"/>
              <a:gd name="connsiteX121" fmla="*/ 835818 w 1821656"/>
              <a:gd name="connsiteY121" fmla="*/ 407194 h 1264444"/>
              <a:gd name="connsiteX122" fmla="*/ 862012 w 1821656"/>
              <a:gd name="connsiteY122" fmla="*/ 407194 h 1264444"/>
              <a:gd name="connsiteX123" fmla="*/ 900112 w 1821656"/>
              <a:gd name="connsiteY123" fmla="*/ 395287 h 1264444"/>
              <a:gd name="connsiteX124" fmla="*/ 916781 w 1821656"/>
              <a:gd name="connsiteY124" fmla="*/ 388144 h 1264444"/>
              <a:gd name="connsiteX125" fmla="*/ 916781 w 1821656"/>
              <a:gd name="connsiteY125" fmla="*/ 364331 h 1264444"/>
              <a:gd name="connsiteX126" fmla="*/ 912018 w 1821656"/>
              <a:gd name="connsiteY126" fmla="*/ 328612 h 1264444"/>
              <a:gd name="connsiteX127" fmla="*/ 897731 w 1821656"/>
              <a:gd name="connsiteY127" fmla="*/ 285750 h 1264444"/>
              <a:gd name="connsiteX128" fmla="*/ 900112 w 1821656"/>
              <a:gd name="connsiteY128" fmla="*/ 250031 h 1264444"/>
              <a:gd name="connsiteX129" fmla="*/ 902493 w 1821656"/>
              <a:gd name="connsiteY129" fmla="*/ 209550 h 1264444"/>
              <a:gd name="connsiteX130" fmla="*/ 897731 w 1821656"/>
              <a:gd name="connsiteY130" fmla="*/ 173831 h 1264444"/>
              <a:gd name="connsiteX131" fmla="*/ 904875 w 1821656"/>
              <a:gd name="connsiteY131" fmla="*/ 142875 h 1264444"/>
              <a:gd name="connsiteX132" fmla="*/ 912018 w 1821656"/>
              <a:gd name="connsiteY132" fmla="*/ 102394 h 1264444"/>
              <a:gd name="connsiteX133" fmla="*/ 902493 w 1821656"/>
              <a:gd name="connsiteY133" fmla="*/ 95250 h 1264444"/>
              <a:gd name="connsiteX134" fmla="*/ 883443 w 1821656"/>
              <a:gd name="connsiteY134" fmla="*/ 100012 h 1264444"/>
              <a:gd name="connsiteX135" fmla="*/ 828675 w 1821656"/>
              <a:gd name="connsiteY135" fmla="*/ 100012 h 1264444"/>
              <a:gd name="connsiteX136" fmla="*/ 766762 w 1821656"/>
              <a:gd name="connsiteY136" fmla="*/ 100012 h 1264444"/>
              <a:gd name="connsiteX137" fmla="*/ 676275 w 1821656"/>
              <a:gd name="connsiteY137" fmla="*/ 95250 h 1264444"/>
              <a:gd name="connsiteX138" fmla="*/ 633412 w 1821656"/>
              <a:gd name="connsiteY138" fmla="*/ 97631 h 1264444"/>
              <a:gd name="connsiteX139" fmla="*/ 597693 w 1821656"/>
              <a:gd name="connsiteY139" fmla="*/ 97631 h 1264444"/>
              <a:gd name="connsiteX140" fmla="*/ 542925 w 1821656"/>
              <a:gd name="connsiteY140" fmla="*/ 80962 h 1264444"/>
              <a:gd name="connsiteX141" fmla="*/ 359568 w 1821656"/>
              <a:gd name="connsiteY141" fmla="*/ 0 h 1264444"/>
              <a:gd name="connsiteX142" fmla="*/ 414337 w 1821656"/>
              <a:gd name="connsiteY142" fmla="*/ 28575 h 1264444"/>
              <a:gd name="connsiteX143" fmla="*/ 440531 w 1821656"/>
              <a:gd name="connsiteY143" fmla="*/ 40481 h 1264444"/>
              <a:gd name="connsiteX144" fmla="*/ 466725 w 1821656"/>
              <a:gd name="connsiteY144" fmla="*/ 47625 h 1264444"/>
              <a:gd name="connsiteX145" fmla="*/ 507206 w 1821656"/>
              <a:gd name="connsiteY145" fmla="*/ 50006 h 1264444"/>
              <a:gd name="connsiteX146" fmla="*/ 523875 w 1821656"/>
              <a:gd name="connsiteY146" fmla="*/ 45244 h 1264444"/>
              <a:gd name="connsiteX147" fmla="*/ 595312 w 1821656"/>
              <a:gd name="connsiteY147" fmla="*/ 40481 h 1264444"/>
              <a:gd name="connsiteX148" fmla="*/ 635793 w 1821656"/>
              <a:gd name="connsiteY148" fmla="*/ 38100 h 1264444"/>
              <a:gd name="connsiteX149" fmla="*/ 671512 w 1821656"/>
              <a:gd name="connsiteY149" fmla="*/ 38100 h 1264444"/>
              <a:gd name="connsiteX150" fmla="*/ 847725 w 1821656"/>
              <a:gd name="connsiteY150" fmla="*/ 45244 h 1264444"/>
              <a:gd name="connsiteX151" fmla="*/ 1116806 w 1821656"/>
              <a:gd name="connsiteY151" fmla="*/ 50006 h 1264444"/>
              <a:gd name="connsiteX152" fmla="*/ 1328737 w 1821656"/>
              <a:gd name="connsiteY152" fmla="*/ 66675 h 1264444"/>
              <a:gd name="connsiteX153" fmla="*/ 1397793 w 1821656"/>
              <a:gd name="connsiteY153" fmla="*/ 47625 h 1264444"/>
              <a:gd name="connsiteX154" fmla="*/ 1481137 w 1821656"/>
              <a:gd name="connsiteY154" fmla="*/ 54769 h 1264444"/>
              <a:gd name="connsiteX155" fmla="*/ 1521618 w 1821656"/>
              <a:gd name="connsiteY155" fmla="*/ 61912 h 1264444"/>
              <a:gd name="connsiteX156" fmla="*/ 1554956 w 1821656"/>
              <a:gd name="connsiteY156" fmla="*/ 42862 h 1264444"/>
              <a:gd name="connsiteX157" fmla="*/ 1585912 w 1821656"/>
              <a:gd name="connsiteY157" fmla="*/ 45244 h 1264444"/>
              <a:gd name="connsiteX158" fmla="*/ 1609725 w 1821656"/>
              <a:gd name="connsiteY158" fmla="*/ 52387 h 1264444"/>
              <a:gd name="connsiteX159" fmla="*/ 1650206 w 1821656"/>
              <a:gd name="connsiteY159" fmla="*/ 40481 h 1264444"/>
              <a:gd name="connsiteX160" fmla="*/ 1671637 w 1821656"/>
              <a:gd name="connsiteY160" fmla="*/ 64294 h 1264444"/>
              <a:gd name="connsiteX161" fmla="*/ 1681162 w 1821656"/>
              <a:gd name="connsiteY161" fmla="*/ 71437 h 1264444"/>
              <a:gd name="connsiteX162" fmla="*/ 1645443 w 1821656"/>
              <a:gd name="connsiteY162" fmla="*/ 164306 h 1264444"/>
              <a:gd name="connsiteX163" fmla="*/ 1621631 w 1821656"/>
              <a:gd name="connsiteY163" fmla="*/ 209550 h 1264444"/>
              <a:gd name="connsiteX164" fmla="*/ 1633537 w 1821656"/>
              <a:gd name="connsiteY164" fmla="*/ 278606 h 1264444"/>
              <a:gd name="connsiteX165" fmla="*/ 1619250 w 1821656"/>
              <a:gd name="connsiteY165" fmla="*/ 321469 h 1264444"/>
              <a:gd name="connsiteX166" fmla="*/ 1619250 w 1821656"/>
              <a:gd name="connsiteY166" fmla="*/ 345281 h 1264444"/>
              <a:gd name="connsiteX167" fmla="*/ 1645443 w 1821656"/>
              <a:gd name="connsiteY167" fmla="*/ 373856 h 1264444"/>
              <a:gd name="connsiteX168" fmla="*/ 1659731 w 1821656"/>
              <a:gd name="connsiteY168" fmla="*/ 373856 h 1264444"/>
              <a:gd name="connsiteX169" fmla="*/ 1683543 w 1821656"/>
              <a:gd name="connsiteY169" fmla="*/ 385762 h 1264444"/>
              <a:gd name="connsiteX170" fmla="*/ 1704975 w 1821656"/>
              <a:gd name="connsiteY170" fmla="*/ 428625 h 1264444"/>
              <a:gd name="connsiteX171" fmla="*/ 1704975 w 1821656"/>
              <a:gd name="connsiteY171" fmla="*/ 466725 h 1264444"/>
              <a:gd name="connsiteX172" fmla="*/ 1700212 w 1821656"/>
              <a:gd name="connsiteY172" fmla="*/ 540544 h 1264444"/>
              <a:gd name="connsiteX173" fmla="*/ 1685925 w 1821656"/>
              <a:gd name="connsiteY173" fmla="*/ 607219 h 1264444"/>
              <a:gd name="connsiteX174" fmla="*/ 1707356 w 1821656"/>
              <a:gd name="connsiteY174" fmla="*/ 638175 h 1264444"/>
              <a:gd name="connsiteX175" fmla="*/ 1716881 w 1821656"/>
              <a:gd name="connsiteY175" fmla="*/ 671512 h 1264444"/>
              <a:gd name="connsiteX176" fmla="*/ 1721643 w 1821656"/>
              <a:gd name="connsiteY176" fmla="*/ 692944 h 1264444"/>
              <a:gd name="connsiteX177" fmla="*/ 1728787 w 1821656"/>
              <a:gd name="connsiteY177" fmla="*/ 711994 h 1264444"/>
              <a:gd name="connsiteX178" fmla="*/ 1724025 w 1821656"/>
              <a:gd name="connsiteY178" fmla="*/ 750094 h 1264444"/>
              <a:gd name="connsiteX179" fmla="*/ 1700212 w 1821656"/>
              <a:gd name="connsiteY179" fmla="*/ 802481 h 1264444"/>
              <a:gd name="connsiteX180" fmla="*/ 1738312 w 1821656"/>
              <a:gd name="connsiteY180" fmla="*/ 871537 h 1264444"/>
              <a:gd name="connsiteX181" fmla="*/ 1738312 w 1821656"/>
              <a:gd name="connsiteY181" fmla="*/ 923925 h 1264444"/>
              <a:gd name="connsiteX182" fmla="*/ 1771650 w 1821656"/>
              <a:gd name="connsiteY182" fmla="*/ 964406 h 1264444"/>
              <a:gd name="connsiteX183" fmla="*/ 1821656 w 1821656"/>
              <a:gd name="connsiteY183" fmla="*/ 983456 h 1264444"/>
              <a:gd name="connsiteX184" fmla="*/ 1762125 w 1821656"/>
              <a:gd name="connsiteY184" fmla="*/ 1026319 h 1264444"/>
              <a:gd name="connsiteX185" fmla="*/ 1507331 w 1821656"/>
              <a:gd name="connsiteY185" fmla="*/ 1057275 h 1264444"/>
              <a:gd name="connsiteX186" fmla="*/ 1314450 w 1821656"/>
              <a:gd name="connsiteY186" fmla="*/ 1095375 h 1264444"/>
              <a:gd name="connsiteX187" fmla="*/ 1171575 w 1821656"/>
              <a:gd name="connsiteY187" fmla="*/ 1119187 h 1264444"/>
              <a:gd name="connsiteX188" fmla="*/ 1066800 w 1821656"/>
              <a:gd name="connsiteY188" fmla="*/ 1138237 h 1264444"/>
              <a:gd name="connsiteX189" fmla="*/ 1023937 w 1821656"/>
              <a:gd name="connsiteY189" fmla="*/ 1114425 h 1264444"/>
              <a:gd name="connsiteX190" fmla="*/ 973931 w 1821656"/>
              <a:gd name="connsiteY190" fmla="*/ 1116806 h 1264444"/>
              <a:gd name="connsiteX191" fmla="*/ 957262 w 1821656"/>
              <a:gd name="connsiteY191" fmla="*/ 1150144 h 1264444"/>
              <a:gd name="connsiteX192" fmla="*/ 864393 w 1821656"/>
              <a:gd name="connsiteY192" fmla="*/ 1181100 h 1264444"/>
              <a:gd name="connsiteX193" fmla="*/ 797718 w 1821656"/>
              <a:gd name="connsiteY193" fmla="*/ 1188244 h 1264444"/>
              <a:gd name="connsiteX194" fmla="*/ 778668 w 1821656"/>
              <a:gd name="connsiteY194" fmla="*/ 1193006 h 1264444"/>
              <a:gd name="connsiteX195" fmla="*/ 766762 w 1821656"/>
              <a:gd name="connsiteY195" fmla="*/ 1209675 h 1264444"/>
              <a:gd name="connsiteX196" fmla="*/ 683418 w 1821656"/>
              <a:gd name="connsiteY196" fmla="*/ 1221581 h 1264444"/>
              <a:gd name="connsiteX197" fmla="*/ 616743 w 1821656"/>
              <a:gd name="connsiteY197" fmla="*/ 1209675 h 1264444"/>
              <a:gd name="connsiteX198" fmla="*/ 628650 w 1821656"/>
              <a:gd name="connsiteY198" fmla="*/ 1233487 h 1264444"/>
              <a:gd name="connsiteX199" fmla="*/ 602456 w 1821656"/>
              <a:gd name="connsiteY199" fmla="*/ 1233487 h 1264444"/>
              <a:gd name="connsiteX200" fmla="*/ 538162 w 1821656"/>
              <a:gd name="connsiteY200" fmla="*/ 1238250 h 1264444"/>
              <a:gd name="connsiteX201" fmla="*/ 478631 w 1821656"/>
              <a:gd name="connsiteY201" fmla="*/ 1240631 h 1264444"/>
              <a:gd name="connsiteX202" fmla="*/ 435768 w 1821656"/>
              <a:gd name="connsiteY202" fmla="*/ 1259681 h 1264444"/>
              <a:gd name="connsiteX203" fmla="*/ 419100 w 1821656"/>
              <a:gd name="connsiteY203" fmla="*/ 1264444 h 1264444"/>
              <a:gd name="connsiteX204" fmla="*/ 369093 w 1821656"/>
              <a:gd name="connsiteY204" fmla="*/ 1193006 h 1264444"/>
              <a:gd name="connsiteX205" fmla="*/ 333375 w 1821656"/>
              <a:gd name="connsiteY205" fmla="*/ 1183481 h 1264444"/>
              <a:gd name="connsiteX206" fmla="*/ 309562 w 1821656"/>
              <a:gd name="connsiteY206" fmla="*/ 1128712 h 1264444"/>
              <a:gd name="connsiteX207" fmla="*/ 300037 w 1821656"/>
              <a:gd name="connsiteY207" fmla="*/ 1031081 h 1264444"/>
              <a:gd name="connsiteX208" fmla="*/ 288131 w 1821656"/>
              <a:gd name="connsiteY208" fmla="*/ 988219 h 1264444"/>
              <a:gd name="connsiteX209" fmla="*/ 288131 w 1821656"/>
              <a:gd name="connsiteY209" fmla="*/ 962025 h 1264444"/>
              <a:gd name="connsiteX210" fmla="*/ 238125 w 1821656"/>
              <a:gd name="connsiteY210" fmla="*/ 942975 h 1264444"/>
              <a:gd name="connsiteX211" fmla="*/ 202406 w 1821656"/>
              <a:gd name="connsiteY211" fmla="*/ 964406 h 1264444"/>
              <a:gd name="connsiteX212" fmla="*/ 176212 w 1821656"/>
              <a:gd name="connsiteY212" fmla="*/ 957262 h 1264444"/>
              <a:gd name="connsiteX213" fmla="*/ 159543 w 1821656"/>
              <a:gd name="connsiteY213" fmla="*/ 978694 h 1264444"/>
              <a:gd name="connsiteX214" fmla="*/ 145256 w 1821656"/>
              <a:gd name="connsiteY214" fmla="*/ 981075 h 1264444"/>
              <a:gd name="connsiteX215" fmla="*/ 138112 w 1821656"/>
              <a:gd name="connsiteY215" fmla="*/ 942975 h 1264444"/>
              <a:gd name="connsiteX216" fmla="*/ 128587 w 1821656"/>
              <a:gd name="connsiteY216" fmla="*/ 907256 h 1264444"/>
              <a:gd name="connsiteX217" fmla="*/ 78581 w 1821656"/>
              <a:gd name="connsiteY217" fmla="*/ 869156 h 1264444"/>
              <a:gd name="connsiteX218" fmla="*/ 57150 w 1821656"/>
              <a:gd name="connsiteY218" fmla="*/ 866775 h 1264444"/>
              <a:gd name="connsiteX219" fmla="*/ 11906 w 1821656"/>
              <a:gd name="connsiteY219" fmla="*/ 892969 h 1264444"/>
              <a:gd name="connsiteX220" fmla="*/ 0 w 1821656"/>
              <a:gd name="connsiteY220" fmla="*/ 890587 h 1264444"/>
              <a:gd name="connsiteX221" fmla="*/ 26193 w 1821656"/>
              <a:gd name="connsiteY221" fmla="*/ 778669 h 1264444"/>
              <a:gd name="connsiteX222" fmla="*/ 33337 w 1821656"/>
              <a:gd name="connsiteY222" fmla="*/ 716756 h 1264444"/>
              <a:gd name="connsiteX223" fmla="*/ 45243 w 1821656"/>
              <a:gd name="connsiteY223" fmla="*/ 661987 h 1264444"/>
              <a:gd name="connsiteX224" fmla="*/ 54768 w 1821656"/>
              <a:gd name="connsiteY224" fmla="*/ 626269 h 1264444"/>
              <a:gd name="connsiteX225" fmla="*/ 54768 w 1821656"/>
              <a:gd name="connsiteY225" fmla="*/ 573881 h 1264444"/>
              <a:gd name="connsiteX226" fmla="*/ 64293 w 1821656"/>
              <a:gd name="connsiteY226" fmla="*/ 540544 h 1264444"/>
              <a:gd name="connsiteX227" fmla="*/ 78581 w 1821656"/>
              <a:gd name="connsiteY227" fmla="*/ 509587 h 1264444"/>
              <a:gd name="connsiteX228" fmla="*/ 85725 w 1821656"/>
              <a:gd name="connsiteY228" fmla="*/ 459581 h 1264444"/>
              <a:gd name="connsiteX229" fmla="*/ 92868 w 1821656"/>
              <a:gd name="connsiteY229" fmla="*/ 395287 h 1264444"/>
              <a:gd name="connsiteX230" fmla="*/ 97631 w 1821656"/>
              <a:gd name="connsiteY230" fmla="*/ 364331 h 1264444"/>
              <a:gd name="connsiteX231" fmla="*/ 104775 w 1821656"/>
              <a:gd name="connsiteY231" fmla="*/ 273844 h 1264444"/>
              <a:gd name="connsiteX232" fmla="*/ 102393 w 1821656"/>
              <a:gd name="connsiteY232" fmla="*/ 207169 h 1264444"/>
              <a:gd name="connsiteX233" fmla="*/ 121443 w 1821656"/>
              <a:gd name="connsiteY233" fmla="*/ 164306 h 1264444"/>
              <a:gd name="connsiteX234" fmla="*/ 123825 w 1821656"/>
              <a:gd name="connsiteY234" fmla="*/ 78581 h 1264444"/>
              <a:gd name="connsiteX235" fmla="*/ 138112 w 1821656"/>
              <a:gd name="connsiteY235" fmla="*/ 28575 h 1264444"/>
              <a:gd name="connsiteX236" fmla="*/ 190500 w 1821656"/>
              <a:gd name="connsiteY236" fmla="*/ 11906 h 1264444"/>
              <a:gd name="connsiteX237" fmla="*/ 233362 w 1821656"/>
              <a:gd name="connsiteY237" fmla="*/ 35719 h 1264444"/>
              <a:gd name="connsiteX238" fmla="*/ 264318 w 1821656"/>
              <a:gd name="connsiteY238" fmla="*/ 50006 h 1264444"/>
              <a:gd name="connsiteX239" fmla="*/ 314325 w 1821656"/>
              <a:gd name="connsiteY239" fmla="*/ 40481 h 1264444"/>
              <a:gd name="connsiteX240" fmla="*/ 335756 w 1821656"/>
              <a:gd name="connsiteY240" fmla="*/ 14287 h 126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821656" h="1264444">
                <a:moveTo>
                  <a:pt x="1524000" y="295275"/>
                </a:moveTo>
                <a:lnTo>
                  <a:pt x="1469231" y="309562"/>
                </a:lnTo>
                <a:lnTo>
                  <a:pt x="1323975" y="338137"/>
                </a:lnTo>
                <a:lnTo>
                  <a:pt x="1250156" y="345281"/>
                </a:lnTo>
                <a:lnTo>
                  <a:pt x="1157287" y="376237"/>
                </a:lnTo>
                <a:lnTo>
                  <a:pt x="1119187" y="388144"/>
                </a:lnTo>
                <a:lnTo>
                  <a:pt x="1078706" y="402431"/>
                </a:lnTo>
                <a:lnTo>
                  <a:pt x="1047750" y="411956"/>
                </a:lnTo>
                <a:lnTo>
                  <a:pt x="1035843" y="454819"/>
                </a:lnTo>
                <a:lnTo>
                  <a:pt x="1047750" y="502444"/>
                </a:lnTo>
                <a:lnTo>
                  <a:pt x="1064418" y="542925"/>
                </a:lnTo>
                <a:lnTo>
                  <a:pt x="1062037" y="564356"/>
                </a:lnTo>
                <a:lnTo>
                  <a:pt x="1081087" y="592931"/>
                </a:lnTo>
                <a:lnTo>
                  <a:pt x="1069181" y="626269"/>
                </a:lnTo>
                <a:lnTo>
                  <a:pt x="1033462" y="635794"/>
                </a:lnTo>
                <a:lnTo>
                  <a:pt x="988218" y="647700"/>
                </a:lnTo>
                <a:lnTo>
                  <a:pt x="952500" y="657225"/>
                </a:lnTo>
                <a:lnTo>
                  <a:pt x="928687" y="659606"/>
                </a:lnTo>
                <a:lnTo>
                  <a:pt x="881062" y="676275"/>
                </a:lnTo>
                <a:lnTo>
                  <a:pt x="862012" y="683419"/>
                </a:lnTo>
                <a:lnTo>
                  <a:pt x="814387" y="688181"/>
                </a:lnTo>
                <a:lnTo>
                  <a:pt x="785812" y="692944"/>
                </a:lnTo>
                <a:lnTo>
                  <a:pt x="726281" y="714375"/>
                </a:lnTo>
                <a:lnTo>
                  <a:pt x="714375" y="716756"/>
                </a:lnTo>
                <a:lnTo>
                  <a:pt x="721518" y="752475"/>
                </a:lnTo>
                <a:lnTo>
                  <a:pt x="669131" y="759619"/>
                </a:lnTo>
                <a:lnTo>
                  <a:pt x="645318" y="735806"/>
                </a:lnTo>
                <a:lnTo>
                  <a:pt x="623887" y="685800"/>
                </a:lnTo>
                <a:lnTo>
                  <a:pt x="550068" y="692944"/>
                </a:lnTo>
                <a:lnTo>
                  <a:pt x="535781" y="697706"/>
                </a:lnTo>
                <a:lnTo>
                  <a:pt x="533400" y="738187"/>
                </a:lnTo>
                <a:lnTo>
                  <a:pt x="535781" y="757237"/>
                </a:lnTo>
                <a:lnTo>
                  <a:pt x="545306" y="842962"/>
                </a:lnTo>
                <a:lnTo>
                  <a:pt x="592931" y="995362"/>
                </a:lnTo>
                <a:lnTo>
                  <a:pt x="614362" y="1083469"/>
                </a:lnTo>
                <a:lnTo>
                  <a:pt x="633412" y="1131094"/>
                </a:lnTo>
                <a:lnTo>
                  <a:pt x="671512" y="1162050"/>
                </a:lnTo>
                <a:lnTo>
                  <a:pt x="692943" y="1166812"/>
                </a:lnTo>
                <a:lnTo>
                  <a:pt x="714375" y="1138237"/>
                </a:lnTo>
                <a:lnTo>
                  <a:pt x="721518" y="1112044"/>
                </a:lnTo>
                <a:cubicBezTo>
                  <a:pt x="720724" y="1093788"/>
                  <a:pt x="719931" y="1075531"/>
                  <a:pt x="719137" y="1057275"/>
                </a:cubicBezTo>
                <a:cubicBezTo>
                  <a:pt x="719931" y="1033462"/>
                  <a:pt x="720724" y="1009650"/>
                  <a:pt x="721518" y="985837"/>
                </a:cubicBezTo>
                <a:lnTo>
                  <a:pt x="721518" y="909637"/>
                </a:lnTo>
                <a:lnTo>
                  <a:pt x="714375" y="873919"/>
                </a:lnTo>
                <a:lnTo>
                  <a:pt x="711993" y="819150"/>
                </a:lnTo>
                <a:lnTo>
                  <a:pt x="731043" y="795337"/>
                </a:lnTo>
                <a:lnTo>
                  <a:pt x="731043" y="842962"/>
                </a:lnTo>
                <a:lnTo>
                  <a:pt x="750093" y="878681"/>
                </a:lnTo>
                <a:lnTo>
                  <a:pt x="759618" y="923925"/>
                </a:lnTo>
                <a:lnTo>
                  <a:pt x="766762" y="971550"/>
                </a:lnTo>
                <a:lnTo>
                  <a:pt x="807243" y="966787"/>
                </a:lnTo>
                <a:lnTo>
                  <a:pt x="871537" y="954881"/>
                </a:lnTo>
                <a:lnTo>
                  <a:pt x="964406" y="926306"/>
                </a:lnTo>
                <a:lnTo>
                  <a:pt x="1007268" y="916781"/>
                </a:lnTo>
                <a:lnTo>
                  <a:pt x="1064418" y="912019"/>
                </a:lnTo>
                <a:lnTo>
                  <a:pt x="1102518" y="885825"/>
                </a:lnTo>
                <a:lnTo>
                  <a:pt x="1128712" y="873919"/>
                </a:lnTo>
                <a:lnTo>
                  <a:pt x="1147762" y="869156"/>
                </a:lnTo>
                <a:lnTo>
                  <a:pt x="1152525" y="892969"/>
                </a:lnTo>
                <a:lnTo>
                  <a:pt x="1154906" y="923925"/>
                </a:lnTo>
                <a:lnTo>
                  <a:pt x="1154906" y="954881"/>
                </a:lnTo>
                <a:lnTo>
                  <a:pt x="1159668" y="962025"/>
                </a:lnTo>
                <a:lnTo>
                  <a:pt x="1166812" y="971550"/>
                </a:lnTo>
                <a:lnTo>
                  <a:pt x="1209675" y="969169"/>
                </a:lnTo>
                <a:lnTo>
                  <a:pt x="1276350" y="942975"/>
                </a:lnTo>
                <a:lnTo>
                  <a:pt x="1314450" y="940594"/>
                </a:lnTo>
                <a:lnTo>
                  <a:pt x="1373981" y="928687"/>
                </a:lnTo>
                <a:lnTo>
                  <a:pt x="1433512" y="916781"/>
                </a:lnTo>
                <a:lnTo>
                  <a:pt x="1526381" y="897731"/>
                </a:lnTo>
                <a:lnTo>
                  <a:pt x="1583531" y="876300"/>
                </a:lnTo>
                <a:lnTo>
                  <a:pt x="1614487" y="871537"/>
                </a:lnTo>
                <a:lnTo>
                  <a:pt x="1595437" y="816769"/>
                </a:lnTo>
                <a:lnTo>
                  <a:pt x="1631156" y="814387"/>
                </a:lnTo>
                <a:lnTo>
                  <a:pt x="1657350" y="809625"/>
                </a:lnTo>
                <a:lnTo>
                  <a:pt x="1664493" y="781050"/>
                </a:lnTo>
                <a:lnTo>
                  <a:pt x="1638300" y="721519"/>
                </a:lnTo>
                <a:lnTo>
                  <a:pt x="1633537" y="666750"/>
                </a:lnTo>
                <a:lnTo>
                  <a:pt x="1621631" y="631031"/>
                </a:lnTo>
                <a:lnTo>
                  <a:pt x="1590675" y="628650"/>
                </a:lnTo>
                <a:lnTo>
                  <a:pt x="1557337" y="642937"/>
                </a:lnTo>
                <a:lnTo>
                  <a:pt x="1547812" y="645319"/>
                </a:lnTo>
                <a:lnTo>
                  <a:pt x="1531143" y="621506"/>
                </a:lnTo>
                <a:lnTo>
                  <a:pt x="1531143" y="569119"/>
                </a:lnTo>
                <a:lnTo>
                  <a:pt x="1526381" y="519112"/>
                </a:lnTo>
                <a:lnTo>
                  <a:pt x="1514475" y="488156"/>
                </a:lnTo>
                <a:lnTo>
                  <a:pt x="1509712" y="459581"/>
                </a:lnTo>
                <a:lnTo>
                  <a:pt x="1514475" y="416719"/>
                </a:lnTo>
                <a:lnTo>
                  <a:pt x="1507331" y="390525"/>
                </a:lnTo>
                <a:lnTo>
                  <a:pt x="1483518" y="342900"/>
                </a:lnTo>
                <a:lnTo>
                  <a:pt x="1516856" y="335756"/>
                </a:lnTo>
                <a:lnTo>
                  <a:pt x="1552575" y="311944"/>
                </a:lnTo>
                <a:lnTo>
                  <a:pt x="1550193" y="302419"/>
                </a:lnTo>
                <a:close/>
                <a:moveTo>
                  <a:pt x="504825" y="76200"/>
                </a:moveTo>
                <a:lnTo>
                  <a:pt x="450056" y="78581"/>
                </a:lnTo>
                <a:lnTo>
                  <a:pt x="442912" y="183356"/>
                </a:lnTo>
                <a:lnTo>
                  <a:pt x="435768" y="221456"/>
                </a:lnTo>
                <a:lnTo>
                  <a:pt x="426243" y="233362"/>
                </a:lnTo>
                <a:lnTo>
                  <a:pt x="414337" y="259556"/>
                </a:lnTo>
                <a:lnTo>
                  <a:pt x="409575" y="292894"/>
                </a:lnTo>
                <a:lnTo>
                  <a:pt x="414337" y="314325"/>
                </a:lnTo>
                <a:lnTo>
                  <a:pt x="433387" y="323850"/>
                </a:lnTo>
                <a:lnTo>
                  <a:pt x="431006" y="354806"/>
                </a:lnTo>
                <a:lnTo>
                  <a:pt x="428625" y="378619"/>
                </a:lnTo>
                <a:lnTo>
                  <a:pt x="419100" y="440531"/>
                </a:lnTo>
                <a:lnTo>
                  <a:pt x="419100" y="473869"/>
                </a:lnTo>
                <a:lnTo>
                  <a:pt x="423862" y="502444"/>
                </a:lnTo>
                <a:lnTo>
                  <a:pt x="442912" y="514350"/>
                </a:lnTo>
                <a:lnTo>
                  <a:pt x="497681" y="514350"/>
                </a:lnTo>
                <a:lnTo>
                  <a:pt x="523875" y="509587"/>
                </a:lnTo>
                <a:lnTo>
                  <a:pt x="528637" y="528637"/>
                </a:lnTo>
                <a:lnTo>
                  <a:pt x="528637" y="566737"/>
                </a:lnTo>
                <a:lnTo>
                  <a:pt x="533400" y="611981"/>
                </a:lnTo>
                <a:lnTo>
                  <a:pt x="545306" y="623887"/>
                </a:lnTo>
                <a:lnTo>
                  <a:pt x="626268" y="607219"/>
                </a:lnTo>
                <a:lnTo>
                  <a:pt x="685800" y="597694"/>
                </a:lnTo>
                <a:lnTo>
                  <a:pt x="745331" y="581025"/>
                </a:lnTo>
                <a:lnTo>
                  <a:pt x="812006" y="573881"/>
                </a:lnTo>
                <a:lnTo>
                  <a:pt x="833437" y="552450"/>
                </a:lnTo>
                <a:lnTo>
                  <a:pt x="840581" y="523875"/>
                </a:lnTo>
                <a:lnTo>
                  <a:pt x="845343" y="478631"/>
                </a:lnTo>
                <a:lnTo>
                  <a:pt x="840581" y="435769"/>
                </a:lnTo>
                <a:lnTo>
                  <a:pt x="835818" y="407194"/>
                </a:lnTo>
                <a:lnTo>
                  <a:pt x="862012" y="407194"/>
                </a:lnTo>
                <a:lnTo>
                  <a:pt x="900112" y="395287"/>
                </a:lnTo>
                <a:lnTo>
                  <a:pt x="916781" y="388144"/>
                </a:lnTo>
                <a:lnTo>
                  <a:pt x="916781" y="364331"/>
                </a:lnTo>
                <a:lnTo>
                  <a:pt x="912018" y="328612"/>
                </a:lnTo>
                <a:lnTo>
                  <a:pt x="897731" y="285750"/>
                </a:lnTo>
                <a:lnTo>
                  <a:pt x="900112" y="250031"/>
                </a:lnTo>
                <a:lnTo>
                  <a:pt x="902493" y="209550"/>
                </a:lnTo>
                <a:lnTo>
                  <a:pt x="897731" y="173831"/>
                </a:lnTo>
                <a:lnTo>
                  <a:pt x="904875" y="142875"/>
                </a:lnTo>
                <a:lnTo>
                  <a:pt x="912018" y="102394"/>
                </a:lnTo>
                <a:lnTo>
                  <a:pt x="902493" y="95250"/>
                </a:lnTo>
                <a:lnTo>
                  <a:pt x="883443" y="100012"/>
                </a:lnTo>
                <a:lnTo>
                  <a:pt x="828675" y="100012"/>
                </a:lnTo>
                <a:lnTo>
                  <a:pt x="766762" y="100012"/>
                </a:lnTo>
                <a:lnTo>
                  <a:pt x="676275" y="95250"/>
                </a:lnTo>
                <a:lnTo>
                  <a:pt x="633412" y="97631"/>
                </a:lnTo>
                <a:lnTo>
                  <a:pt x="597693" y="97631"/>
                </a:lnTo>
                <a:lnTo>
                  <a:pt x="542925" y="80962"/>
                </a:lnTo>
                <a:close/>
                <a:moveTo>
                  <a:pt x="359568" y="0"/>
                </a:moveTo>
                <a:lnTo>
                  <a:pt x="414337" y="28575"/>
                </a:lnTo>
                <a:lnTo>
                  <a:pt x="440531" y="40481"/>
                </a:lnTo>
                <a:lnTo>
                  <a:pt x="466725" y="47625"/>
                </a:lnTo>
                <a:lnTo>
                  <a:pt x="507206" y="50006"/>
                </a:lnTo>
                <a:lnTo>
                  <a:pt x="523875" y="45244"/>
                </a:lnTo>
                <a:lnTo>
                  <a:pt x="595312" y="40481"/>
                </a:lnTo>
                <a:lnTo>
                  <a:pt x="635793" y="38100"/>
                </a:lnTo>
                <a:lnTo>
                  <a:pt x="671512" y="38100"/>
                </a:lnTo>
                <a:lnTo>
                  <a:pt x="847725" y="45244"/>
                </a:lnTo>
                <a:lnTo>
                  <a:pt x="1116806" y="50006"/>
                </a:lnTo>
                <a:lnTo>
                  <a:pt x="1328737" y="66675"/>
                </a:lnTo>
                <a:lnTo>
                  <a:pt x="1397793" y="47625"/>
                </a:lnTo>
                <a:lnTo>
                  <a:pt x="1481137" y="54769"/>
                </a:lnTo>
                <a:lnTo>
                  <a:pt x="1521618" y="61912"/>
                </a:lnTo>
                <a:lnTo>
                  <a:pt x="1554956" y="42862"/>
                </a:lnTo>
                <a:lnTo>
                  <a:pt x="1585912" y="45244"/>
                </a:lnTo>
                <a:lnTo>
                  <a:pt x="1609725" y="52387"/>
                </a:lnTo>
                <a:lnTo>
                  <a:pt x="1650206" y="40481"/>
                </a:lnTo>
                <a:lnTo>
                  <a:pt x="1671637" y="64294"/>
                </a:lnTo>
                <a:lnTo>
                  <a:pt x="1681162" y="71437"/>
                </a:lnTo>
                <a:lnTo>
                  <a:pt x="1645443" y="164306"/>
                </a:lnTo>
                <a:lnTo>
                  <a:pt x="1621631" y="209550"/>
                </a:lnTo>
                <a:lnTo>
                  <a:pt x="1633537" y="278606"/>
                </a:lnTo>
                <a:lnTo>
                  <a:pt x="1619250" y="321469"/>
                </a:lnTo>
                <a:lnTo>
                  <a:pt x="1619250" y="345281"/>
                </a:lnTo>
                <a:lnTo>
                  <a:pt x="1645443" y="373856"/>
                </a:lnTo>
                <a:lnTo>
                  <a:pt x="1659731" y="373856"/>
                </a:lnTo>
                <a:lnTo>
                  <a:pt x="1683543" y="385762"/>
                </a:lnTo>
                <a:lnTo>
                  <a:pt x="1704975" y="428625"/>
                </a:lnTo>
                <a:lnTo>
                  <a:pt x="1704975" y="466725"/>
                </a:lnTo>
                <a:lnTo>
                  <a:pt x="1700212" y="540544"/>
                </a:lnTo>
                <a:lnTo>
                  <a:pt x="1685925" y="607219"/>
                </a:lnTo>
                <a:lnTo>
                  <a:pt x="1707356" y="638175"/>
                </a:lnTo>
                <a:lnTo>
                  <a:pt x="1716881" y="671512"/>
                </a:lnTo>
                <a:cubicBezTo>
                  <a:pt x="1718468" y="678656"/>
                  <a:pt x="1719578" y="685923"/>
                  <a:pt x="1721643" y="692944"/>
                </a:cubicBezTo>
                <a:cubicBezTo>
                  <a:pt x="1723557" y="699450"/>
                  <a:pt x="1728787" y="711994"/>
                  <a:pt x="1728787" y="711994"/>
                </a:cubicBezTo>
                <a:lnTo>
                  <a:pt x="1724025" y="750094"/>
                </a:lnTo>
                <a:lnTo>
                  <a:pt x="1700212" y="802481"/>
                </a:lnTo>
                <a:lnTo>
                  <a:pt x="1738312" y="871537"/>
                </a:lnTo>
                <a:lnTo>
                  <a:pt x="1738312" y="923925"/>
                </a:lnTo>
                <a:lnTo>
                  <a:pt x="1771650" y="964406"/>
                </a:lnTo>
                <a:lnTo>
                  <a:pt x="1821656" y="983456"/>
                </a:lnTo>
                <a:lnTo>
                  <a:pt x="1762125" y="1026319"/>
                </a:lnTo>
                <a:lnTo>
                  <a:pt x="1507331" y="1057275"/>
                </a:lnTo>
                <a:lnTo>
                  <a:pt x="1314450" y="1095375"/>
                </a:lnTo>
                <a:lnTo>
                  <a:pt x="1171575" y="1119187"/>
                </a:lnTo>
                <a:lnTo>
                  <a:pt x="1066800" y="1138237"/>
                </a:lnTo>
                <a:lnTo>
                  <a:pt x="1023937" y="1114425"/>
                </a:lnTo>
                <a:lnTo>
                  <a:pt x="973931" y="1116806"/>
                </a:lnTo>
                <a:lnTo>
                  <a:pt x="957262" y="1150144"/>
                </a:lnTo>
                <a:lnTo>
                  <a:pt x="864393" y="1181100"/>
                </a:lnTo>
                <a:lnTo>
                  <a:pt x="797718" y="1188244"/>
                </a:lnTo>
                <a:lnTo>
                  <a:pt x="778668" y="1193006"/>
                </a:lnTo>
                <a:lnTo>
                  <a:pt x="766762" y="1209675"/>
                </a:lnTo>
                <a:lnTo>
                  <a:pt x="683418" y="1221581"/>
                </a:lnTo>
                <a:lnTo>
                  <a:pt x="616743" y="1209675"/>
                </a:lnTo>
                <a:lnTo>
                  <a:pt x="628650" y="1233487"/>
                </a:lnTo>
                <a:lnTo>
                  <a:pt x="602456" y="1233487"/>
                </a:lnTo>
                <a:lnTo>
                  <a:pt x="538162" y="1238250"/>
                </a:lnTo>
                <a:lnTo>
                  <a:pt x="478631" y="1240631"/>
                </a:lnTo>
                <a:lnTo>
                  <a:pt x="435768" y="1259681"/>
                </a:lnTo>
                <a:lnTo>
                  <a:pt x="419100" y="1264444"/>
                </a:lnTo>
                <a:lnTo>
                  <a:pt x="369093" y="1193006"/>
                </a:lnTo>
                <a:lnTo>
                  <a:pt x="333375" y="1183481"/>
                </a:lnTo>
                <a:lnTo>
                  <a:pt x="309562" y="1128712"/>
                </a:lnTo>
                <a:lnTo>
                  <a:pt x="300037" y="1031081"/>
                </a:lnTo>
                <a:lnTo>
                  <a:pt x="288131" y="988219"/>
                </a:lnTo>
                <a:lnTo>
                  <a:pt x="288131" y="962025"/>
                </a:lnTo>
                <a:lnTo>
                  <a:pt x="238125" y="942975"/>
                </a:lnTo>
                <a:lnTo>
                  <a:pt x="202406" y="964406"/>
                </a:lnTo>
                <a:lnTo>
                  <a:pt x="176212" y="957262"/>
                </a:lnTo>
                <a:lnTo>
                  <a:pt x="159543" y="978694"/>
                </a:lnTo>
                <a:lnTo>
                  <a:pt x="145256" y="981075"/>
                </a:lnTo>
                <a:lnTo>
                  <a:pt x="138112" y="942975"/>
                </a:lnTo>
                <a:lnTo>
                  <a:pt x="128587" y="907256"/>
                </a:lnTo>
                <a:lnTo>
                  <a:pt x="78581" y="869156"/>
                </a:lnTo>
                <a:lnTo>
                  <a:pt x="57150" y="866775"/>
                </a:lnTo>
                <a:lnTo>
                  <a:pt x="11906" y="892969"/>
                </a:lnTo>
                <a:lnTo>
                  <a:pt x="0" y="890587"/>
                </a:lnTo>
                <a:lnTo>
                  <a:pt x="26193" y="778669"/>
                </a:lnTo>
                <a:lnTo>
                  <a:pt x="33337" y="716756"/>
                </a:lnTo>
                <a:lnTo>
                  <a:pt x="45243" y="661987"/>
                </a:lnTo>
                <a:lnTo>
                  <a:pt x="54768" y="626269"/>
                </a:lnTo>
                <a:lnTo>
                  <a:pt x="54768" y="573881"/>
                </a:lnTo>
                <a:lnTo>
                  <a:pt x="64293" y="540544"/>
                </a:lnTo>
                <a:lnTo>
                  <a:pt x="78581" y="509587"/>
                </a:lnTo>
                <a:lnTo>
                  <a:pt x="85725" y="459581"/>
                </a:lnTo>
                <a:lnTo>
                  <a:pt x="92868" y="395287"/>
                </a:lnTo>
                <a:lnTo>
                  <a:pt x="97631" y="364331"/>
                </a:lnTo>
                <a:lnTo>
                  <a:pt x="104775" y="273844"/>
                </a:lnTo>
                <a:lnTo>
                  <a:pt x="102393" y="207169"/>
                </a:lnTo>
                <a:lnTo>
                  <a:pt x="121443" y="164306"/>
                </a:lnTo>
                <a:lnTo>
                  <a:pt x="123825" y="78581"/>
                </a:lnTo>
                <a:lnTo>
                  <a:pt x="138112" y="28575"/>
                </a:lnTo>
                <a:lnTo>
                  <a:pt x="190500" y="11906"/>
                </a:lnTo>
                <a:lnTo>
                  <a:pt x="233362" y="35719"/>
                </a:lnTo>
                <a:lnTo>
                  <a:pt x="264318" y="50006"/>
                </a:lnTo>
                <a:lnTo>
                  <a:pt x="314325" y="40481"/>
                </a:lnTo>
                <a:lnTo>
                  <a:pt x="335756" y="14287"/>
                </a:lnTo>
                <a:close/>
              </a:path>
            </a:pathLst>
          </a:custGeom>
          <a:blipFill>
            <a:blip r:embed="rId3"/>
            <a:stretch>
              <a:fillRect l="-99938" t="-65118" r="-44757" b="-1866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66E3815-D98B-8297-406F-49039F8AD0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t="2605" r="2527" b="2684"/>
          <a:stretch/>
        </p:blipFill>
        <p:spPr>
          <a:xfrm>
            <a:off x="12481613" y="1126626"/>
            <a:ext cx="4457488" cy="4450151"/>
          </a:xfrm>
          <a:prstGeom prst="rect">
            <a:avLst/>
          </a:prstGeom>
          <a:blipFill>
            <a:blip r:embed="rId3"/>
            <a:stretch>
              <a:fillRect l="-82052" t="-117788" r="-275254" b="-183670"/>
            </a:stretch>
          </a:blipFill>
          <a:ln>
            <a:noFill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8FCF38-D906-6C09-C6CC-D9BE42CD45CD}"/>
              </a:ext>
            </a:extLst>
          </p:cNvPr>
          <p:cNvSpPr/>
          <p:nvPr/>
        </p:nvSpPr>
        <p:spPr>
          <a:xfrm>
            <a:off x="4980782" y="2120012"/>
            <a:ext cx="2228850" cy="409575"/>
          </a:xfrm>
          <a:prstGeom prst="roundRect">
            <a:avLst/>
          </a:prstGeom>
          <a:solidFill>
            <a:srgbClr val="86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Industrial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6DF9A3-4E92-DD4E-C928-B599259B42BE}"/>
              </a:ext>
            </a:extLst>
          </p:cNvPr>
          <p:cNvSpPr/>
          <p:nvPr/>
        </p:nvSpPr>
        <p:spPr>
          <a:xfrm>
            <a:off x="8087864" y="1228726"/>
            <a:ext cx="578644" cy="664369"/>
          </a:xfrm>
          <a:custGeom>
            <a:avLst/>
            <a:gdLst>
              <a:gd name="connsiteX0" fmla="*/ 0 w 578644"/>
              <a:gd name="connsiteY0" fmla="*/ 0 h 664369"/>
              <a:gd name="connsiteX1" fmla="*/ 457200 w 578644"/>
              <a:gd name="connsiteY1" fmla="*/ 664369 h 664369"/>
              <a:gd name="connsiteX2" fmla="*/ 578644 w 578644"/>
              <a:gd name="connsiteY2" fmla="*/ 2382 h 664369"/>
              <a:gd name="connsiteX3" fmla="*/ 0 w 578644"/>
              <a:gd name="connsiteY3" fmla="*/ 0 h 66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644" h="664369">
                <a:moveTo>
                  <a:pt x="0" y="0"/>
                </a:moveTo>
                <a:lnTo>
                  <a:pt x="457200" y="664369"/>
                </a:lnTo>
                <a:lnTo>
                  <a:pt x="578644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3227" t="1729" r="-577106" b="-5699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88D553-CA79-7F26-2F54-183210A46AD0}"/>
              </a:ext>
            </a:extLst>
          </p:cNvPr>
          <p:cNvSpPr/>
          <p:nvPr/>
        </p:nvSpPr>
        <p:spPr>
          <a:xfrm>
            <a:off x="8539957" y="1228726"/>
            <a:ext cx="823912" cy="1376500"/>
          </a:xfrm>
          <a:custGeom>
            <a:avLst/>
            <a:gdLst>
              <a:gd name="connsiteX0" fmla="*/ 223837 w 823912"/>
              <a:gd name="connsiteY0" fmla="*/ 0 h 1409700"/>
              <a:gd name="connsiteX1" fmla="*/ 514350 w 823912"/>
              <a:gd name="connsiteY1" fmla="*/ 7144 h 1409700"/>
              <a:gd name="connsiteX2" fmla="*/ 526256 w 823912"/>
              <a:gd name="connsiteY2" fmla="*/ 40481 h 1409700"/>
              <a:gd name="connsiteX3" fmla="*/ 554831 w 823912"/>
              <a:gd name="connsiteY3" fmla="*/ 83344 h 1409700"/>
              <a:gd name="connsiteX4" fmla="*/ 571500 w 823912"/>
              <a:gd name="connsiteY4" fmla="*/ 145256 h 1409700"/>
              <a:gd name="connsiteX5" fmla="*/ 619125 w 823912"/>
              <a:gd name="connsiteY5" fmla="*/ 204788 h 1409700"/>
              <a:gd name="connsiteX6" fmla="*/ 642937 w 823912"/>
              <a:gd name="connsiteY6" fmla="*/ 247650 h 1409700"/>
              <a:gd name="connsiteX7" fmla="*/ 692944 w 823912"/>
              <a:gd name="connsiteY7" fmla="*/ 314325 h 1409700"/>
              <a:gd name="connsiteX8" fmla="*/ 731044 w 823912"/>
              <a:gd name="connsiteY8" fmla="*/ 419100 h 1409700"/>
              <a:gd name="connsiteX9" fmla="*/ 764381 w 823912"/>
              <a:gd name="connsiteY9" fmla="*/ 514350 h 1409700"/>
              <a:gd name="connsiteX10" fmla="*/ 781050 w 823912"/>
              <a:gd name="connsiteY10" fmla="*/ 559594 h 1409700"/>
              <a:gd name="connsiteX11" fmla="*/ 807244 w 823912"/>
              <a:gd name="connsiteY11" fmla="*/ 659606 h 1409700"/>
              <a:gd name="connsiteX12" fmla="*/ 812006 w 823912"/>
              <a:gd name="connsiteY12" fmla="*/ 745331 h 1409700"/>
              <a:gd name="connsiteX13" fmla="*/ 816769 w 823912"/>
              <a:gd name="connsiteY13" fmla="*/ 942975 h 1409700"/>
              <a:gd name="connsiteX14" fmla="*/ 816769 w 823912"/>
              <a:gd name="connsiteY14" fmla="*/ 1031081 h 1409700"/>
              <a:gd name="connsiteX15" fmla="*/ 823912 w 823912"/>
              <a:gd name="connsiteY15" fmla="*/ 1081088 h 1409700"/>
              <a:gd name="connsiteX16" fmla="*/ 821531 w 823912"/>
              <a:gd name="connsiteY16" fmla="*/ 1133475 h 1409700"/>
              <a:gd name="connsiteX17" fmla="*/ 804862 w 823912"/>
              <a:gd name="connsiteY17" fmla="*/ 1178719 h 1409700"/>
              <a:gd name="connsiteX18" fmla="*/ 797719 w 823912"/>
              <a:gd name="connsiteY18" fmla="*/ 1285875 h 1409700"/>
              <a:gd name="connsiteX19" fmla="*/ 773906 w 823912"/>
              <a:gd name="connsiteY19" fmla="*/ 1352550 h 1409700"/>
              <a:gd name="connsiteX20" fmla="*/ 738187 w 823912"/>
              <a:gd name="connsiteY20" fmla="*/ 1366838 h 1409700"/>
              <a:gd name="connsiteX21" fmla="*/ 697706 w 823912"/>
              <a:gd name="connsiteY21" fmla="*/ 1347788 h 1409700"/>
              <a:gd name="connsiteX22" fmla="*/ 659606 w 823912"/>
              <a:gd name="connsiteY22" fmla="*/ 1331119 h 1409700"/>
              <a:gd name="connsiteX23" fmla="*/ 559594 w 823912"/>
              <a:gd name="connsiteY23" fmla="*/ 1345406 h 1409700"/>
              <a:gd name="connsiteX24" fmla="*/ 526256 w 823912"/>
              <a:gd name="connsiteY24" fmla="*/ 1328738 h 1409700"/>
              <a:gd name="connsiteX25" fmla="*/ 495300 w 823912"/>
              <a:gd name="connsiteY25" fmla="*/ 1323975 h 1409700"/>
              <a:gd name="connsiteX26" fmla="*/ 495300 w 823912"/>
              <a:gd name="connsiteY26" fmla="*/ 1340644 h 1409700"/>
              <a:gd name="connsiteX27" fmla="*/ 495300 w 823912"/>
              <a:gd name="connsiteY27" fmla="*/ 1369219 h 1409700"/>
              <a:gd name="connsiteX28" fmla="*/ 504825 w 823912"/>
              <a:gd name="connsiteY28" fmla="*/ 1400175 h 1409700"/>
              <a:gd name="connsiteX29" fmla="*/ 442912 w 823912"/>
              <a:gd name="connsiteY29" fmla="*/ 1409700 h 1409700"/>
              <a:gd name="connsiteX30" fmla="*/ 423862 w 823912"/>
              <a:gd name="connsiteY30" fmla="*/ 1397794 h 1409700"/>
              <a:gd name="connsiteX31" fmla="*/ 414337 w 823912"/>
              <a:gd name="connsiteY31" fmla="*/ 1366838 h 1409700"/>
              <a:gd name="connsiteX32" fmla="*/ 402431 w 823912"/>
              <a:gd name="connsiteY32" fmla="*/ 1335881 h 1409700"/>
              <a:gd name="connsiteX33" fmla="*/ 388144 w 823912"/>
              <a:gd name="connsiteY33" fmla="*/ 1316831 h 1409700"/>
              <a:gd name="connsiteX34" fmla="*/ 333375 w 823912"/>
              <a:gd name="connsiteY34" fmla="*/ 1312069 h 1409700"/>
              <a:gd name="connsiteX35" fmla="*/ 271462 w 823912"/>
              <a:gd name="connsiteY35" fmla="*/ 1293019 h 1409700"/>
              <a:gd name="connsiteX36" fmla="*/ 190500 w 823912"/>
              <a:gd name="connsiteY36" fmla="*/ 1273969 h 1409700"/>
              <a:gd name="connsiteX37" fmla="*/ 107156 w 823912"/>
              <a:gd name="connsiteY37" fmla="*/ 1240631 h 1409700"/>
              <a:gd name="connsiteX38" fmla="*/ 11906 w 823912"/>
              <a:gd name="connsiteY38" fmla="*/ 1219200 h 1409700"/>
              <a:gd name="connsiteX39" fmla="*/ 0 w 823912"/>
              <a:gd name="connsiteY39" fmla="*/ 1166813 h 1409700"/>
              <a:gd name="connsiteX40" fmla="*/ 66675 w 823912"/>
              <a:gd name="connsiteY40" fmla="*/ 790575 h 1409700"/>
              <a:gd name="connsiteX41" fmla="*/ 92869 w 823912"/>
              <a:gd name="connsiteY41" fmla="*/ 547688 h 1409700"/>
              <a:gd name="connsiteX42" fmla="*/ 83344 w 823912"/>
              <a:gd name="connsiteY42" fmla="*/ 476250 h 1409700"/>
              <a:gd name="connsiteX43" fmla="*/ 97631 w 823912"/>
              <a:gd name="connsiteY43" fmla="*/ 404813 h 1409700"/>
              <a:gd name="connsiteX44" fmla="*/ 126206 w 823912"/>
              <a:gd name="connsiteY44" fmla="*/ 302419 h 1409700"/>
              <a:gd name="connsiteX45" fmla="*/ 154781 w 823912"/>
              <a:gd name="connsiteY45" fmla="*/ 247650 h 1409700"/>
              <a:gd name="connsiteX46" fmla="*/ 207169 w 823912"/>
              <a:gd name="connsiteY46" fmla="*/ 111919 h 1409700"/>
              <a:gd name="connsiteX47" fmla="*/ 223837 w 823912"/>
              <a:gd name="connsiteY47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23912" h="1409700">
                <a:moveTo>
                  <a:pt x="223837" y="0"/>
                </a:moveTo>
                <a:lnTo>
                  <a:pt x="514350" y="7144"/>
                </a:lnTo>
                <a:lnTo>
                  <a:pt x="526256" y="40481"/>
                </a:lnTo>
                <a:lnTo>
                  <a:pt x="554831" y="83344"/>
                </a:lnTo>
                <a:lnTo>
                  <a:pt x="571500" y="145256"/>
                </a:lnTo>
                <a:lnTo>
                  <a:pt x="619125" y="204788"/>
                </a:lnTo>
                <a:lnTo>
                  <a:pt x="642937" y="247650"/>
                </a:lnTo>
                <a:lnTo>
                  <a:pt x="692944" y="314325"/>
                </a:lnTo>
                <a:lnTo>
                  <a:pt x="731044" y="419100"/>
                </a:lnTo>
                <a:lnTo>
                  <a:pt x="764381" y="514350"/>
                </a:lnTo>
                <a:lnTo>
                  <a:pt x="781050" y="559594"/>
                </a:lnTo>
                <a:lnTo>
                  <a:pt x="807244" y="659606"/>
                </a:lnTo>
                <a:lnTo>
                  <a:pt x="812006" y="745331"/>
                </a:lnTo>
                <a:lnTo>
                  <a:pt x="816769" y="942975"/>
                </a:lnTo>
                <a:lnTo>
                  <a:pt x="816769" y="1031081"/>
                </a:lnTo>
                <a:lnTo>
                  <a:pt x="823912" y="1081088"/>
                </a:lnTo>
                <a:lnTo>
                  <a:pt x="821531" y="1133475"/>
                </a:lnTo>
                <a:lnTo>
                  <a:pt x="804862" y="1178719"/>
                </a:lnTo>
                <a:lnTo>
                  <a:pt x="797719" y="1285875"/>
                </a:lnTo>
                <a:lnTo>
                  <a:pt x="773906" y="1352550"/>
                </a:lnTo>
                <a:lnTo>
                  <a:pt x="738187" y="1366838"/>
                </a:lnTo>
                <a:lnTo>
                  <a:pt x="697706" y="1347788"/>
                </a:lnTo>
                <a:lnTo>
                  <a:pt x="659606" y="1331119"/>
                </a:lnTo>
                <a:lnTo>
                  <a:pt x="559594" y="1345406"/>
                </a:lnTo>
                <a:lnTo>
                  <a:pt x="526256" y="1328738"/>
                </a:lnTo>
                <a:lnTo>
                  <a:pt x="495300" y="1323975"/>
                </a:lnTo>
                <a:lnTo>
                  <a:pt x="495300" y="1340644"/>
                </a:lnTo>
                <a:lnTo>
                  <a:pt x="495300" y="1369219"/>
                </a:lnTo>
                <a:lnTo>
                  <a:pt x="504825" y="1400175"/>
                </a:lnTo>
                <a:lnTo>
                  <a:pt x="442912" y="1409700"/>
                </a:lnTo>
                <a:lnTo>
                  <a:pt x="423862" y="1397794"/>
                </a:lnTo>
                <a:lnTo>
                  <a:pt x="414337" y="1366838"/>
                </a:lnTo>
                <a:lnTo>
                  <a:pt x="402431" y="1335881"/>
                </a:lnTo>
                <a:lnTo>
                  <a:pt x="388144" y="1316831"/>
                </a:lnTo>
                <a:lnTo>
                  <a:pt x="333375" y="1312069"/>
                </a:lnTo>
                <a:lnTo>
                  <a:pt x="271462" y="1293019"/>
                </a:lnTo>
                <a:lnTo>
                  <a:pt x="190500" y="1273969"/>
                </a:lnTo>
                <a:lnTo>
                  <a:pt x="107156" y="1240631"/>
                </a:lnTo>
                <a:lnTo>
                  <a:pt x="11906" y="1219200"/>
                </a:lnTo>
                <a:lnTo>
                  <a:pt x="0" y="1166813"/>
                </a:lnTo>
                <a:lnTo>
                  <a:pt x="66675" y="790575"/>
                </a:lnTo>
                <a:lnTo>
                  <a:pt x="92869" y="547688"/>
                </a:lnTo>
                <a:lnTo>
                  <a:pt x="83344" y="476250"/>
                </a:lnTo>
                <a:lnTo>
                  <a:pt x="97631" y="404813"/>
                </a:lnTo>
                <a:lnTo>
                  <a:pt x="126206" y="302419"/>
                </a:lnTo>
                <a:lnTo>
                  <a:pt x="154781" y="247650"/>
                </a:lnTo>
                <a:lnTo>
                  <a:pt x="207169" y="111919"/>
                </a:lnTo>
                <a:lnTo>
                  <a:pt x="223837" y="0"/>
                </a:lnTo>
                <a:close/>
              </a:path>
            </a:pathLst>
          </a:custGeom>
          <a:blipFill>
            <a:blip r:embed="rId5"/>
            <a:stretch>
              <a:fillRect l="-120676" t="2355" r="-319062" b="-2167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B3F9CDE-76C6-4EFF-E45D-ECF1DF688F5B}"/>
              </a:ext>
            </a:extLst>
          </p:cNvPr>
          <p:cNvSpPr/>
          <p:nvPr/>
        </p:nvSpPr>
        <p:spPr>
          <a:xfrm>
            <a:off x="9097169" y="1228726"/>
            <a:ext cx="2724150" cy="1814650"/>
          </a:xfrm>
          <a:custGeom>
            <a:avLst/>
            <a:gdLst>
              <a:gd name="connsiteX0" fmla="*/ 0 w 2724150"/>
              <a:gd name="connsiteY0" fmla="*/ 0 h 1845469"/>
              <a:gd name="connsiteX1" fmla="*/ 61913 w 2724150"/>
              <a:gd name="connsiteY1" fmla="*/ 50007 h 1845469"/>
              <a:gd name="connsiteX2" fmla="*/ 119063 w 2724150"/>
              <a:gd name="connsiteY2" fmla="*/ 109538 h 1845469"/>
              <a:gd name="connsiteX3" fmla="*/ 171450 w 2724150"/>
              <a:gd name="connsiteY3" fmla="*/ 216694 h 1845469"/>
              <a:gd name="connsiteX4" fmla="*/ 252413 w 2724150"/>
              <a:gd name="connsiteY4" fmla="*/ 373857 h 1845469"/>
              <a:gd name="connsiteX5" fmla="*/ 314325 w 2724150"/>
              <a:gd name="connsiteY5" fmla="*/ 578644 h 1845469"/>
              <a:gd name="connsiteX6" fmla="*/ 350044 w 2724150"/>
              <a:gd name="connsiteY6" fmla="*/ 685800 h 1845469"/>
              <a:gd name="connsiteX7" fmla="*/ 371475 w 2724150"/>
              <a:gd name="connsiteY7" fmla="*/ 862013 h 1845469"/>
              <a:gd name="connsiteX8" fmla="*/ 464344 w 2724150"/>
              <a:gd name="connsiteY8" fmla="*/ 859632 h 1845469"/>
              <a:gd name="connsiteX9" fmla="*/ 531019 w 2724150"/>
              <a:gd name="connsiteY9" fmla="*/ 878682 h 1845469"/>
              <a:gd name="connsiteX10" fmla="*/ 578644 w 2724150"/>
              <a:gd name="connsiteY10" fmla="*/ 881063 h 1845469"/>
              <a:gd name="connsiteX11" fmla="*/ 595313 w 2724150"/>
              <a:gd name="connsiteY11" fmla="*/ 859632 h 1845469"/>
              <a:gd name="connsiteX12" fmla="*/ 621507 w 2724150"/>
              <a:gd name="connsiteY12" fmla="*/ 835819 h 1845469"/>
              <a:gd name="connsiteX13" fmla="*/ 673894 w 2724150"/>
              <a:gd name="connsiteY13" fmla="*/ 857250 h 1845469"/>
              <a:gd name="connsiteX14" fmla="*/ 714375 w 2724150"/>
              <a:gd name="connsiteY14" fmla="*/ 876300 h 1845469"/>
              <a:gd name="connsiteX15" fmla="*/ 735807 w 2724150"/>
              <a:gd name="connsiteY15" fmla="*/ 881063 h 1845469"/>
              <a:gd name="connsiteX16" fmla="*/ 754857 w 2724150"/>
              <a:gd name="connsiteY16" fmla="*/ 878682 h 1845469"/>
              <a:gd name="connsiteX17" fmla="*/ 802482 w 2724150"/>
              <a:gd name="connsiteY17" fmla="*/ 864394 h 1845469"/>
              <a:gd name="connsiteX18" fmla="*/ 871538 w 2724150"/>
              <a:gd name="connsiteY18" fmla="*/ 857250 h 1845469"/>
              <a:gd name="connsiteX19" fmla="*/ 895350 w 2724150"/>
              <a:gd name="connsiteY19" fmla="*/ 857250 h 1845469"/>
              <a:gd name="connsiteX20" fmla="*/ 966788 w 2724150"/>
              <a:gd name="connsiteY20" fmla="*/ 862013 h 1845469"/>
              <a:gd name="connsiteX21" fmla="*/ 1000125 w 2724150"/>
              <a:gd name="connsiteY21" fmla="*/ 862013 h 1845469"/>
              <a:gd name="connsiteX22" fmla="*/ 1066800 w 2724150"/>
              <a:gd name="connsiteY22" fmla="*/ 862013 h 1845469"/>
              <a:gd name="connsiteX23" fmla="*/ 1088232 w 2724150"/>
              <a:gd name="connsiteY23" fmla="*/ 864394 h 1845469"/>
              <a:gd name="connsiteX24" fmla="*/ 1178719 w 2724150"/>
              <a:gd name="connsiteY24" fmla="*/ 869157 h 1845469"/>
              <a:gd name="connsiteX25" fmla="*/ 1223963 w 2724150"/>
              <a:gd name="connsiteY25" fmla="*/ 869157 h 1845469"/>
              <a:gd name="connsiteX26" fmla="*/ 1243013 w 2724150"/>
              <a:gd name="connsiteY26" fmla="*/ 876300 h 1845469"/>
              <a:gd name="connsiteX27" fmla="*/ 1321594 w 2724150"/>
              <a:gd name="connsiteY27" fmla="*/ 881063 h 1845469"/>
              <a:gd name="connsiteX28" fmla="*/ 1352550 w 2724150"/>
              <a:gd name="connsiteY28" fmla="*/ 883444 h 1845469"/>
              <a:gd name="connsiteX29" fmla="*/ 1509713 w 2724150"/>
              <a:gd name="connsiteY29" fmla="*/ 888207 h 1845469"/>
              <a:gd name="connsiteX30" fmla="*/ 1538288 w 2724150"/>
              <a:gd name="connsiteY30" fmla="*/ 892969 h 1845469"/>
              <a:gd name="connsiteX31" fmla="*/ 1669257 w 2724150"/>
              <a:gd name="connsiteY31" fmla="*/ 892969 h 1845469"/>
              <a:gd name="connsiteX32" fmla="*/ 1762125 w 2724150"/>
              <a:gd name="connsiteY32" fmla="*/ 897732 h 1845469"/>
              <a:gd name="connsiteX33" fmla="*/ 1854994 w 2724150"/>
              <a:gd name="connsiteY33" fmla="*/ 900113 h 1845469"/>
              <a:gd name="connsiteX34" fmla="*/ 1933575 w 2724150"/>
              <a:gd name="connsiteY34" fmla="*/ 897732 h 1845469"/>
              <a:gd name="connsiteX35" fmla="*/ 1952625 w 2724150"/>
              <a:gd name="connsiteY35" fmla="*/ 895350 h 1845469"/>
              <a:gd name="connsiteX36" fmla="*/ 1947863 w 2724150"/>
              <a:gd name="connsiteY36" fmla="*/ 954882 h 1845469"/>
              <a:gd name="connsiteX37" fmla="*/ 1900238 w 2724150"/>
              <a:gd name="connsiteY37" fmla="*/ 1038225 h 1845469"/>
              <a:gd name="connsiteX38" fmla="*/ 1907382 w 2724150"/>
              <a:gd name="connsiteY38" fmla="*/ 1140619 h 1845469"/>
              <a:gd name="connsiteX39" fmla="*/ 1938338 w 2724150"/>
              <a:gd name="connsiteY39" fmla="*/ 1216819 h 1845469"/>
              <a:gd name="connsiteX40" fmla="*/ 1966913 w 2724150"/>
              <a:gd name="connsiteY40" fmla="*/ 1300163 h 1845469"/>
              <a:gd name="connsiteX41" fmla="*/ 1988344 w 2724150"/>
              <a:gd name="connsiteY41" fmla="*/ 1466850 h 1845469"/>
              <a:gd name="connsiteX42" fmla="*/ 1983582 w 2724150"/>
              <a:gd name="connsiteY42" fmla="*/ 1519238 h 1845469"/>
              <a:gd name="connsiteX43" fmla="*/ 2007394 w 2724150"/>
              <a:gd name="connsiteY43" fmla="*/ 1612107 h 1845469"/>
              <a:gd name="connsiteX44" fmla="*/ 2002632 w 2724150"/>
              <a:gd name="connsiteY44" fmla="*/ 1690688 h 1845469"/>
              <a:gd name="connsiteX45" fmla="*/ 2009775 w 2724150"/>
              <a:gd name="connsiteY45" fmla="*/ 1743075 h 1845469"/>
              <a:gd name="connsiteX46" fmla="*/ 2026444 w 2724150"/>
              <a:gd name="connsiteY46" fmla="*/ 1783557 h 1845469"/>
              <a:gd name="connsiteX47" fmla="*/ 2078832 w 2724150"/>
              <a:gd name="connsiteY47" fmla="*/ 1788319 h 1845469"/>
              <a:gd name="connsiteX48" fmla="*/ 2052638 w 2724150"/>
              <a:gd name="connsiteY48" fmla="*/ 1831182 h 1845469"/>
              <a:gd name="connsiteX49" fmla="*/ 2145507 w 2724150"/>
              <a:gd name="connsiteY49" fmla="*/ 1835944 h 1845469"/>
              <a:gd name="connsiteX50" fmla="*/ 2300288 w 2724150"/>
              <a:gd name="connsiteY50" fmla="*/ 1845469 h 1845469"/>
              <a:gd name="connsiteX51" fmla="*/ 2421732 w 2724150"/>
              <a:gd name="connsiteY51" fmla="*/ 1828800 h 1845469"/>
              <a:gd name="connsiteX52" fmla="*/ 2459832 w 2724150"/>
              <a:gd name="connsiteY52" fmla="*/ 1802607 h 1845469"/>
              <a:gd name="connsiteX53" fmla="*/ 2528888 w 2724150"/>
              <a:gd name="connsiteY53" fmla="*/ 1804988 h 1845469"/>
              <a:gd name="connsiteX54" fmla="*/ 2574132 w 2724150"/>
              <a:gd name="connsiteY54" fmla="*/ 1804988 h 1845469"/>
              <a:gd name="connsiteX55" fmla="*/ 2640807 w 2724150"/>
              <a:gd name="connsiteY55" fmla="*/ 1814513 h 1845469"/>
              <a:gd name="connsiteX56" fmla="*/ 2695575 w 2724150"/>
              <a:gd name="connsiteY56" fmla="*/ 1831182 h 1845469"/>
              <a:gd name="connsiteX57" fmla="*/ 2712244 w 2724150"/>
              <a:gd name="connsiteY57" fmla="*/ 1828800 h 1845469"/>
              <a:gd name="connsiteX58" fmla="*/ 2724150 w 2724150"/>
              <a:gd name="connsiteY58" fmla="*/ 1759744 h 1845469"/>
              <a:gd name="connsiteX59" fmla="*/ 2700338 w 2724150"/>
              <a:gd name="connsiteY59" fmla="*/ 1585913 h 1845469"/>
              <a:gd name="connsiteX60" fmla="*/ 2700338 w 2724150"/>
              <a:gd name="connsiteY60" fmla="*/ 1559719 h 1845469"/>
              <a:gd name="connsiteX61" fmla="*/ 2697957 w 2724150"/>
              <a:gd name="connsiteY61" fmla="*/ 1350169 h 1845469"/>
              <a:gd name="connsiteX62" fmla="*/ 2686050 w 2724150"/>
              <a:gd name="connsiteY62" fmla="*/ 988219 h 1845469"/>
              <a:gd name="connsiteX63" fmla="*/ 2686050 w 2724150"/>
              <a:gd name="connsiteY63" fmla="*/ 947738 h 1845469"/>
              <a:gd name="connsiteX64" fmla="*/ 2643188 w 2724150"/>
              <a:gd name="connsiteY64" fmla="*/ 895350 h 1845469"/>
              <a:gd name="connsiteX65" fmla="*/ 2612232 w 2724150"/>
              <a:gd name="connsiteY65" fmla="*/ 845344 h 1845469"/>
              <a:gd name="connsiteX66" fmla="*/ 2614613 w 2724150"/>
              <a:gd name="connsiteY66" fmla="*/ 792957 h 1845469"/>
              <a:gd name="connsiteX67" fmla="*/ 2667000 w 2724150"/>
              <a:gd name="connsiteY67" fmla="*/ 702469 h 1845469"/>
              <a:gd name="connsiteX68" fmla="*/ 2681288 w 2724150"/>
              <a:gd name="connsiteY68" fmla="*/ 621507 h 1845469"/>
              <a:gd name="connsiteX69" fmla="*/ 2681288 w 2724150"/>
              <a:gd name="connsiteY69" fmla="*/ 523875 h 1845469"/>
              <a:gd name="connsiteX70" fmla="*/ 2676525 w 2724150"/>
              <a:gd name="connsiteY70" fmla="*/ 440532 h 1845469"/>
              <a:gd name="connsiteX71" fmla="*/ 2700338 w 2724150"/>
              <a:gd name="connsiteY71" fmla="*/ 347663 h 1845469"/>
              <a:gd name="connsiteX72" fmla="*/ 2686050 w 2724150"/>
              <a:gd name="connsiteY72" fmla="*/ 242888 h 1845469"/>
              <a:gd name="connsiteX73" fmla="*/ 2683669 w 2724150"/>
              <a:gd name="connsiteY73" fmla="*/ 219075 h 1845469"/>
              <a:gd name="connsiteX74" fmla="*/ 2678907 w 2724150"/>
              <a:gd name="connsiteY74" fmla="*/ 166688 h 1845469"/>
              <a:gd name="connsiteX75" fmla="*/ 2650332 w 2724150"/>
              <a:gd name="connsiteY75" fmla="*/ 114300 h 1845469"/>
              <a:gd name="connsiteX76" fmla="*/ 2624138 w 2724150"/>
              <a:gd name="connsiteY76" fmla="*/ 71438 h 1845469"/>
              <a:gd name="connsiteX77" fmla="*/ 2590800 w 2724150"/>
              <a:gd name="connsiteY77" fmla="*/ 21432 h 1845469"/>
              <a:gd name="connsiteX78" fmla="*/ 2555082 w 2724150"/>
              <a:gd name="connsiteY78" fmla="*/ 7144 h 1845469"/>
              <a:gd name="connsiteX79" fmla="*/ 2536032 w 2724150"/>
              <a:gd name="connsiteY79" fmla="*/ 2382 h 1845469"/>
              <a:gd name="connsiteX80" fmla="*/ 0 w 2724150"/>
              <a:gd name="connsiteY80" fmla="*/ 0 h 184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724150" h="1845469">
                <a:moveTo>
                  <a:pt x="0" y="0"/>
                </a:moveTo>
                <a:lnTo>
                  <a:pt x="61913" y="50007"/>
                </a:lnTo>
                <a:lnTo>
                  <a:pt x="119063" y="109538"/>
                </a:lnTo>
                <a:lnTo>
                  <a:pt x="171450" y="216694"/>
                </a:lnTo>
                <a:lnTo>
                  <a:pt x="252413" y="373857"/>
                </a:lnTo>
                <a:lnTo>
                  <a:pt x="314325" y="578644"/>
                </a:lnTo>
                <a:lnTo>
                  <a:pt x="350044" y="685800"/>
                </a:lnTo>
                <a:lnTo>
                  <a:pt x="371475" y="862013"/>
                </a:lnTo>
                <a:lnTo>
                  <a:pt x="464344" y="859632"/>
                </a:lnTo>
                <a:lnTo>
                  <a:pt x="531019" y="878682"/>
                </a:lnTo>
                <a:lnTo>
                  <a:pt x="578644" y="881063"/>
                </a:lnTo>
                <a:lnTo>
                  <a:pt x="595313" y="859632"/>
                </a:lnTo>
                <a:lnTo>
                  <a:pt x="621507" y="835819"/>
                </a:lnTo>
                <a:lnTo>
                  <a:pt x="673894" y="857250"/>
                </a:lnTo>
                <a:lnTo>
                  <a:pt x="714375" y="876300"/>
                </a:lnTo>
                <a:lnTo>
                  <a:pt x="735807" y="881063"/>
                </a:lnTo>
                <a:lnTo>
                  <a:pt x="754857" y="878682"/>
                </a:lnTo>
                <a:lnTo>
                  <a:pt x="802482" y="864394"/>
                </a:lnTo>
                <a:lnTo>
                  <a:pt x="871538" y="857250"/>
                </a:lnTo>
                <a:lnTo>
                  <a:pt x="895350" y="857250"/>
                </a:lnTo>
                <a:lnTo>
                  <a:pt x="966788" y="862013"/>
                </a:lnTo>
                <a:lnTo>
                  <a:pt x="1000125" y="862013"/>
                </a:lnTo>
                <a:lnTo>
                  <a:pt x="1066800" y="862013"/>
                </a:lnTo>
                <a:lnTo>
                  <a:pt x="1088232" y="864394"/>
                </a:lnTo>
                <a:lnTo>
                  <a:pt x="1178719" y="869157"/>
                </a:lnTo>
                <a:lnTo>
                  <a:pt x="1223963" y="869157"/>
                </a:lnTo>
                <a:lnTo>
                  <a:pt x="1243013" y="876300"/>
                </a:lnTo>
                <a:lnTo>
                  <a:pt x="1321594" y="881063"/>
                </a:lnTo>
                <a:lnTo>
                  <a:pt x="1352550" y="883444"/>
                </a:lnTo>
                <a:lnTo>
                  <a:pt x="1509713" y="888207"/>
                </a:lnTo>
                <a:lnTo>
                  <a:pt x="1538288" y="892969"/>
                </a:lnTo>
                <a:lnTo>
                  <a:pt x="1669257" y="892969"/>
                </a:lnTo>
                <a:lnTo>
                  <a:pt x="1762125" y="897732"/>
                </a:lnTo>
                <a:lnTo>
                  <a:pt x="1854994" y="900113"/>
                </a:lnTo>
                <a:lnTo>
                  <a:pt x="1933575" y="897732"/>
                </a:lnTo>
                <a:lnTo>
                  <a:pt x="1952625" y="895350"/>
                </a:lnTo>
                <a:lnTo>
                  <a:pt x="1947863" y="954882"/>
                </a:lnTo>
                <a:lnTo>
                  <a:pt x="1900238" y="1038225"/>
                </a:lnTo>
                <a:lnTo>
                  <a:pt x="1907382" y="1140619"/>
                </a:lnTo>
                <a:lnTo>
                  <a:pt x="1938338" y="1216819"/>
                </a:lnTo>
                <a:lnTo>
                  <a:pt x="1966913" y="1300163"/>
                </a:lnTo>
                <a:lnTo>
                  <a:pt x="1988344" y="1466850"/>
                </a:lnTo>
                <a:lnTo>
                  <a:pt x="1983582" y="1519238"/>
                </a:lnTo>
                <a:lnTo>
                  <a:pt x="2007394" y="1612107"/>
                </a:lnTo>
                <a:lnTo>
                  <a:pt x="2002632" y="1690688"/>
                </a:lnTo>
                <a:lnTo>
                  <a:pt x="2009775" y="1743075"/>
                </a:lnTo>
                <a:lnTo>
                  <a:pt x="2026444" y="1783557"/>
                </a:lnTo>
                <a:lnTo>
                  <a:pt x="2078832" y="1788319"/>
                </a:lnTo>
                <a:lnTo>
                  <a:pt x="2052638" y="1831182"/>
                </a:lnTo>
                <a:lnTo>
                  <a:pt x="2145507" y="1835944"/>
                </a:lnTo>
                <a:lnTo>
                  <a:pt x="2300288" y="1845469"/>
                </a:lnTo>
                <a:lnTo>
                  <a:pt x="2421732" y="1828800"/>
                </a:lnTo>
                <a:lnTo>
                  <a:pt x="2459832" y="1802607"/>
                </a:lnTo>
                <a:lnTo>
                  <a:pt x="2528888" y="1804988"/>
                </a:lnTo>
                <a:lnTo>
                  <a:pt x="2574132" y="1804988"/>
                </a:lnTo>
                <a:lnTo>
                  <a:pt x="2640807" y="1814513"/>
                </a:lnTo>
                <a:lnTo>
                  <a:pt x="2695575" y="1831182"/>
                </a:lnTo>
                <a:lnTo>
                  <a:pt x="2712244" y="1828800"/>
                </a:lnTo>
                <a:lnTo>
                  <a:pt x="2724150" y="1759744"/>
                </a:lnTo>
                <a:lnTo>
                  <a:pt x="2700338" y="1585913"/>
                </a:lnTo>
                <a:lnTo>
                  <a:pt x="2700338" y="1559719"/>
                </a:lnTo>
                <a:cubicBezTo>
                  <a:pt x="2699544" y="1489869"/>
                  <a:pt x="2698751" y="1420019"/>
                  <a:pt x="2697957" y="1350169"/>
                </a:cubicBezTo>
                <a:lnTo>
                  <a:pt x="2686050" y="988219"/>
                </a:lnTo>
                <a:lnTo>
                  <a:pt x="2686050" y="947738"/>
                </a:lnTo>
                <a:lnTo>
                  <a:pt x="2643188" y="895350"/>
                </a:lnTo>
                <a:lnTo>
                  <a:pt x="2612232" y="845344"/>
                </a:lnTo>
                <a:lnTo>
                  <a:pt x="2614613" y="792957"/>
                </a:lnTo>
                <a:lnTo>
                  <a:pt x="2667000" y="702469"/>
                </a:lnTo>
                <a:lnTo>
                  <a:pt x="2681288" y="621507"/>
                </a:lnTo>
                <a:lnTo>
                  <a:pt x="2681288" y="523875"/>
                </a:lnTo>
                <a:lnTo>
                  <a:pt x="2676525" y="440532"/>
                </a:lnTo>
                <a:lnTo>
                  <a:pt x="2700338" y="347663"/>
                </a:lnTo>
                <a:lnTo>
                  <a:pt x="2686050" y="242888"/>
                </a:lnTo>
                <a:lnTo>
                  <a:pt x="2683669" y="219075"/>
                </a:lnTo>
                <a:lnTo>
                  <a:pt x="2678907" y="166688"/>
                </a:lnTo>
                <a:lnTo>
                  <a:pt x="2650332" y="114300"/>
                </a:lnTo>
                <a:lnTo>
                  <a:pt x="2624138" y="71438"/>
                </a:lnTo>
                <a:lnTo>
                  <a:pt x="2590800" y="21432"/>
                </a:lnTo>
                <a:lnTo>
                  <a:pt x="2555082" y="7144"/>
                </a:lnTo>
                <a:lnTo>
                  <a:pt x="2536032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198" t="-379" r="-6675" b="-1406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406DA2B-1B94-D3EB-1CD5-514A84160433}"/>
              </a:ext>
            </a:extLst>
          </p:cNvPr>
          <p:cNvSpPr/>
          <p:nvPr/>
        </p:nvSpPr>
        <p:spPr>
          <a:xfrm>
            <a:off x="7539038" y="3595826"/>
            <a:ext cx="1530350" cy="2057400"/>
          </a:xfrm>
          <a:custGeom>
            <a:avLst/>
            <a:gdLst>
              <a:gd name="connsiteX0" fmla="*/ 12700 w 1530350"/>
              <a:gd name="connsiteY0" fmla="*/ 0 h 2057400"/>
              <a:gd name="connsiteX1" fmla="*/ 76200 w 1530350"/>
              <a:gd name="connsiteY1" fmla="*/ 47625 h 2057400"/>
              <a:gd name="connsiteX2" fmla="*/ 142875 w 1530350"/>
              <a:gd name="connsiteY2" fmla="*/ 82550 h 2057400"/>
              <a:gd name="connsiteX3" fmla="*/ 219075 w 1530350"/>
              <a:gd name="connsiteY3" fmla="*/ 85725 h 2057400"/>
              <a:gd name="connsiteX4" fmla="*/ 285750 w 1530350"/>
              <a:gd name="connsiteY4" fmla="*/ 76200 h 2057400"/>
              <a:gd name="connsiteX5" fmla="*/ 403225 w 1530350"/>
              <a:gd name="connsiteY5" fmla="*/ 66675 h 2057400"/>
              <a:gd name="connsiteX6" fmla="*/ 403225 w 1530350"/>
              <a:gd name="connsiteY6" fmla="*/ 66675 h 2057400"/>
              <a:gd name="connsiteX7" fmla="*/ 422275 w 1530350"/>
              <a:gd name="connsiteY7" fmla="*/ 101600 h 2057400"/>
              <a:gd name="connsiteX8" fmla="*/ 434975 w 1530350"/>
              <a:gd name="connsiteY8" fmla="*/ 123825 h 2057400"/>
              <a:gd name="connsiteX9" fmla="*/ 438150 w 1530350"/>
              <a:gd name="connsiteY9" fmla="*/ 152400 h 2057400"/>
              <a:gd name="connsiteX10" fmla="*/ 469900 w 1530350"/>
              <a:gd name="connsiteY10" fmla="*/ 190500 h 2057400"/>
              <a:gd name="connsiteX11" fmla="*/ 549275 w 1530350"/>
              <a:gd name="connsiteY11" fmla="*/ 209550 h 2057400"/>
              <a:gd name="connsiteX12" fmla="*/ 587375 w 1530350"/>
              <a:gd name="connsiteY12" fmla="*/ 209550 h 2057400"/>
              <a:gd name="connsiteX13" fmla="*/ 723900 w 1530350"/>
              <a:gd name="connsiteY13" fmla="*/ 177800 h 2057400"/>
              <a:gd name="connsiteX14" fmla="*/ 854075 w 1530350"/>
              <a:gd name="connsiteY14" fmla="*/ 133350 h 2057400"/>
              <a:gd name="connsiteX15" fmla="*/ 1050925 w 1530350"/>
              <a:gd name="connsiteY15" fmla="*/ 88900 h 2057400"/>
              <a:gd name="connsiteX16" fmla="*/ 1209675 w 1530350"/>
              <a:gd name="connsiteY16" fmla="*/ 47625 h 2057400"/>
              <a:gd name="connsiteX17" fmla="*/ 1241425 w 1530350"/>
              <a:gd name="connsiteY17" fmla="*/ 28575 h 2057400"/>
              <a:gd name="connsiteX18" fmla="*/ 1304925 w 1530350"/>
              <a:gd name="connsiteY18" fmla="*/ 22225 h 2057400"/>
              <a:gd name="connsiteX19" fmla="*/ 1381125 w 1530350"/>
              <a:gd name="connsiteY19" fmla="*/ 28575 h 2057400"/>
              <a:gd name="connsiteX20" fmla="*/ 1485900 w 1530350"/>
              <a:gd name="connsiteY20" fmla="*/ 47625 h 2057400"/>
              <a:gd name="connsiteX21" fmla="*/ 1530350 w 1530350"/>
              <a:gd name="connsiteY21" fmla="*/ 76200 h 2057400"/>
              <a:gd name="connsiteX22" fmla="*/ 1530350 w 1530350"/>
              <a:gd name="connsiteY22" fmla="*/ 146050 h 2057400"/>
              <a:gd name="connsiteX23" fmla="*/ 1482725 w 1530350"/>
              <a:gd name="connsiteY23" fmla="*/ 273050 h 2057400"/>
              <a:gd name="connsiteX24" fmla="*/ 1492250 w 1530350"/>
              <a:gd name="connsiteY24" fmla="*/ 339725 h 2057400"/>
              <a:gd name="connsiteX25" fmla="*/ 1482725 w 1530350"/>
              <a:gd name="connsiteY25" fmla="*/ 479425 h 2057400"/>
              <a:gd name="connsiteX26" fmla="*/ 1460500 w 1530350"/>
              <a:gd name="connsiteY26" fmla="*/ 657225 h 2057400"/>
              <a:gd name="connsiteX27" fmla="*/ 1425575 w 1530350"/>
              <a:gd name="connsiteY27" fmla="*/ 784225 h 2057400"/>
              <a:gd name="connsiteX28" fmla="*/ 1397000 w 1530350"/>
              <a:gd name="connsiteY28" fmla="*/ 936625 h 2057400"/>
              <a:gd name="connsiteX29" fmla="*/ 1381125 w 1530350"/>
              <a:gd name="connsiteY29" fmla="*/ 1050925 h 2057400"/>
              <a:gd name="connsiteX30" fmla="*/ 1346200 w 1530350"/>
              <a:gd name="connsiteY30" fmla="*/ 1292225 h 2057400"/>
              <a:gd name="connsiteX31" fmla="*/ 1260475 w 1530350"/>
              <a:gd name="connsiteY31" fmla="*/ 1587500 h 2057400"/>
              <a:gd name="connsiteX32" fmla="*/ 1235075 w 1530350"/>
              <a:gd name="connsiteY32" fmla="*/ 1806575 h 2057400"/>
              <a:gd name="connsiteX33" fmla="*/ 1203325 w 1530350"/>
              <a:gd name="connsiteY33" fmla="*/ 2057400 h 2057400"/>
              <a:gd name="connsiteX34" fmla="*/ 0 w 1530350"/>
              <a:gd name="connsiteY34" fmla="*/ 2051050 h 2057400"/>
              <a:gd name="connsiteX35" fmla="*/ 12700 w 1530350"/>
              <a:gd name="connsiteY35" fmla="*/ 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30350" h="2057400">
                <a:moveTo>
                  <a:pt x="12700" y="0"/>
                </a:moveTo>
                <a:lnTo>
                  <a:pt x="76200" y="47625"/>
                </a:lnTo>
                <a:lnTo>
                  <a:pt x="142875" y="82550"/>
                </a:lnTo>
                <a:lnTo>
                  <a:pt x="219075" y="85725"/>
                </a:lnTo>
                <a:lnTo>
                  <a:pt x="285750" y="76200"/>
                </a:lnTo>
                <a:lnTo>
                  <a:pt x="403225" y="66675"/>
                </a:lnTo>
                <a:lnTo>
                  <a:pt x="403225" y="66675"/>
                </a:lnTo>
                <a:cubicBezTo>
                  <a:pt x="420249" y="97319"/>
                  <a:pt x="414227" y="85504"/>
                  <a:pt x="422275" y="101600"/>
                </a:cubicBezTo>
                <a:lnTo>
                  <a:pt x="434975" y="123825"/>
                </a:lnTo>
                <a:lnTo>
                  <a:pt x="438150" y="152400"/>
                </a:lnTo>
                <a:lnTo>
                  <a:pt x="469900" y="190500"/>
                </a:lnTo>
                <a:lnTo>
                  <a:pt x="549275" y="209550"/>
                </a:lnTo>
                <a:lnTo>
                  <a:pt x="587375" y="209550"/>
                </a:lnTo>
                <a:lnTo>
                  <a:pt x="723900" y="177800"/>
                </a:lnTo>
                <a:lnTo>
                  <a:pt x="854075" y="133350"/>
                </a:lnTo>
                <a:lnTo>
                  <a:pt x="1050925" y="88900"/>
                </a:lnTo>
                <a:lnTo>
                  <a:pt x="1209675" y="47625"/>
                </a:lnTo>
                <a:lnTo>
                  <a:pt x="1241425" y="28575"/>
                </a:lnTo>
                <a:lnTo>
                  <a:pt x="1304925" y="22225"/>
                </a:lnTo>
                <a:lnTo>
                  <a:pt x="1381125" y="28575"/>
                </a:lnTo>
                <a:lnTo>
                  <a:pt x="1485900" y="47625"/>
                </a:lnTo>
                <a:lnTo>
                  <a:pt x="1530350" y="76200"/>
                </a:lnTo>
                <a:lnTo>
                  <a:pt x="1530350" y="146050"/>
                </a:lnTo>
                <a:lnTo>
                  <a:pt x="1482725" y="273050"/>
                </a:lnTo>
                <a:lnTo>
                  <a:pt x="1492250" y="339725"/>
                </a:lnTo>
                <a:lnTo>
                  <a:pt x="1482725" y="479425"/>
                </a:lnTo>
                <a:lnTo>
                  <a:pt x="1460500" y="657225"/>
                </a:lnTo>
                <a:lnTo>
                  <a:pt x="1425575" y="784225"/>
                </a:lnTo>
                <a:lnTo>
                  <a:pt x="1397000" y="936625"/>
                </a:lnTo>
                <a:lnTo>
                  <a:pt x="1381125" y="1050925"/>
                </a:lnTo>
                <a:lnTo>
                  <a:pt x="1346200" y="1292225"/>
                </a:lnTo>
                <a:lnTo>
                  <a:pt x="1260475" y="1587500"/>
                </a:lnTo>
                <a:lnTo>
                  <a:pt x="1235075" y="1806575"/>
                </a:lnTo>
                <a:lnTo>
                  <a:pt x="1203325" y="2057400"/>
                </a:lnTo>
                <a:lnTo>
                  <a:pt x="0" y="2051050"/>
                </a:lnTo>
                <a:cubicBezTo>
                  <a:pt x="4233" y="1367367"/>
                  <a:pt x="8467" y="683683"/>
                  <a:pt x="12700" y="0"/>
                </a:cubicBezTo>
                <a:close/>
              </a:path>
            </a:pathLst>
          </a:custGeom>
          <a:blipFill>
            <a:blip r:embed="rId5"/>
            <a:stretch>
              <a:fillRect l="-252" t="-115053" r="-191020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8550B7D-FA2B-0917-F4F7-F10978183237}"/>
              </a:ext>
            </a:extLst>
          </p:cNvPr>
          <p:cNvSpPr/>
          <p:nvPr/>
        </p:nvSpPr>
        <p:spPr>
          <a:xfrm>
            <a:off x="9275763" y="2869545"/>
            <a:ext cx="502444" cy="528637"/>
          </a:xfrm>
          <a:custGeom>
            <a:avLst/>
            <a:gdLst>
              <a:gd name="connsiteX0" fmla="*/ 92869 w 502444"/>
              <a:gd name="connsiteY0" fmla="*/ 42862 h 528637"/>
              <a:gd name="connsiteX1" fmla="*/ 152400 w 502444"/>
              <a:gd name="connsiteY1" fmla="*/ 0 h 528637"/>
              <a:gd name="connsiteX2" fmla="*/ 152400 w 502444"/>
              <a:gd name="connsiteY2" fmla="*/ 0 h 528637"/>
              <a:gd name="connsiteX3" fmla="*/ 195263 w 502444"/>
              <a:gd name="connsiteY3" fmla="*/ 33337 h 528637"/>
              <a:gd name="connsiteX4" fmla="*/ 230981 w 502444"/>
              <a:gd name="connsiteY4" fmla="*/ 140494 h 528637"/>
              <a:gd name="connsiteX5" fmla="*/ 288131 w 502444"/>
              <a:gd name="connsiteY5" fmla="*/ 102394 h 528637"/>
              <a:gd name="connsiteX6" fmla="*/ 330994 w 502444"/>
              <a:gd name="connsiteY6" fmla="*/ 102394 h 528637"/>
              <a:gd name="connsiteX7" fmla="*/ 369094 w 502444"/>
              <a:gd name="connsiteY7" fmla="*/ 109537 h 528637"/>
              <a:gd name="connsiteX8" fmla="*/ 400050 w 502444"/>
              <a:gd name="connsiteY8" fmla="*/ 154781 h 528637"/>
              <a:gd name="connsiteX9" fmla="*/ 395288 w 502444"/>
              <a:gd name="connsiteY9" fmla="*/ 200025 h 528637"/>
              <a:gd name="connsiteX10" fmla="*/ 411956 w 502444"/>
              <a:gd name="connsiteY10" fmla="*/ 266700 h 528637"/>
              <a:gd name="connsiteX11" fmla="*/ 416719 w 502444"/>
              <a:gd name="connsiteY11" fmla="*/ 323850 h 528637"/>
              <a:gd name="connsiteX12" fmla="*/ 461963 w 502444"/>
              <a:gd name="connsiteY12" fmla="*/ 350044 h 528637"/>
              <a:gd name="connsiteX13" fmla="*/ 485775 w 502444"/>
              <a:gd name="connsiteY13" fmla="*/ 359569 h 528637"/>
              <a:gd name="connsiteX14" fmla="*/ 502444 w 502444"/>
              <a:gd name="connsiteY14" fmla="*/ 383381 h 528637"/>
              <a:gd name="connsiteX15" fmla="*/ 500063 w 502444"/>
              <a:gd name="connsiteY15" fmla="*/ 421481 h 528637"/>
              <a:gd name="connsiteX16" fmla="*/ 431006 w 502444"/>
              <a:gd name="connsiteY16" fmla="*/ 464344 h 528637"/>
              <a:gd name="connsiteX17" fmla="*/ 319088 w 502444"/>
              <a:gd name="connsiteY17" fmla="*/ 485775 h 528637"/>
              <a:gd name="connsiteX18" fmla="*/ 295275 w 502444"/>
              <a:gd name="connsiteY18" fmla="*/ 490537 h 528637"/>
              <a:gd name="connsiteX19" fmla="*/ 235744 w 502444"/>
              <a:gd name="connsiteY19" fmla="*/ 504825 h 528637"/>
              <a:gd name="connsiteX20" fmla="*/ 152400 w 502444"/>
              <a:gd name="connsiteY20" fmla="*/ 509587 h 528637"/>
              <a:gd name="connsiteX21" fmla="*/ 100013 w 502444"/>
              <a:gd name="connsiteY21" fmla="*/ 526256 h 528637"/>
              <a:gd name="connsiteX22" fmla="*/ 76200 w 502444"/>
              <a:gd name="connsiteY22" fmla="*/ 528637 h 528637"/>
              <a:gd name="connsiteX23" fmla="*/ 45244 w 502444"/>
              <a:gd name="connsiteY23" fmla="*/ 528637 h 528637"/>
              <a:gd name="connsiteX24" fmla="*/ 11906 w 502444"/>
              <a:gd name="connsiteY24" fmla="*/ 516731 h 528637"/>
              <a:gd name="connsiteX25" fmla="*/ 4763 w 502444"/>
              <a:gd name="connsiteY25" fmla="*/ 440531 h 528637"/>
              <a:gd name="connsiteX26" fmla="*/ 7144 w 502444"/>
              <a:gd name="connsiteY26" fmla="*/ 361950 h 528637"/>
              <a:gd name="connsiteX27" fmla="*/ 0 w 502444"/>
              <a:gd name="connsiteY27" fmla="*/ 304800 h 528637"/>
              <a:gd name="connsiteX28" fmla="*/ 11906 w 502444"/>
              <a:gd name="connsiteY28" fmla="*/ 283369 h 528637"/>
              <a:gd name="connsiteX29" fmla="*/ 47625 w 502444"/>
              <a:gd name="connsiteY29" fmla="*/ 211931 h 528637"/>
              <a:gd name="connsiteX30" fmla="*/ 69056 w 502444"/>
              <a:gd name="connsiteY30" fmla="*/ 111919 h 528637"/>
              <a:gd name="connsiteX31" fmla="*/ 92869 w 502444"/>
              <a:gd name="connsiteY31" fmla="*/ 42862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02444" h="528637">
                <a:moveTo>
                  <a:pt x="92869" y="42862"/>
                </a:moveTo>
                <a:lnTo>
                  <a:pt x="152400" y="0"/>
                </a:lnTo>
                <a:lnTo>
                  <a:pt x="152400" y="0"/>
                </a:lnTo>
                <a:lnTo>
                  <a:pt x="195263" y="33337"/>
                </a:lnTo>
                <a:lnTo>
                  <a:pt x="230981" y="140494"/>
                </a:lnTo>
                <a:lnTo>
                  <a:pt x="288131" y="102394"/>
                </a:lnTo>
                <a:lnTo>
                  <a:pt x="330994" y="102394"/>
                </a:lnTo>
                <a:lnTo>
                  <a:pt x="369094" y="109537"/>
                </a:lnTo>
                <a:lnTo>
                  <a:pt x="400050" y="154781"/>
                </a:lnTo>
                <a:lnTo>
                  <a:pt x="395288" y="200025"/>
                </a:lnTo>
                <a:lnTo>
                  <a:pt x="411956" y="266700"/>
                </a:lnTo>
                <a:lnTo>
                  <a:pt x="416719" y="323850"/>
                </a:lnTo>
                <a:lnTo>
                  <a:pt x="461963" y="350044"/>
                </a:lnTo>
                <a:lnTo>
                  <a:pt x="485775" y="359569"/>
                </a:lnTo>
                <a:lnTo>
                  <a:pt x="502444" y="383381"/>
                </a:lnTo>
                <a:lnTo>
                  <a:pt x="500063" y="421481"/>
                </a:lnTo>
                <a:lnTo>
                  <a:pt x="431006" y="464344"/>
                </a:lnTo>
                <a:lnTo>
                  <a:pt x="319088" y="485775"/>
                </a:lnTo>
                <a:lnTo>
                  <a:pt x="295275" y="490537"/>
                </a:lnTo>
                <a:lnTo>
                  <a:pt x="235744" y="504825"/>
                </a:lnTo>
                <a:lnTo>
                  <a:pt x="152400" y="509587"/>
                </a:lnTo>
                <a:lnTo>
                  <a:pt x="100013" y="526256"/>
                </a:lnTo>
                <a:lnTo>
                  <a:pt x="76200" y="528637"/>
                </a:lnTo>
                <a:lnTo>
                  <a:pt x="45244" y="528637"/>
                </a:lnTo>
                <a:lnTo>
                  <a:pt x="11906" y="516731"/>
                </a:lnTo>
                <a:lnTo>
                  <a:pt x="4763" y="440531"/>
                </a:lnTo>
                <a:cubicBezTo>
                  <a:pt x="5557" y="414337"/>
                  <a:pt x="6350" y="388144"/>
                  <a:pt x="7144" y="361950"/>
                </a:cubicBezTo>
                <a:lnTo>
                  <a:pt x="0" y="304800"/>
                </a:lnTo>
                <a:lnTo>
                  <a:pt x="11906" y="283369"/>
                </a:lnTo>
                <a:lnTo>
                  <a:pt x="47625" y="211931"/>
                </a:lnTo>
                <a:lnTo>
                  <a:pt x="69056" y="111919"/>
                </a:lnTo>
                <a:lnTo>
                  <a:pt x="92869" y="42862"/>
                </a:lnTo>
                <a:close/>
              </a:path>
            </a:pathLst>
          </a:custGeom>
          <a:blipFill>
            <a:blip r:embed="rId5"/>
            <a:stretch>
              <a:fillRect l="-344331" t="-308023" r="-440737" b="-426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5C796EB-D3FA-39D5-12B7-819BD4F6FA48}"/>
              </a:ext>
            </a:extLst>
          </p:cNvPr>
          <p:cNvSpPr/>
          <p:nvPr/>
        </p:nvSpPr>
        <p:spPr>
          <a:xfrm>
            <a:off x="8834438" y="3186251"/>
            <a:ext cx="2489200" cy="2466975"/>
          </a:xfrm>
          <a:custGeom>
            <a:avLst/>
            <a:gdLst>
              <a:gd name="connsiteX0" fmla="*/ 0 w 2489200"/>
              <a:gd name="connsiteY0" fmla="*/ 2466975 h 2466975"/>
              <a:gd name="connsiteX1" fmla="*/ 22225 w 2489200"/>
              <a:gd name="connsiteY1" fmla="*/ 2378075 h 2466975"/>
              <a:gd name="connsiteX2" fmla="*/ 53975 w 2489200"/>
              <a:gd name="connsiteY2" fmla="*/ 2263775 h 2466975"/>
              <a:gd name="connsiteX3" fmla="*/ 73025 w 2489200"/>
              <a:gd name="connsiteY3" fmla="*/ 2178050 h 2466975"/>
              <a:gd name="connsiteX4" fmla="*/ 79375 w 2489200"/>
              <a:gd name="connsiteY4" fmla="*/ 2047875 h 2466975"/>
              <a:gd name="connsiteX5" fmla="*/ 88900 w 2489200"/>
              <a:gd name="connsiteY5" fmla="*/ 1952625 h 2466975"/>
              <a:gd name="connsiteX6" fmla="*/ 101600 w 2489200"/>
              <a:gd name="connsiteY6" fmla="*/ 1847850 h 2466975"/>
              <a:gd name="connsiteX7" fmla="*/ 127000 w 2489200"/>
              <a:gd name="connsiteY7" fmla="*/ 1781175 h 2466975"/>
              <a:gd name="connsiteX8" fmla="*/ 139700 w 2489200"/>
              <a:gd name="connsiteY8" fmla="*/ 1730375 h 2466975"/>
              <a:gd name="connsiteX9" fmla="*/ 155575 w 2489200"/>
              <a:gd name="connsiteY9" fmla="*/ 1644650 h 2466975"/>
              <a:gd name="connsiteX10" fmla="*/ 180975 w 2489200"/>
              <a:gd name="connsiteY10" fmla="*/ 1543050 h 2466975"/>
              <a:gd name="connsiteX11" fmla="*/ 196850 w 2489200"/>
              <a:gd name="connsiteY11" fmla="*/ 1463675 h 2466975"/>
              <a:gd name="connsiteX12" fmla="*/ 200025 w 2489200"/>
              <a:gd name="connsiteY12" fmla="*/ 1349375 h 2466975"/>
              <a:gd name="connsiteX13" fmla="*/ 228600 w 2489200"/>
              <a:gd name="connsiteY13" fmla="*/ 1266825 h 2466975"/>
              <a:gd name="connsiteX14" fmla="*/ 269875 w 2489200"/>
              <a:gd name="connsiteY14" fmla="*/ 1238250 h 2466975"/>
              <a:gd name="connsiteX15" fmla="*/ 301625 w 2489200"/>
              <a:gd name="connsiteY15" fmla="*/ 1174750 h 2466975"/>
              <a:gd name="connsiteX16" fmla="*/ 327025 w 2489200"/>
              <a:gd name="connsiteY16" fmla="*/ 1098550 h 2466975"/>
              <a:gd name="connsiteX17" fmla="*/ 330200 w 2489200"/>
              <a:gd name="connsiteY17" fmla="*/ 1025525 h 2466975"/>
              <a:gd name="connsiteX18" fmla="*/ 349250 w 2489200"/>
              <a:gd name="connsiteY18" fmla="*/ 885825 h 2466975"/>
              <a:gd name="connsiteX19" fmla="*/ 377825 w 2489200"/>
              <a:gd name="connsiteY19" fmla="*/ 727075 h 2466975"/>
              <a:gd name="connsiteX20" fmla="*/ 377825 w 2489200"/>
              <a:gd name="connsiteY20" fmla="*/ 584200 h 2466975"/>
              <a:gd name="connsiteX21" fmla="*/ 346075 w 2489200"/>
              <a:gd name="connsiteY21" fmla="*/ 615950 h 2466975"/>
              <a:gd name="connsiteX22" fmla="*/ 346075 w 2489200"/>
              <a:gd name="connsiteY22" fmla="*/ 552450 h 2466975"/>
              <a:gd name="connsiteX23" fmla="*/ 374650 w 2489200"/>
              <a:gd name="connsiteY23" fmla="*/ 469900 h 2466975"/>
              <a:gd name="connsiteX24" fmla="*/ 438150 w 2489200"/>
              <a:gd name="connsiteY24" fmla="*/ 419100 h 2466975"/>
              <a:gd name="connsiteX25" fmla="*/ 514350 w 2489200"/>
              <a:gd name="connsiteY25" fmla="*/ 346075 h 2466975"/>
              <a:gd name="connsiteX26" fmla="*/ 606425 w 2489200"/>
              <a:gd name="connsiteY26" fmla="*/ 342900 h 2466975"/>
              <a:gd name="connsiteX27" fmla="*/ 682625 w 2489200"/>
              <a:gd name="connsiteY27" fmla="*/ 349250 h 2466975"/>
              <a:gd name="connsiteX28" fmla="*/ 600075 w 2489200"/>
              <a:gd name="connsiteY28" fmla="*/ 254000 h 2466975"/>
              <a:gd name="connsiteX29" fmla="*/ 723900 w 2489200"/>
              <a:gd name="connsiteY29" fmla="*/ 203200 h 2466975"/>
              <a:gd name="connsiteX30" fmla="*/ 809625 w 2489200"/>
              <a:gd name="connsiteY30" fmla="*/ 203200 h 2466975"/>
              <a:gd name="connsiteX31" fmla="*/ 952500 w 2489200"/>
              <a:gd name="connsiteY31" fmla="*/ 171450 h 2466975"/>
              <a:gd name="connsiteX32" fmla="*/ 1063625 w 2489200"/>
              <a:gd name="connsiteY32" fmla="*/ 146050 h 2466975"/>
              <a:gd name="connsiteX33" fmla="*/ 1047750 w 2489200"/>
              <a:gd name="connsiteY33" fmla="*/ 161925 h 2466975"/>
              <a:gd name="connsiteX34" fmla="*/ 996950 w 2489200"/>
              <a:gd name="connsiteY34" fmla="*/ 215900 h 2466975"/>
              <a:gd name="connsiteX35" fmla="*/ 974725 w 2489200"/>
              <a:gd name="connsiteY35" fmla="*/ 234950 h 2466975"/>
              <a:gd name="connsiteX36" fmla="*/ 1016000 w 2489200"/>
              <a:gd name="connsiteY36" fmla="*/ 257175 h 2466975"/>
              <a:gd name="connsiteX37" fmla="*/ 1063625 w 2489200"/>
              <a:gd name="connsiteY37" fmla="*/ 269875 h 2466975"/>
              <a:gd name="connsiteX38" fmla="*/ 1127125 w 2489200"/>
              <a:gd name="connsiteY38" fmla="*/ 231775 h 2466975"/>
              <a:gd name="connsiteX39" fmla="*/ 1149350 w 2489200"/>
              <a:gd name="connsiteY39" fmla="*/ 200025 h 2466975"/>
              <a:gd name="connsiteX40" fmla="*/ 1209675 w 2489200"/>
              <a:gd name="connsiteY40" fmla="*/ 171450 h 2466975"/>
              <a:gd name="connsiteX41" fmla="*/ 1311275 w 2489200"/>
              <a:gd name="connsiteY41" fmla="*/ 155575 h 2466975"/>
              <a:gd name="connsiteX42" fmla="*/ 1438275 w 2489200"/>
              <a:gd name="connsiteY42" fmla="*/ 123825 h 2466975"/>
              <a:gd name="connsiteX43" fmla="*/ 1492250 w 2489200"/>
              <a:gd name="connsiteY43" fmla="*/ 107950 h 2466975"/>
              <a:gd name="connsiteX44" fmla="*/ 1571625 w 2489200"/>
              <a:gd name="connsiteY44" fmla="*/ 88900 h 2466975"/>
              <a:gd name="connsiteX45" fmla="*/ 1619250 w 2489200"/>
              <a:gd name="connsiteY45" fmla="*/ 92075 h 2466975"/>
              <a:gd name="connsiteX46" fmla="*/ 1673225 w 2489200"/>
              <a:gd name="connsiteY46" fmla="*/ 107950 h 2466975"/>
              <a:gd name="connsiteX47" fmla="*/ 1847850 w 2489200"/>
              <a:gd name="connsiteY47" fmla="*/ 101600 h 2466975"/>
              <a:gd name="connsiteX48" fmla="*/ 1936750 w 2489200"/>
              <a:gd name="connsiteY48" fmla="*/ 82550 h 2466975"/>
              <a:gd name="connsiteX49" fmla="*/ 2073275 w 2489200"/>
              <a:gd name="connsiteY49" fmla="*/ 34925 h 2466975"/>
              <a:gd name="connsiteX50" fmla="*/ 2209800 w 2489200"/>
              <a:gd name="connsiteY50" fmla="*/ 22225 h 2466975"/>
              <a:gd name="connsiteX51" fmla="*/ 2305050 w 2489200"/>
              <a:gd name="connsiteY51" fmla="*/ 9525 h 2466975"/>
              <a:gd name="connsiteX52" fmla="*/ 2327275 w 2489200"/>
              <a:gd name="connsiteY52" fmla="*/ 0 h 2466975"/>
              <a:gd name="connsiteX53" fmla="*/ 2438400 w 2489200"/>
              <a:gd name="connsiteY53" fmla="*/ 34925 h 2466975"/>
              <a:gd name="connsiteX54" fmla="*/ 2489200 w 2489200"/>
              <a:gd name="connsiteY54" fmla="*/ 69850 h 2466975"/>
              <a:gd name="connsiteX55" fmla="*/ 2441575 w 2489200"/>
              <a:gd name="connsiteY55" fmla="*/ 292100 h 2466975"/>
              <a:gd name="connsiteX56" fmla="*/ 2387600 w 2489200"/>
              <a:gd name="connsiteY56" fmla="*/ 419100 h 2466975"/>
              <a:gd name="connsiteX57" fmla="*/ 2308225 w 2489200"/>
              <a:gd name="connsiteY57" fmla="*/ 596900 h 2466975"/>
              <a:gd name="connsiteX58" fmla="*/ 2241550 w 2489200"/>
              <a:gd name="connsiteY58" fmla="*/ 1038225 h 2466975"/>
              <a:gd name="connsiteX59" fmla="*/ 2206625 w 2489200"/>
              <a:gd name="connsiteY59" fmla="*/ 1069975 h 2466975"/>
              <a:gd name="connsiteX60" fmla="*/ 2165350 w 2489200"/>
              <a:gd name="connsiteY60" fmla="*/ 1317625 h 2466975"/>
              <a:gd name="connsiteX61" fmla="*/ 2095500 w 2489200"/>
              <a:gd name="connsiteY61" fmla="*/ 1536700 h 2466975"/>
              <a:gd name="connsiteX62" fmla="*/ 2060575 w 2489200"/>
              <a:gd name="connsiteY62" fmla="*/ 1854200 h 2466975"/>
              <a:gd name="connsiteX63" fmla="*/ 2022475 w 2489200"/>
              <a:gd name="connsiteY63" fmla="*/ 2457450 h 2466975"/>
              <a:gd name="connsiteX64" fmla="*/ 0 w 2489200"/>
              <a:gd name="connsiteY64" fmla="*/ 2466975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489200" h="2466975">
                <a:moveTo>
                  <a:pt x="0" y="2466975"/>
                </a:moveTo>
                <a:lnTo>
                  <a:pt x="22225" y="2378075"/>
                </a:lnTo>
                <a:lnTo>
                  <a:pt x="53975" y="2263775"/>
                </a:lnTo>
                <a:lnTo>
                  <a:pt x="73025" y="2178050"/>
                </a:lnTo>
                <a:lnTo>
                  <a:pt x="79375" y="2047875"/>
                </a:lnTo>
                <a:lnTo>
                  <a:pt x="88900" y="1952625"/>
                </a:lnTo>
                <a:lnTo>
                  <a:pt x="101600" y="1847850"/>
                </a:lnTo>
                <a:lnTo>
                  <a:pt x="127000" y="1781175"/>
                </a:lnTo>
                <a:lnTo>
                  <a:pt x="139700" y="1730375"/>
                </a:lnTo>
                <a:lnTo>
                  <a:pt x="155575" y="1644650"/>
                </a:lnTo>
                <a:lnTo>
                  <a:pt x="180975" y="1543050"/>
                </a:lnTo>
                <a:lnTo>
                  <a:pt x="196850" y="1463675"/>
                </a:lnTo>
                <a:cubicBezTo>
                  <a:pt x="197908" y="1425575"/>
                  <a:pt x="198967" y="1387475"/>
                  <a:pt x="200025" y="1349375"/>
                </a:cubicBezTo>
                <a:lnTo>
                  <a:pt x="228600" y="1266825"/>
                </a:lnTo>
                <a:lnTo>
                  <a:pt x="269875" y="1238250"/>
                </a:lnTo>
                <a:lnTo>
                  <a:pt x="301625" y="1174750"/>
                </a:lnTo>
                <a:lnTo>
                  <a:pt x="327025" y="1098550"/>
                </a:lnTo>
                <a:lnTo>
                  <a:pt x="330200" y="1025525"/>
                </a:lnTo>
                <a:lnTo>
                  <a:pt x="349250" y="885825"/>
                </a:lnTo>
                <a:lnTo>
                  <a:pt x="377825" y="727075"/>
                </a:lnTo>
                <a:lnTo>
                  <a:pt x="377825" y="584200"/>
                </a:lnTo>
                <a:lnTo>
                  <a:pt x="346075" y="615950"/>
                </a:lnTo>
                <a:lnTo>
                  <a:pt x="346075" y="552450"/>
                </a:lnTo>
                <a:lnTo>
                  <a:pt x="374650" y="469900"/>
                </a:lnTo>
                <a:lnTo>
                  <a:pt x="438150" y="419100"/>
                </a:lnTo>
                <a:lnTo>
                  <a:pt x="514350" y="346075"/>
                </a:lnTo>
                <a:lnTo>
                  <a:pt x="606425" y="342900"/>
                </a:lnTo>
                <a:lnTo>
                  <a:pt x="682625" y="349250"/>
                </a:lnTo>
                <a:lnTo>
                  <a:pt x="600075" y="254000"/>
                </a:lnTo>
                <a:lnTo>
                  <a:pt x="723900" y="203200"/>
                </a:lnTo>
                <a:lnTo>
                  <a:pt x="809625" y="203200"/>
                </a:lnTo>
                <a:lnTo>
                  <a:pt x="952500" y="171450"/>
                </a:lnTo>
                <a:lnTo>
                  <a:pt x="1063625" y="146050"/>
                </a:lnTo>
                <a:lnTo>
                  <a:pt x="1047750" y="161925"/>
                </a:lnTo>
                <a:lnTo>
                  <a:pt x="996950" y="215900"/>
                </a:lnTo>
                <a:lnTo>
                  <a:pt x="974725" y="234950"/>
                </a:lnTo>
                <a:lnTo>
                  <a:pt x="1016000" y="257175"/>
                </a:lnTo>
                <a:lnTo>
                  <a:pt x="1063625" y="269875"/>
                </a:lnTo>
                <a:lnTo>
                  <a:pt x="1127125" y="231775"/>
                </a:lnTo>
                <a:lnTo>
                  <a:pt x="1149350" y="200025"/>
                </a:lnTo>
                <a:lnTo>
                  <a:pt x="1209675" y="171450"/>
                </a:lnTo>
                <a:lnTo>
                  <a:pt x="1311275" y="155575"/>
                </a:lnTo>
                <a:lnTo>
                  <a:pt x="1438275" y="123825"/>
                </a:lnTo>
                <a:lnTo>
                  <a:pt x="1492250" y="107950"/>
                </a:lnTo>
                <a:lnTo>
                  <a:pt x="1571625" y="88900"/>
                </a:lnTo>
                <a:lnTo>
                  <a:pt x="1619250" y="92075"/>
                </a:lnTo>
                <a:lnTo>
                  <a:pt x="1673225" y="107950"/>
                </a:lnTo>
                <a:lnTo>
                  <a:pt x="1847850" y="101600"/>
                </a:lnTo>
                <a:lnTo>
                  <a:pt x="1936750" y="82550"/>
                </a:lnTo>
                <a:lnTo>
                  <a:pt x="2073275" y="34925"/>
                </a:lnTo>
                <a:lnTo>
                  <a:pt x="2209800" y="22225"/>
                </a:lnTo>
                <a:lnTo>
                  <a:pt x="2305050" y="9525"/>
                </a:lnTo>
                <a:lnTo>
                  <a:pt x="2327275" y="0"/>
                </a:lnTo>
                <a:lnTo>
                  <a:pt x="2438400" y="34925"/>
                </a:lnTo>
                <a:lnTo>
                  <a:pt x="2489200" y="69850"/>
                </a:lnTo>
                <a:lnTo>
                  <a:pt x="2441575" y="292100"/>
                </a:lnTo>
                <a:lnTo>
                  <a:pt x="2387600" y="419100"/>
                </a:lnTo>
                <a:lnTo>
                  <a:pt x="2308225" y="596900"/>
                </a:lnTo>
                <a:lnTo>
                  <a:pt x="2241550" y="1038225"/>
                </a:lnTo>
                <a:lnTo>
                  <a:pt x="2206625" y="1069975"/>
                </a:lnTo>
                <a:lnTo>
                  <a:pt x="2165350" y="1317625"/>
                </a:lnTo>
                <a:lnTo>
                  <a:pt x="2095500" y="1536700"/>
                </a:lnTo>
                <a:lnTo>
                  <a:pt x="2060575" y="1854200"/>
                </a:lnTo>
                <a:lnTo>
                  <a:pt x="2022475" y="2457450"/>
                </a:lnTo>
                <a:lnTo>
                  <a:pt x="0" y="2466975"/>
                </a:lnTo>
                <a:close/>
              </a:path>
            </a:pathLst>
          </a:custGeom>
          <a:blipFill>
            <a:blip r:embed="rId5"/>
            <a:stretch>
              <a:fillRect l="-52196" t="-79349" r="-26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8BD1FF1-6AA6-92C4-E224-0DF76B0D37FA}"/>
              </a:ext>
            </a:extLst>
          </p:cNvPr>
          <p:cNvSpPr/>
          <p:nvPr/>
        </p:nvSpPr>
        <p:spPr>
          <a:xfrm>
            <a:off x="9763919" y="2105164"/>
            <a:ext cx="519113" cy="559593"/>
          </a:xfrm>
          <a:custGeom>
            <a:avLst/>
            <a:gdLst>
              <a:gd name="connsiteX0" fmla="*/ 45244 w 519113"/>
              <a:gd name="connsiteY0" fmla="*/ 0 h 559593"/>
              <a:gd name="connsiteX1" fmla="*/ 42863 w 519113"/>
              <a:gd name="connsiteY1" fmla="*/ 138112 h 559593"/>
              <a:gd name="connsiteX2" fmla="*/ 16669 w 519113"/>
              <a:gd name="connsiteY2" fmla="*/ 159543 h 559593"/>
              <a:gd name="connsiteX3" fmla="*/ 4763 w 519113"/>
              <a:gd name="connsiteY3" fmla="*/ 171450 h 559593"/>
              <a:gd name="connsiteX4" fmla="*/ 0 w 519113"/>
              <a:gd name="connsiteY4" fmla="*/ 216693 h 559593"/>
              <a:gd name="connsiteX5" fmla="*/ 2382 w 519113"/>
              <a:gd name="connsiteY5" fmla="*/ 238125 h 559593"/>
              <a:gd name="connsiteX6" fmla="*/ 11907 w 519113"/>
              <a:gd name="connsiteY6" fmla="*/ 250031 h 559593"/>
              <a:gd name="connsiteX7" fmla="*/ 23813 w 519113"/>
              <a:gd name="connsiteY7" fmla="*/ 266700 h 559593"/>
              <a:gd name="connsiteX8" fmla="*/ 19050 w 519113"/>
              <a:gd name="connsiteY8" fmla="*/ 323850 h 559593"/>
              <a:gd name="connsiteX9" fmla="*/ 19050 w 519113"/>
              <a:gd name="connsiteY9" fmla="*/ 383381 h 559593"/>
              <a:gd name="connsiteX10" fmla="*/ 19050 w 519113"/>
              <a:gd name="connsiteY10" fmla="*/ 409575 h 559593"/>
              <a:gd name="connsiteX11" fmla="*/ 19050 w 519113"/>
              <a:gd name="connsiteY11" fmla="*/ 431006 h 559593"/>
              <a:gd name="connsiteX12" fmla="*/ 19050 w 519113"/>
              <a:gd name="connsiteY12" fmla="*/ 431006 h 559593"/>
              <a:gd name="connsiteX13" fmla="*/ 52388 w 519113"/>
              <a:gd name="connsiteY13" fmla="*/ 452437 h 559593"/>
              <a:gd name="connsiteX14" fmla="*/ 88107 w 519113"/>
              <a:gd name="connsiteY14" fmla="*/ 452437 h 559593"/>
              <a:gd name="connsiteX15" fmla="*/ 142875 w 519113"/>
              <a:gd name="connsiteY15" fmla="*/ 435768 h 559593"/>
              <a:gd name="connsiteX16" fmla="*/ 130969 w 519113"/>
              <a:gd name="connsiteY16" fmla="*/ 552450 h 559593"/>
              <a:gd name="connsiteX17" fmla="*/ 209550 w 519113"/>
              <a:gd name="connsiteY17" fmla="*/ 559593 h 559593"/>
              <a:gd name="connsiteX18" fmla="*/ 295275 w 519113"/>
              <a:gd name="connsiteY18" fmla="*/ 523875 h 559593"/>
              <a:gd name="connsiteX19" fmla="*/ 357188 w 519113"/>
              <a:gd name="connsiteY19" fmla="*/ 507206 h 559593"/>
              <a:gd name="connsiteX20" fmla="*/ 421482 w 519113"/>
              <a:gd name="connsiteY20" fmla="*/ 485775 h 559593"/>
              <a:gd name="connsiteX21" fmla="*/ 431007 w 519113"/>
              <a:gd name="connsiteY21" fmla="*/ 476250 h 559593"/>
              <a:gd name="connsiteX22" fmla="*/ 447675 w 519113"/>
              <a:gd name="connsiteY22" fmla="*/ 426243 h 559593"/>
              <a:gd name="connsiteX23" fmla="*/ 452438 w 519113"/>
              <a:gd name="connsiteY23" fmla="*/ 357187 h 559593"/>
              <a:gd name="connsiteX24" fmla="*/ 452438 w 519113"/>
              <a:gd name="connsiteY24" fmla="*/ 326231 h 559593"/>
              <a:gd name="connsiteX25" fmla="*/ 504825 w 519113"/>
              <a:gd name="connsiteY25" fmla="*/ 316706 h 559593"/>
              <a:gd name="connsiteX26" fmla="*/ 516732 w 519113"/>
              <a:gd name="connsiteY26" fmla="*/ 290512 h 559593"/>
              <a:gd name="connsiteX27" fmla="*/ 511969 w 519113"/>
              <a:gd name="connsiteY27" fmla="*/ 197643 h 559593"/>
              <a:gd name="connsiteX28" fmla="*/ 504825 w 519113"/>
              <a:gd name="connsiteY28" fmla="*/ 107156 h 559593"/>
              <a:gd name="connsiteX29" fmla="*/ 519113 w 519113"/>
              <a:gd name="connsiteY29" fmla="*/ 21431 h 559593"/>
              <a:gd name="connsiteX30" fmla="*/ 500063 w 519113"/>
              <a:gd name="connsiteY30" fmla="*/ 9525 h 559593"/>
              <a:gd name="connsiteX31" fmla="*/ 423863 w 519113"/>
              <a:gd name="connsiteY31" fmla="*/ 26193 h 559593"/>
              <a:gd name="connsiteX32" fmla="*/ 340519 w 519113"/>
              <a:gd name="connsiteY32" fmla="*/ 26193 h 559593"/>
              <a:gd name="connsiteX33" fmla="*/ 290513 w 519113"/>
              <a:gd name="connsiteY33" fmla="*/ 23812 h 559593"/>
              <a:gd name="connsiteX34" fmla="*/ 180975 w 519113"/>
              <a:gd name="connsiteY34" fmla="*/ 7143 h 559593"/>
              <a:gd name="connsiteX35" fmla="*/ 45244 w 519113"/>
              <a:gd name="connsiteY35" fmla="*/ 0 h 5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9113" h="559593">
                <a:moveTo>
                  <a:pt x="45244" y="0"/>
                </a:moveTo>
                <a:cubicBezTo>
                  <a:pt x="44450" y="46037"/>
                  <a:pt x="43657" y="92075"/>
                  <a:pt x="42863" y="138112"/>
                </a:cubicBezTo>
                <a:lnTo>
                  <a:pt x="16669" y="159543"/>
                </a:lnTo>
                <a:lnTo>
                  <a:pt x="4763" y="171450"/>
                </a:lnTo>
                <a:lnTo>
                  <a:pt x="0" y="216693"/>
                </a:lnTo>
                <a:lnTo>
                  <a:pt x="2382" y="238125"/>
                </a:lnTo>
                <a:lnTo>
                  <a:pt x="11907" y="250031"/>
                </a:lnTo>
                <a:lnTo>
                  <a:pt x="23813" y="266700"/>
                </a:lnTo>
                <a:lnTo>
                  <a:pt x="19050" y="323850"/>
                </a:lnTo>
                <a:lnTo>
                  <a:pt x="19050" y="383381"/>
                </a:lnTo>
                <a:lnTo>
                  <a:pt x="19050" y="409575"/>
                </a:lnTo>
                <a:lnTo>
                  <a:pt x="19050" y="431006"/>
                </a:lnTo>
                <a:lnTo>
                  <a:pt x="19050" y="431006"/>
                </a:lnTo>
                <a:lnTo>
                  <a:pt x="52388" y="452437"/>
                </a:lnTo>
                <a:lnTo>
                  <a:pt x="88107" y="452437"/>
                </a:lnTo>
                <a:lnTo>
                  <a:pt x="142875" y="435768"/>
                </a:lnTo>
                <a:lnTo>
                  <a:pt x="130969" y="552450"/>
                </a:lnTo>
                <a:lnTo>
                  <a:pt x="209550" y="559593"/>
                </a:lnTo>
                <a:lnTo>
                  <a:pt x="295275" y="523875"/>
                </a:lnTo>
                <a:lnTo>
                  <a:pt x="357188" y="507206"/>
                </a:lnTo>
                <a:lnTo>
                  <a:pt x="421482" y="485775"/>
                </a:lnTo>
                <a:lnTo>
                  <a:pt x="431007" y="476250"/>
                </a:lnTo>
                <a:lnTo>
                  <a:pt x="447675" y="426243"/>
                </a:lnTo>
                <a:lnTo>
                  <a:pt x="452438" y="357187"/>
                </a:lnTo>
                <a:lnTo>
                  <a:pt x="452438" y="326231"/>
                </a:lnTo>
                <a:lnTo>
                  <a:pt x="504825" y="316706"/>
                </a:lnTo>
                <a:lnTo>
                  <a:pt x="516732" y="290512"/>
                </a:lnTo>
                <a:lnTo>
                  <a:pt x="511969" y="197643"/>
                </a:lnTo>
                <a:lnTo>
                  <a:pt x="504825" y="107156"/>
                </a:lnTo>
                <a:lnTo>
                  <a:pt x="519113" y="21431"/>
                </a:lnTo>
                <a:lnTo>
                  <a:pt x="500063" y="9525"/>
                </a:lnTo>
                <a:lnTo>
                  <a:pt x="423863" y="26193"/>
                </a:lnTo>
                <a:lnTo>
                  <a:pt x="340519" y="26193"/>
                </a:lnTo>
                <a:lnTo>
                  <a:pt x="290513" y="23812"/>
                </a:lnTo>
                <a:lnTo>
                  <a:pt x="180975" y="7143"/>
                </a:lnTo>
                <a:lnTo>
                  <a:pt x="45244" y="0"/>
                </a:lnTo>
                <a:close/>
              </a:path>
            </a:pathLst>
          </a:custGeom>
          <a:blipFill>
            <a:blip r:embed="rId5"/>
            <a:stretch>
              <a:fillRect l="-429490" t="-154413" r="-329184" b="-5383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C3F0E68-D3AF-C2A3-3825-96D7D45669C3}"/>
              </a:ext>
            </a:extLst>
          </p:cNvPr>
          <p:cNvSpPr/>
          <p:nvPr/>
        </p:nvSpPr>
        <p:spPr>
          <a:xfrm>
            <a:off x="9894888" y="2319476"/>
            <a:ext cx="1135856" cy="892969"/>
          </a:xfrm>
          <a:custGeom>
            <a:avLst/>
            <a:gdLst>
              <a:gd name="connsiteX0" fmla="*/ 0 w 1135856"/>
              <a:gd name="connsiteY0" fmla="*/ 404813 h 892969"/>
              <a:gd name="connsiteX1" fmla="*/ 21431 w 1135856"/>
              <a:gd name="connsiteY1" fmla="*/ 481013 h 892969"/>
              <a:gd name="connsiteX2" fmla="*/ 30956 w 1135856"/>
              <a:gd name="connsiteY2" fmla="*/ 588169 h 892969"/>
              <a:gd name="connsiteX3" fmla="*/ 73819 w 1135856"/>
              <a:gd name="connsiteY3" fmla="*/ 797719 h 892969"/>
              <a:gd name="connsiteX4" fmla="*/ 97631 w 1135856"/>
              <a:gd name="connsiteY4" fmla="*/ 857250 h 892969"/>
              <a:gd name="connsiteX5" fmla="*/ 111919 w 1135856"/>
              <a:gd name="connsiteY5" fmla="*/ 892969 h 892969"/>
              <a:gd name="connsiteX6" fmla="*/ 202406 w 1135856"/>
              <a:gd name="connsiteY6" fmla="*/ 869156 h 892969"/>
              <a:gd name="connsiteX7" fmla="*/ 214313 w 1135856"/>
              <a:gd name="connsiteY7" fmla="*/ 804863 h 892969"/>
              <a:gd name="connsiteX8" fmla="*/ 214313 w 1135856"/>
              <a:gd name="connsiteY8" fmla="*/ 778669 h 892969"/>
              <a:gd name="connsiteX9" fmla="*/ 209550 w 1135856"/>
              <a:gd name="connsiteY9" fmla="*/ 711994 h 892969"/>
              <a:gd name="connsiteX10" fmla="*/ 190500 w 1135856"/>
              <a:gd name="connsiteY10" fmla="*/ 666750 h 892969"/>
              <a:gd name="connsiteX11" fmla="*/ 233363 w 1135856"/>
              <a:gd name="connsiteY11" fmla="*/ 671513 h 892969"/>
              <a:gd name="connsiteX12" fmla="*/ 319088 w 1135856"/>
              <a:gd name="connsiteY12" fmla="*/ 652463 h 892969"/>
              <a:gd name="connsiteX13" fmla="*/ 476250 w 1135856"/>
              <a:gd name="connsiteY13" fmla="*/ 626269 h 892969"/>
              <a:gd name="connsiteX14" fmla="*/ 592931 w 1135856"/>
              <a:gd name="connsiteY14" fmla="*/ 571500 h 892969"/>
              <a:gd name="connsiteX15" fmla="*/ 592931 w 1135856"/>
              <a:gd name="connsiteY15" fmla="*/ 571500 h 892969"/>
              <a:gd name="connsiteX16" fmla="*/ 607219 w 1135856"/>
              <a:gd name="connsiteY16" fmla="*/ 633413 h 892969"/>
              <a:gd name="connsiteX17" fmla="*/ 609600 w 1135856"/>
              <a:gd name="connsiteY17" fmla="*/ 669131 h 892969"/>
              <a:gd name="connsiteX18" fmla="*/ 621506 w 1135856"/>
              <a:gd name="connsiteY18" fmla="*/ 683419 h 892969"/>
              <a:gd name="connsiteX19" fmla="*/ 673894 w 1135856"/>
              <a:gd name="connsiteY19" fmla="*/ 681038 h 892969"/>
              <a:gd name="connsiteX20" fmla="*/ 854869 w 1135856"/>
              <a:gd name="connsiteY20" fmla="*/ 628650 h 892969"/>
              <a:gd name="connsiteX21" fmla="*/ 1019175 w 1135856"/>
              <a:gd name="connsiteY21" fmla="*/ 595313 h 892969"/>
              <a:gd name="connsiteX22" fmla="*/ 1071563 w 1135856"/>
              <a:gd name="connsiteY22" fmla="*/ 576263 h 892969"/>
              <a:gd name="connsiteX23" fmla="*/ 1083469 w 1135856"/>
              <a:gd name="connsiteY23" fmla="*/ 535781 h 892969"/>
              <a:gd name="connsiteX24" fmla="*/ 1081088 w 1135856"/>
              <a:gd name="connsiteY24" fmla="*/ 514350 h 892969"/>
              <a:gd name="connsiteX25" fmla="*/ 1104900 w 1135856"/>
              <a:gd name="connsiteY25" fmla="*/ 519113 h 892969"/>
              <a:gd name="connsiteX26" fmla="*/ 1135856 w 1135856"/>
              <a:gd name="connsiteY26" fmla="*/ 504825 h 892969"/>
              <a:gd name="connsiteX27" fmla="*/ 1126331 w 1135856"/>
              <a:gd name="connsiteY27" fmla="*/ 445294 h 892969"/>
              <a:gd name="connsiteX28" fmla="*/ 1090613 w 1135856"/>
              <a:gd name="connsiteY28" fmla="*/ 347663 h 892969"/>
              <a:gd name="connsiteX29" fmla="*/ 1085850 w 1135856"/>
              <a:gd name="connsiteY29" fmla="*/ 319088 h 892969"/>
              <a:gd name="connsiteX30" fmla="*/ 1019175 w 1135856"/>
              <a:gd name="connsiteY30" fmla="*/ 340519 h 892969"/>
              <a:gd name="connsiteX31" fmla="*/ 1007269 w 1135856"/>
              <a:gd name="connsiteY31" fmla="*/ 295275 h 892969"/>
              <a:gd name="connsiteX32" fmla="*/ 1007269 w 1135856"/>
              <a:gd name="connsiteY32" fmla="*/ 202406 h 892969"/>
              <a:gd name="connsiteX33" fmla="*/ 971550 w 1135856"/>
              <a:gd name="connsiteY33" fmla="*/ 145256 h 892969"/>
              <a:gd name="connsiteX34" fmla="*/ 957263 w 1135856"/>
              <a:gd name="connsiteY34" fmla="*/ 57150 h 892969"/>
              <a:gd name="connsiteX35" fmla="*/ 1009650 w 1135856"/>
              <a:gd name="connsiteY35" fmla="*/ 21431 h 892969"/>
              <a:gd name="connsiteX36" fmla="*/ 1014413 w 1135856"/>
              <a:gd name="connsiteY36" fmla="*/ 0 h 892969"/>
              <a:gd name="connsiteX37" fmla="*/ 521494 w 1135856"/>
              <a:gd name="connsiteY37" fmla="*/ 95250 h 892969"/>
              <a:gd name="connsiteX38" fmla="*/ 511969 w 1135856"/>
              <a:gd name="connsiteY38" fmla="*/ 157163 h 892969"/>
              <a:gd name="connsiteX39" fmla="*/ 511969 w 1135856"/>
              <a:gd name="connsiteY39" fmla="*/ 216694 h 892969"/>
              <a:gd name="connsiteX40" fmla="*/ 523875 w 1135856"/>
              <a:gd name="connsiteY40" fmla="*/ 285750 h 892969"/>
              <a:gd name="connsiteX41" fmla="*/ 523875 w 1135856"/>
              <a:gd name="connsiteY41" fmla="*/ 307181 h 892969"/>
              <a:gd name="connsiteX42" fmla="*/ 516731 w 1135856"/>
              <a:gd name="connsiteY42" fmla="*/ 338138 h 892969"/>
              <a:gd name="connsiteX43" fmla="*/ 321469 w 1135856"/>
              <a:gd name="connsiteY43" fmla="*/ 381000 h 892969"/>
              <a:gd name="connsiteX44" fmla="*/ 300038 w 1135856"/>
              <a:gd name="connsiteY44" fmla="*/ 385763 h 892969"/>
              <a:gd name="connsiteX45" fmla="*/ 226219 w 1135856"/>
              <a:gd name="connsiteY45" fmla="*/ 402431 h 892969"/>
              <a:gd name="connsiteX46" fmla="*/ 183356 w 1135856"/>
              <a:gd name="connsiteY46" fmla="*/ 419100 h 892969"/>
              <a:gd name="connsiteX47" fmla="*/ 176213 w 1135856"/>
              <a:gd name="connsiteY47" fmla="*/ 445294 h 892969"/>
              <a:gd name="connsiteX48" fmla="*/ 80963 w 1135856"/>
              <a:gd name="connsiteY48" fmla="*/ 369094 h 892969"/>
              <a:gd name="connsiteX49" fmla="*/ 0 w 1135856"/>
              <a:gd name="connsiteY49" fmla="*/ 404813 h 8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5856" h="892969">
                <a:moveTo>
                  <a:pt x="0" y="404813"/>
                </a:moveTo>
                <a:lnTo>
                  <a:pt x="21431" y="481013"/>
                </a:lnTo>
                <a:lnTo>
                  <a:pt x="30956" y="588169"/>
                </a:lnTo>
                <a:lnTo>
                  <a:pt x="73819" y="797719"/>
                </a:lnTo>
                <a:lnTo>
                  <a:pt x="97631" y="857250"/>
                </a:lnTo>
                <a:lnTo>
                  <a:pt x="111919" y="892969"/>
                </a:lnTo>
                <a:lnTo>
                  <a:pt x="202406" y="869156"/>
                </a:lnTo>
                <a:lnTo>
                  <a:pt x="214313" y="804863"/>
                </a:lnTo>
                <a:lnTo>
                  <a:pt x="214313" y="778669"/>
                </a:lnTo>
                <a:lnTo>
                  <a:pt x="209550" y="711994"/>
                </a:lnTo>
                <a:lnTo>
                  <a:pt x="190500" y="666750"/>
                </a:lnTo>
                <a:lnTo>
                  <a:pt x="233363" y="671513"/>
                </a:lnTo>
                <a:lnTo>
                  <a:pt x="319088" y="652463"/>
                </a:lnTo>
                <a:lnTo>
                  <a:pt x="476250" y="626269"/>
                </a:lnTo>
                <a:lnTo>
                  <a:pt x="592931" y="571500"/>
                </a:lnTo>
                <a:lnTo>
                  <a:pt x="592931" y="571500"/>
                </a:lnTo>
                <a:lnTo>
                  <a:pt x="607219" y="633413"/>
                </a:lnTo>
                <a:lnTo>
                  <a:pt x="609600" y="669131"/>
                </a:lnTo>
                <a:lnTo>
                  <a:pt x="621506" y="683419"/>
                </a:lnTo>
                <a:lnTo>
                  <a:pt x="673894" y="681038"/>
                </a:lnTo>
                <a:lnTo>
                  <a:pt x="854869" y="628650"/>
                </a:lnTo>
                <a:lnTo>
                  <a:pt x="1019175" y="595313"/>
                </a:lnTo>
                <a:lnTo>
                  <a:pt x="1071563" y="576263"/>
                </a:lnTo>
                <a:lnTo>
                  <a:pt x="1083469" y="535781"/>
                </a:lnTo>
                <a:lnTo>
                  <a:pt x="1081088" y="514350"/>
                </a:lnTo>
                <a:lnTo>
                  <a:pt x="1104900" y="519113"/>
                </a:lnTo>
                <a:lnTo>
                  <a:pt x="1135856" y="504825"/>
                </a:lnTo>
                <a:lnTo>
                  <a:pt x="1126331" y="445294"/>
                </a:lnTo>
                <a:lnTo>
                  <a:pt x="1090613" y="347663"/>
                </a:lnTo>
                <a:lnTo>
                  <a:pt x="1085850" y="319088"/>
                </a:lnTo>
                <a:lnTo>
                  <a:pt x="1019175" y="340519"/>
                </a:lnTo>
                <a:lnTo>
                  <a:pt x="1007269" y="295275"/>
                </a:lnTo>
                <a:lnTo>
                  <a:pt x="1007269" y="202406"/>
                </a:lnTo>
                <a:lnTo>
                  <a:pt x="971550" y="145256"/>
                </a:lnTo>
                <a:lnTo>
                  <a:pt x="957263" y="57150"/>
                </a:lnTo>
                <a:lnTo>
                  <a:pt x="1009650" y="21431"/>
                </a:lnTo>
                <a:lnTo>
                  <a:pt x="1014413" y="0"/>
                </a:lnTo>
                <a:lnTo>
                  <a:pt x="521494" y="95250"/>
                </a:lnTo>
                <a:lnTo>
                  <a:pt x="511969" y="157163"/>
                </a:lnTo>
                <a:lnTo>
                  <a:pt x="511969" y="216694"/>
                </a:lnTo>
                <a:lnTo>
                  <a:pt x="523875" y="285750"/>
                </a:lnTo>
                <a:lnTo>
                  <a:pt x="523875" y="307181"/>
                </a:lnTo>
                <a:lnTo>
                  <a:pt x="516731" y="338138"/>
                </a:lnTo>
                <a:lnTo>
                  <a:pt x="321469" y="381000"/>
                </a:lnTo>
                <a:lnTo>
                  <a:pt x="300038" y="385763"/>
                </a:lnTo>
                <a:lnTo>
                  <a:pt x="226219" y="402431"/>
                </a:lnTo>
                <a:lnTo>
                  <a:pt x="183356" y="419100"/>
                </a:lnTo>
                <a:lnTo>
                  <a:pt x="176213" y="445294"/>
                </a:lnTo>
                <a:lnTo>
                  <a:pt x="80963" y="369094"/>
                </a:lnTo>
                <a:lnTo>
                  <a:pt x="0" y="404813"/>
                </a:lnTo>
                <a:close/>
              </a:path>
            </a:pathLst>
          </a:custGeom>
          <a:blipFill>
            <a:blip r:embed="rId5"/>
            <a:stretch>
              <a:fillRect l="-207817" t="-122149" r="-84617" b="-2760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18C65335-CA31-3058-0003-5FF3306B9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187232" y="1204776"/>
            <a:ext cx="4457488" cy="4448450"/>
          </a:xfrm>
          <a:prstGeom prst="rect">
            <a:avLst/>
          </a:prstGeom>
          <a:ln w="19050">
            <a:noFill/>
          </a:ln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A1505F7-0DA3-D17B-2188-48BCDCCF64E5}"/>
              </a:ext>
            </a:extLst>
          </p:cNvPr>
          <p:cNvSpPr/>
          <p:nvPr/>
        </p:nvSpPr>
        <p:spPr>
          <a:xfrm>
            <a:off x="1002666" y="2529587"/>
            <a:ext cx="924750" cy="1100289"/>
          </a:xfrm>
          <a:custGeom>
            <a:avLst/>
            <a:gdLst>
              <a:gd name="connsiteX0" fmla="*/ 2381 w 1216819"/>
              <a:gd name="connsiteY0" fmla="*/ 1197769 h 1447800"/>
              <a:gd name="connsiteX1" fmla="*/ 0 w 1216819"/>
              <a:gd name="connsiteY1" fmla="*/ 1447800 h 1447800"/>
              <a:gd name="connsiteX2" fmla="*/ 121444 w 1216819"/>
              <a:gd name="connsiteY2" fmla="*/ 1421606 h 1447800"/>
              <a:gd name="connsiteX3" fmla="*/ 321469 w 1216819"/>
              <a:gd name="connsiteY3" fmla="*/ 1388269 h 1447800"/>
              <a:gd name="connsiteX4" fmla="*/ 414338 w 1216819"/>
              <a:gd name="connsiteY4" fmla="*/ 1359694 h 1447800"/>
              <a:gd name="connsiteX5" fmla="*/ 521494 w 1216819"/>
              <a:gd name="connsiteY5" fmla="*/ 1323975 h 1447800"/>
              <a:gd name="connsiteX6" fmla="*/ 583406 w 1216819"/>
              <a:gd name="connsiteY6" fmla="*/ 1307306 h 1447800"/>
              <a:gd name="connsiteX7" fmla="*/ 695325 w 1216819"/>
              <a:gd name="connsiteY7" fmla="*/ 1278731 h 1447800"/>
              <a:gd name="connsiteX8" fmla="*/ 750094 w 1216819"/>
              <a:gd name="connsiteY8" fmla="*/ 1262062 h 1447800"/>
              <a:gd name="connsiteX9" fmla="*/ 835819 w 1216819"/>
              <a:gd name="connsiteY9" fmla="*/ 1235869 h 1447800"/>
              <a:gd name="connsiteX10" fmla="*/ 892969 w 1216819"/>
              <a:gd name="connsiteY10" fmla="*/ 1195387 h 1447800"/>
              <a:gd name="connsiteX11" fmla="*/ 950119 w 1216819"/>
              <a:gd name="connsiteY11" fmla="*/ 1159669 h 1447800"/>
              <a:gd name="connsiteX12" fmla="*/ 997744 w 1216819"/>
              <a:gd name="connsiteY12" fmla="*/ 1123950 h 1447800"/>
              <a:gd name="connsiteX13" fmla="*/ 1016794 w 1216819"/>
              <a:gd name="connsiteY13" fmla="*/ 1000125 h 1447800"/>
              <a:gd name="connsiteX14" fmla="*/ 1038225 w 1216819"/>
              <a:gd name="connsiteY14" fmla="*/ 904875 h 1447800"/>
              <a:gd name="connsiteX15" fmla="*/ 1064419 w 1216819"/>
              <a:gd name="connsiteY15" fmla="*/ 800100 h 1447800"/>
              <a:gd name="connsiteX16" fmla="*/ 1085850 w 1216819"/>
              <a:gd name="connsiteY16" fmla="*/ 681037 h 1447800"/>
              <a:gd name="connsiteX17" fmla="*/ 1100138 w 1216819"/>
              <a:gd name="connsiteY17" fmla="*/ 597694 h 1447800"/>
              <a:gd name="connsiteX18" fmla="*/ 1116806 w 1216819"/>
              <a:gd name="connsiteY18" fmla="*/ 500062 h 1447800"/>
              <a:gd name="connsiteX19" fmla="*/ 1152525 w 1216819"/>
              <a:gd name="connsiteY19" fmla="*/ 357187 h 1447800"/>
              <a:gd name="connsiteX20" fmla="*/ 1171575 w 1216819"/>
              <a:gd name="connsiteY20" fmla="*/ 238125 h 1447800"/>
              <a:gd name="connsiteX21" fmla="*/ 1193006 w 1216819"/>
              <a:gd name="connsiteY21" fmla="*/ 161925 h 1447800"/>
              <a:gd name="connsiteX22" fmla="*/ 1209675 w 1216819"/>
              <a:gd name="connsiteY22" fmla="*/ 80962 h 1447800"/>
              <a:gd name="connsiteX23" fmla="*/ 1216819 w 1216819"/>
              <a:gd name="connsiteY23" fmla="*/ 38100 h 1447800"/>
              <a:gd name="connsiteX24" fmla="*/ 1121569 w 1216819"/>
              <a:gd name="connsiteY24" fmla="*/ 26194 h 1447800"/>
              <a:gd name="connsiteX25" fmla="*/ 1047750 w 1216819"/>
              <a:gd name="connsiteY25" fmla="*/ 16669 h 1447800"/>
              <a:gd name="connsiteX26" fmla="*/ 964406 w 1216819"/>
              <a:gd name="connsiteY26" fmla="*/ 4762 h 1447800"/>
              <a:gd name="connsiteX27" fmla="*/ 938213 w 1216819"/>
              <a:gd name="connsiteY27" fmla="*/ 0 h 1447800"/>
              <a:gd name="connsiteX28" fmla="*/ 788194 w 1216819"/>
              <a:gd name="connsiteY28" fmla="*/ 621506 h 1447800"/>
              <a:gd name="connsiteX29" fmla="*/ 388144 w 1216819"/>
              <a:gd name="connsiteY29" fmla="*/ 1126331 h 1447800"/>
              <a:gd name="connsiteX30" fmla="*/ 2381 w 1216819"/>
              <a:gd name="connsiteY30" fmla="*/ 1197769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6819" h="1447800">
                <a:moveTo>
                  <a:pt x="2381" y="1197769"/>
                </a:moveTo>
                <a:cubicBezTo>
                  <a:pt x="1587" y="1281113"/>
                  <a:pt x="794" y="1364456"/>
                  <a:pt x="0" y="1447800"/>
                </a:cubicBezTo>
                <a:lnTo>
                  <a:pt x="121444" y="1421606"/>
                </a:lnTo>
                <a:lnTo>
                  <a:pt x="321469" y="1388269"/>
                </a:lnTo>
                <a:lnTo>
                  <a:pt x="414338" y="1359694"/>
                </a:lnTo>
                <a:lnTo>
                  <a:pt x="521494" y="1323975"/>
                </a:lnTo>
                <a:lnTo>
                  <a:pt x="583406" y="1307306"/>
                </a:lnTo>
                <a:lnTo>
                  <a:pt x="695325" y="1278731"/>
                </a:lnTo>
                <a:lnTo>
                  <a:pt x="750094" y="1262062"/>
                </a:lnTo>
                <a:lnTo>
                  <a:pt x="835819" y="1235869"/>
                </a:lnTo>
                <a:lnTo>
                  <a:pt x="892969" y="1195387"/>
                </a:lnTo>
                <a:lnTo>
                  <a:pt x="950119" y="1159669"/>
                </a:lnTo>
                <a:lnTo>
                  <a:pt x="997744" y="1123950"/>
                </a:lnTo>
                <a:lnTo>
                  <a:pt x="1016794" y="1000125"/>
                </a:lnTo>
                <a:lnTo>
                  <a:pt x="1038225" y="904875"/>
                </a:lnTo>
                <a:lnTo>
                  <a:pt x="1064419" y="800100"/>
                </a:lnTo>
                <a:lnTo>
                  <a:pt x="1085850" y="681037"/>
                </a:lnTo>
                <a:lnTo>
                  <a:pt x="1100138" y="597694"/>
                </a:lnTo>
                <a:lnTo>
                  <a:pt x="1116806" y="500062"/>
                </a:lnTo>
                <a:lnTo>
                  <a:pt x="1152525" y="357187"/>
                </a:lnTo>
                <a:lnTo>
                  <a:pt x="1171575" y="238125"/>
                </a:lnTo>
                <a:lnTo>
                  <a:pt x="1193006" y="161925"/>
                </a:lnTo>
                <a:lnTo>
                  <a:pt x="1209675" y="80962"/>
                </a:lnTo>
                <a:lnTo>
                  <a:pt x="1216819" y="38100"/>
                </a:lnTo>
                <a:lnTo>
                  <a:pt x="1121569" y="26194"/>
                </a:lnTo>
                <a:lnTo>
                  <a:pt x="1047750" y="16669"/>
                </a:lnTo>
                <a:lnTo>
                  <a:pt x="964406" y="4762"/>
                </a:lnTo>
                <a:lnTo>
                  <a:pt x="938213" y="0"/>
                </a:lnTo>
                <a:lnTo>
                  <a:pt x="788194" y="621506"/>
                </a:lnTo>
                <a:lnTo>
                  <a:pt x="388144" y="1126331"/>
                </a:lnTo>
                <a:lnTo>
                  <a:pt x="2381" y="1197769"/>
                </a:lnTo>
                <a:close/>
              </a:path>
            </a:pathLst>
          </a:custGeom>
          <a:blipFill>
            <a:blip r:embed="rId6"/>
            <a:stretch>
              <a:fillRect l="-87672" t="-120406" r="-293712" b="-1838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C016453-EA37-7810-E417-0E9A8EF923C4}"/>
              </a:ext>
            </a:extLst>
          </p:cNvPr>
          <p:cNvSpPr/>
          <p:nvPr/>
        </p:nvSpPr>
        <p:spPr>
          <a:xfrm>
            <a:off x="2049397" y="2077167"/>
            <a:ext cx="799882" cy="1210680"/>
          </a:xfrm>
          <a:custGeom>
            <a:avLst/>
            <a:gdLst>
              <a:gd name="connsiteX0" fmla="*/ 128588 w 1052513"/>
              <a:gd name="connsiteY0" fmla="*/ 0 h 1593057"/>
              <a:gd name="connsiteX1" fmla="*/ 521494 w 1052513"/>
              <a:gd name="connsiteY1" fmla="*/ 16669 h 1593057"/>
              <a:gd name="connsiteX2" fmla="*/ 511969 w 1052513"/>
              <a:gd name="connsiteY2" fmla="*/ 83344 h 1593057"/>
              <a:gd name="connsiteX3" fmla="*/ 504825 w 1052513"/>
              <a:gd name="connsiteY3" fmla="*/ 150019 h 1593057"/>
              <a:gd name="connsiteX4" fmla="*/ 488157 w 1052513"/>
              <a:gd name="connsiteY4" fmla="*/ 290513 h 1593057"/>
              <a:gd name="connsiteX5" fmla="*/ 469107 w 1052513"/>
              <a:gd name="connsiteY5" fmla="*/ 352425 h 1593057"/>
              <a:gd name="connsiteX6" fmla="*/ 476250 w 1052513"/>
              <a:gd name="connsiteY6" fmla="*/ 666750 h 1593057"/>
              <a:gd name="connsiteX7" fmla="*/ 619125 w 1052513"/>
              <a:gd name="connsiteY7" fmla="*/ 664369 h 1593057"/>
              <a:gd name="connsiteX8" fmla="*/ 616744 w 1052513"/>
              <a:gd name="connsiteY8" fmla="*/ 785813 h 1593057"/>
              <a:gd name="connsiteX9" fmla="*/ 1052513 w 1052513"/>
              <a:gd name="connsiteY9" fmla="*/ 709613 h 1593057"/>
              <a:gd name="connsiteX10" fmla="*/ 1050132 w 1052513"/>
              <a:gd name="connsiteY10" fmla="*/ 762000 h 1593057"/>
              <a:gd name="connsiteX11" fmla="*/ 862013 w 1052513"/>
              <a:gd name="connsiteY11" fmla="*/ 833438 h 1593057"/>
              <a:gd name="connsiteX12" fmla="*/ 781050 w 1052513"/>
              <a:gd name="connsiteY12" fmla="*/ 795338 h 1593057"/>
              <a:gd name="connsiteX13" fmla="*/ 583407 w 1052513"/>
              <a:gd name="connsiteY13" fmla="*/ 859632 h 1593057"/>
              <a:gd name="connsiteX14" fmla="*/ 721519 w 1052513"/>
              <a:gd name="connsiteY14" fmla="*/ 1519238 h 1593057"/>
              <a:gd name="connsiteX15" fmla="*/ 376238 w 1052513"/>
              <a:gd name="connsiteY15" fmla="*/ 1593057 h 1593057"/>
              <a:gd name="connsiteX16" fmla="*/ 319088 w 1052513"/>
              <a:gd name="connsiteY16" fmla="*/ 1207294 h 1593057"/>
              <a:gd name="connsiteX17" fmla="*/ 150019 w 1052513"/>
              <a:gd name="connsiteY17" fmla="*/ 1226344 h 1593057"/>
              <a:gd name="connsiteX18" fmla="*/ 154782 w 1052513"/>
              <a:gd name="connsiteY18" fmla="*/ 1114425 h 1593057"/>
              <a:gd name="connsiteX19" fmla="*/ 0 w 1052513"/>
              <a:gd name="connsiteY19" fmla="*/ 1114425 h 1593057"/>
              <a:gd name="connsiteX20" fmla="*/ 128588 w 1052513"/>
              <a:gd name="connsiteY20" fmla="*/ 0 h 159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52513" h="1593057">
                <a:moveTo>
                  <a:pt x="128588" y="0"/>
                </a:moveTo>
                <a:lnTo>
                  <a:pt x="521494" y="16669"/>
                </a:lnTo>
                <a:lnTo>
                  <a:pt x="511969" y="83344"/>
                </a:lnTo>
                <a:lnTo>
                  <a:pt x="504825" y="150019"/>
                </a:lnTo>
                <a:lnTo>
                  <a:pt x="488157" y="290513"/>
                </a:lnTo>
                <a:lnTo>
                  <a:pt x="469107" y="352425"/>
                </a:lnTo>
                <a:lnTo>
                  <a:pt x="476250" y="666750"/>
                </a:lnTo>
                <a:lnTo>
                  <a:pt x="619125" y="664369"/>
                </a:lnTo>
                <a:cubicBezTo>
                  <a:pt x="618331" y="704850"/>
                  <a:pt x="617538" y="745332"/>
                  <a:pt x="616744" y="785813"/>
                </a:cubicBezTo>
                <a:lnTo>
                  <a:pt x="1052513" y="709613"/>
                </a:lnTo>
                <a:lnTo>
                  <a:pt x="1050132" y="762000"/>
                </a:lnTo>
                <a:lnTo>
                  <a:pt x="862013" y="833438"/>
                </a:lnTo>
                <a:lnTo>
                  <a:pt x="781050" y="795338"/>
                </a:lnTo>
                <a:lnTo>
                  <a:pt x="583407" y="859632"/>
                </a:lnTo>
                <a:lnTo>
                  <a:pt x="721519" y="1519238"/>
                </a:lnTo>
                <a:lnTo>
                  <a:pt x="376238" y="1593057"/>
                </a:lnTo>
                <a:lnTo>
                  <a:pt x="319088" y="1207294"/>
                </a:lnTo>
                <a:lnTo>
                  <a:pt x="150019" y="1226344"/>
                </a:lnTo>
                <a:lnTo>
                  <a:pt x="154782" y="1114425"/>
                </a:lnTo>
                <a:lnTo>
                  <a:pt x="0" y="1114425"/>
                </a:lnTo>
                <a:lnTo>
                  <a:pt x="128588" y="0"/>
                </a:lnTo>
                <a:close/>
              </a:path>
            </a:pathLst>
          </a:custGeom>
          <a:blipFill>
            <a:blip r:embed="rId6"/>
            <a:stretch>
              <a:fillRect l="-232879" t="-72058" r="-223651" b="-195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CDC535B-C21A-252D-BA80-C405BC4FE9AD}"/>
              </a:ext>
            </a:extLst>
          </p:cNvPr>
          <p:cNvSpPr/>
          <p:nvPr/>
        </p:nvSpPr>
        <p:spPr>
          <a:xfrm>
            <a:off x="2771027" y="2104311"/>
            <a:ext cx="1008598" cy="1109941"/>
          </a:xfrm>
          <a:custGeom>
            <a:avLst/>
            <a:gdLst>
              <a:gd name="connsiteX0" fmla="*/ 209550 w 1327150"/>
              <a:gd name="connsiteY0" fmla="*/ 0 h 1460500"/>
              <a:gd name="connsiteX1" fmla="*/ 209550 w 1327150"/>
              <a:gd name="connsiteY1" fmla="*/ 454025 h 1460500"/>
              <a:gd name="connsiteX2" fmla="*/ 996950 w 1327150"/>
              <a:gd name="connsiteY2" fmla="*/ 295275 h 1460500"/>
              <a:gd name="connsiteX3" fmla="*/ 1089025 w 1327150"/>
              <a:gd name="connsiteY3" fmla="*/ 701675 h 1460500"/>
              <a:gd name="connsiteX4" fmla="*/ 1174750 w 1327150"/>
              <a:gd name="connsiteY4" fmla="*/ 679450 h 1460500"/>
              <a:gd name="connsiteX5" fmla="*/ 1257300 w 1327150"/>
              <a:gd name="connsiteY5" fmla="*/ 996950 h 1460500"/>
              <a:gd name="connsiteX6" fmla="*/ 1168400 w 1327150"/>
              <a:gd name="connsiteY6" fmla="*/ 1022350 h 1460500"/>
              <a:gd name="connsiteX7" fmla="*/ 1171575 w 1327150"/>
              <a:gd name="connsiteY7" fmla="*/ 1066800 h 1460500"/>
              <a:gd name="connsiteX8" fmla="*/ 527050 w 1327150"/>
              <a:gd name="connsiteY8" fmla="*/ 1273175 h 1460500"/>
              <a:gd name="connsiteX9" fmla="*/ 412750 w 1327150"/>
              <a:gd name="connsiteY9" fmla="*/ 1165225 h 1460500"/>
              <a:gd name="connsiteX10" fmla="*/ 22225 w 1327150"/>
              <a:gd name="connsiteY10" fmla="*/ 1250950 h 1460500"/>
              <a:gd name="connsiteX11" fmla="*/ 0 w 1327150"/>
              <a:gd name="connsiteY11" fmla="*/ 1460500 h 1460500"/>
              <a:gd name="connsiteX12" fmla="*/ 1327150 w 1327150"/>
              <a:gd name="connsiteY12" fmla="*/ 1168400 h 1460500"/>
              <a:gd name="connsiteX13" fmla="*/ 1244600 w 1327150"/>
              <a:gd name="connsiteY13" fmla="*/ 31750 h 1460500"/>
              <a:gd name="connsiteX14" fmla="*/ 209550 w 1327150"/>
              <a:gd name="connsiteY14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27150" h="1460500">
                <a:moveTo>
                  <a:pt x="209550" y="0"/>
                </a:moveTo>
                <a:lnTo>
                  <a:pt x="209550" y="454025"/>
                </a:lnTo>
                <a:lnTo>
                  <a:pt x="996950" y="295275"/>
                </a:lnTo>
                <a:lnTo>
                  <a:pt x="1089025" y="701675"/>
                </a:lnTo>
                <a:lnTo>
                  <a:pt x="1174750" y="679450"/>
                </a:lnTo>
                <a:lnTo>
                  <a:pt x="1257300" y="996950"/>
                </a:lnTo>
                <a:lnTo>
                  <a:pt x="1168400" y="1022350"/>
                </a:lnTo>
                <a:lnTo>
                  <a:pt x="1171575" y="1066800"/>
                </a:lnTo>
                <a:lnTo>
                  <a:pt x="527050" y="1273175"/>
                </a:lnTo>
                <a:lnTo>
                  <a:pt x="412750" y="1165225"/>
                </a:lnTo>
                <a:lnTo>
                  <a:pt x="22225" y="1250950"/>
                </a:lnTo>
                <a:lnTo>
                  <a:pt x="0" y="1460500"/>
                </a:lnTo>
                <a:lnTo>
                  <a:pt x="1327150" y="1168400"/>
                </a:lnTo>
                <a:lnTo>
                  <a:pt x="1244600" y="31750"/>
                </a:lnTo>
                <a:lnTo>
                  <a:pt x="209550" y="0"/>
                </a:lnTo>
                <a:close/>
              </a:path>
            </a:pathLst>
          </a:custGeom>
          <a:blipFill>
            <a:blip r:embed="rId6"/>
            <a:stretch>
              <a:fillRect l="-255562" t="-81045" r="-85801" b="-2197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559422C-CFFF-A4E2-D1C2-810AC6F2AEFB}"/>
              </a:ext>
            </a:extLst>
          </p:cNvPr>
          <p:cNvSpPr/>
          <p:nvPr/>
        </p:nvSpPr>
        <p:spPr>
          <a:xfrm>
            <a:off x="726281" y="1204913"/>
            <a:ext cx="595313" cy="688181"/>
          </a:xfrm>
          <a:custGeom>
            <a:avLst/>
            <a:gdLst>
              <a:gd name="connsiteX0" fmla="*/ 0 w 595313"/>
              <a:gd name="connsiteY0" fmla="*/ 2381 h 688181"/>
              <a:gd name="connsiteX1" fmla="*/ 471488 w 595313"/>
              <a:gd name="connsiteY1" fmla="*/ 688181 h 688181"/>
              <a:gd name="connsiteX2" fmla="*/ 595313 w 595313"/>
              <a:gd name="connsiteY2" fmla="*/ 0 h 688181"/>
              <a:gd name="connsiteX3" fmla="*/ 0 w 595313"/>
              <a:gd name="connsiteY3" fmla="*/ 2381 h 68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13" h="688181">
                <a:moveTo>
                  <a:pt x="0" y="2381"/>
                </a:moveTo>
                <a:lnTo>
                  <a:pt x="471488" y="688181"/>
                </a:lnTo>
                <a:lnTo>
                  <a:pt x="595313" y="0"/>
                </a:lnTo>
                <a:lnTo>
                  <a:pt x="0" y="2381"/>
                </a:lnTo>
                <a:close/>
              </a:path>
            </a:pathLst>
          </a:custGeom>
          <a:blipFill>
            <a:blip r:embed="rId7"/>
            <a:stretch>
              <a:fillRect l="-90811" t="-21" r="-557686" b="-5460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DD7C35C-BD63-AE90-279E-0684F15AD4CB}"/>
              </a:ext>
            </a:extLst>
          </p:cNvPr>
          <p:cNvSpPr/>
          <p:nvPr/>
        </p:nvSpPr>
        <p:spPr>
          <a:xfrm>
            <a:off x="1319213" y="1204913"/>
            <a:ext cx="507206" cy="428625"/>
          </a:xfrm>
          <a:custGeom>
            <a:avLst/>
            <a:gdLst>
              <a:gd name="connsiteX0" fmla="*/ 71437 w 507206"/>
              <a:gd name="connsiteY0" fmla="*/ 2381 h 428625"/>
              <a:gd name="connsiteX1" fmla="*/ 0 w 507206"/>
              <a:gd name="connsiteY1" fmla="*/ 428625 h 428625"/>
              <a:gd name="connsiteX2" fmla="*/ 507206 w 507206"/>
              <a:gd name="connsiteY2" fmla="*/ 292893 h 428625"/>
              <a:gd name="connsiteX3" fmla="*/ 447675 w 507206"/>
              <a:gd name="connsiteY3" fmla="*/ 180975 h 428625"/>
              <a:gd name="connsiteX4" fmla="*/ 404812 w 507206"/>
              <a:gd name="connsiteY4" fmla="*/ 119062 h 428625"/>
              <a:gd name="connsiteX5" fmla="*/ 364331 w 507206"/>
              <a:gd name="connsiteY5" fmla="*/ 73818 h 428625"/>
              <a:gd name="connsiteX6" fmla="*/ 307181 w 507206"/>
              <a:gd name="connsiteY6" fmla="*/ 0 h 428625"/>
              <a:gd name="connsiteX7" fmla="*/ 71437 w 507206"/>
              <a:gd name="connsiteY7" fmla="*/ 238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206" h="428625">
                <a:moveTo>
                  <a:pt x="71437" y="2381"/>
                </a:moveTo>
                <a:lnTo>
                  <a:pt x="0" y="428625"/>
                </a:lnTo>
                <a:lnTo>
                  <a:pt x="507206" y="292893"/>
                </a:lnTo>
                <a:lnTo>
                  <a:pt x="447675" y="180975"/>
                </a:lnTo>
                <a:lnTo>
                  <a:pt x="404812" y="119062"/>
                </a:lnTo>
                <a:lnTo>
                  <a:pt x="364331" y="73818"/>
                </a:lnTo>
                <a:lnTo>
                  <a:pt x="307181" y="0"/>
                </a:lnTo>
                <a:lnTo>
                  <a:pt x="71437" y="2381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223493" t="-32" r="-555339" b="-9373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4A3A7DA-61EB-6F80-4C3E-A10D4C720DAF}"/>
              </a:ext>
            </a:extLst>
          </p:cNvPr>
          <p:cNvSpPr/>
          <p:nvPr/>
        </p:nvSpPr>
        <p:spPr>
          <a:xfrm>
            <a:off x="1181100" y="1500188"/>
            <a:ext cx="800100" cy="1033462"/>
          </a:xfrm>
          <a:custGeom>
            <a:avLst/>
            <a:gdLst>
              <a:gd name="connsiteX0" fmla="*/ 0 w 800100"/>
              <a:gd name="connsiteY0" fmla="*/ 921543 h 1033462"/>
              <a:gd name="connsiteX1" fmla="*/ 697706 w 800100"/>
              <a:gd name="connsiteY1" fmla="*/ 1033462 h 1033462"/>
              <a:gd name="connsiteX2" fmla="*/ 745331 w 800100"/>
              <a:gd name="connsiteY2" fmla="*/ 995362 h 1033462"/>
              <a:gd name="connsiteX3" fmla="*/ 800100 w 800100"/>
              <a:gd name="connsiteY3" fmla="*/ 328612 h 1033462"/>
              <a:gd name="connsiteX4" fmla="*/ 659606 w 800100"/>
              <a:gd name="connsiteY4" fmla="*/ 0 h 1033462"/>
              <a:gd name="connsiteX5" fmla="*/ 128588 w 800100"/>
              <a:gd name="connsiteY5" fmla="*/ 142875 h 1033462"/>
              <a:gd name="connsiteX6" fmla="*/ 0 w 800100"/>
              <a:gd name="connsiteY6" fmla="*/ 921543 h 1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0100" h="1033462">
                <a:moveTo>
                  <a:pt x="0" y="921543"/>
                </a:moveTo>
                <a:lnTo>
                  <a:pt x="697706" y="1033462"/>
                </a:lnTo>
                <a:lnTo>
                  <a:pt x="745331" y="995362"/>
                </a:lnTo>
                <a:lnTo>
                  <a:pt x="800100" y="328612"/>
                </a:lnTo>
                <a:lnTo>
                  <a:pt x="659606" y="0"/>
                </a:lnTo>
                <a:lnTo>
                  <a:pt x="128588" y="142875"/>
                </a:lnTo>
                <a:lnTo>
                  <a:pt x="0" y="921543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123559" t="-27881" r="-332041" b="-301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048EA46-9DBF-E139-DC68-8FE0CF1A8FA7}"/>
              </a:ext>
            </a:extLst>
          </p:cNvPr>
          <p:cNvSpPr/>
          <p:nvPr/>
        </p:nvSpPr>
        <p:spPr>
          <a:xfrm>
            <a:off x="1978819" y="1269206"/>
            <a:ext cx="2459831" cy="881063"/>
          </a:xfrm>
          <a:custGeom>
            <a:avLst/>
            <a:gdLst>
              <a:gd name="connsiteX0" fmla="*/ 0 w 2459831"/>
              <a:gd name="connsiteY0" fmla="*/ 0 h 881063"/>
              <a:gd name="connsiteX1" fmla="*/ 171450 w 2459831"/>
              <a:gd name="connsiteY1" fmla="*/ 797719 h 881063"/>
              <a:gd name="connsiteX2" fmla="*/ 2440781 w 2459831"/>
              <a:gd name="connsiteY2" fmla="*/ 881063 h 881063"/>
              <a:gd name="connsiteX3" fmla="*/ 2459831 w 2459831"/>
              <a:gd name="connsiteY3" fmla="*/ 650082 h 881063"/>
              <a:gd name="connsiteX4" fmla="*/ 2409825 w 2459831"/>
              <a:gd name="connsiteY4" fmla="*/ 35719 h 881063"/>
              <a:gd name="connsiteX5" fmla="*/ 0 w 2459831"/>
              <a:gd name="connsiteY5" fmla="*/ 0 h 88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9831" h="881063">
                <a:moveTo>
                  <a:pt x="0" y="0"/>
                </a:moveTo>
                <a:lnTo>
                  <a:pt x="171450" y="797719"/>
                </a:lnTo>
                <a:lnTo>
                  <a:pt x="2440781" y="881063"/>
                </a:lnTo>
                <a:lnTo>
                  <a:pt x="2459831" y="650082"/>
                </a:lnTo>
                <a:lnTo>
                  <a:pt x="2409825" y="357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2834" t="-7313" r="-8313" b="-39735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B6C8C6-A627-DA3C-7FE7-061D99E6F2A4}"/>
              </a:ext>
            </a:extLst>
          </p:cNvPr>
          <p:cNvSpPr/>
          <p:nvPr/>
        </p:nvSpPr>
        <p:spPr>
          <a:xfrm>
            <a:off x="2431256" y="2116931"/>
            <a:ext cx="488157" cy="552450"/>
          </a:xfrm>
          <a:custGeom>
            <a:avLst/>
            <a:gdLst>
              <a:gd name="connsiteX0" fmla="*/ 38100 w 488157"/>
              <a:gd name="connsiteY0" fmla="*/ 0 h 552450"/>
              <a:gd name="connsiteX1" fmla="*/ 2382 w 488157"/>
              <a:gd name="connsiteY1" fmla="*/ 250032 h 552450"/>
              <a:gd name="connsiteX2" fmla="*/ 0 w 488157"/>
              <a:gd name="connsiteY2" fmla="*/ 450057 h 552450"/>
              <a:gd name="connsiteX3" fmla="*/ 104775 w 488157"/>
              <a:gd name="connsiteY3" fmla="*/ 447675 h 552450"/>
              <a:gd name="connsiteX4" fmla="*/ 114300 w 488157"/>
              <a:gd name="connsiteY4" fmla="*/ 552450 h 552450"/>
              <a:gd name="connsiteX5" fmla="*/ 414338 w 488157"/>
              <a:gd name="connsiteY5" fmla="*/ 497682 h 552450"/>
              <a:gd name="connsiteX6" fmla="*/ 426244 w 488157"/>
              <a:gd name="connsiteY6" fmla="*/ 323850 h 552450"/>
              <a:gd name="connsiteX7" fmla="*/ 488157 w 488157"/>
              <a:gd name="connsiteY7" fmla="*/ 321469 h 552450"/>
              <a:gd name="connsiteX8" fmla="*/ 485775 w 488157"/>
              <a:gd name="connsiteY8" fmla="*/ 19050 h 552450"/>
              <a:gd name="connsiteX9" fmla="*/ 38100 w 488157"/>
              <a:gd name="connsiteY9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157" h="552450">
                <a:moveTo>
                  <a:pt x="38100" y="0"/>
                </a:moveTo>
                <a:lnTo>
                  <a:pt x="2382" y="250032"/>
                </a:lnTo>
                <a:lnTo>
                  <a:pt x="0" y="450057"/>
                </a:lnTo>
                <a:lnTo>
                  <a:pt x="104775" y="447675"/>
                </a:lnTo>
                <a:lnTo>
                  <a:pt x="114300" y="552450"/>
                </a:lnTo>
                <a:lnTo>
                  <a:pt x="414338" y="497682"/>
                </a:lnTo>
                <a:lnTo>
                  <a:pt x="426244" y="323850"/>
                </a:lnTo>
                <a:lnTo>
                  <a:pt x="488157" y="321469"/>
                </a:lnTo>
                <a:lnTo>
                  <a:pt x="485775" y="19050"/>
                </a:lnTo>
                <a:lnTo>
                  <a:pt x="38100" y="0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460135" t="-165111" r="-352666" b="-5397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EF41D7-A126-B270-0797-8F6AD544110B}"/>
              </a:ext>
            </a:extLst>
          </p:cNvPr>
          <p:cNvSpPr/>
          <p:nvPr/>
        </p:nvSpPr>
        <p:spPr>
          <a:xfrm>
            <a:off x="1990725" y="2926556"/>
            <a:ext cx="338138" cy="435769"/>
          </a:xfrm>
          <a:custGeom>
            <a:avLst/>
            <a:gdLst>
              <a:gd name="connsiteX0" fmla="*/ 40481 w 338138"/>
              <a:gd name="connsiteY0" fmla="*/ 0 h 435769"/>
              <a:gd name="connsiteX1" fmla="*/ 0 w 338138"/>
              <a:gd name="connsiteY1" fmla="*/ 297657 h 435769"/>
              <a:gd name="connsiteX2" fmla="*/ 47625 w 338138"/>
              <a:gd name="connsiteY2" fmla="*/ 435769 h 435769"/>
              <a:gd name="connsiteX3" fmla="*/ 338138 w 338138"/>
              <a:gd name="connsiteY3" fmla="*/ 366713 h 435769"/>
              <a:gd name="connsiteX4" fmla="*/ 285750 w 338138"/>
              <a:gd name="connsiteY4" fmla="*/ 83344 h 435769"/>
              <a:gd name="connsiteX5" fmla="*/ 164306 w 338138"/>
              <a:gd name="connsiteY5" fmla="*/ 95250 h 435769"/>
              <a:gd name="connsiteX6" fmla="*/ 159544 w 338138"/>
              <a:gd name="connsiteY6" fmla="*/ 16669 h 435769"/>
              <a:gd name="connsiteX7" fmla="*/ 40481 w 338138"/>
              <a:gd name="connsiteY7" fmla="*/ 0 h 43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8138" h="435769">
                <a:moveTo>
                  <a:pt x="40481" y="0"/>
                </a:moveTo>
                <a:lnTo>
                  <a:pt x="0" y="297657"/>
                </a:lnTo>
                <a:lnTo>
                  <a:pt x="47625" y="435769"/>
                </a:lnTo>
                <a:lnTo>
                  <a:pt x="338138" y="366713"/>
                </a:lnTo>
                <a:lnTo>
                  <a:pt x="285750" y="83344"/>
                </a:lnTo>
                <a:lnTo>
                  <a:pt x="164306" y="95250"/>
                </a:lnTo>
                <a:lnTo>
                  <a:pt x="159544" y="16669"/>
                </a:lnTo>
                <a:lnTo>
                  <a:pt x="40481" y="0"/>
                </a:lnTo>
                <a:close/>
              </a:path>
            </a:pathLst>
          </a:custGeom>
          <a:blipFill>
            <a:blip r:embed="rId7"/>
            <a:stretch>
              <a:fillRect l="-533830" t="-395577" r="-684415" b="-5252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38F801B-1C8E-CA41-3E00-33AC07ECA912}"/>
              </a:ext>
            </a:extLst>
          </p:cNvPr>
          <p:cNvSpPr/>
          <p:nvPr/>
        </p:nvSpPr>
        <p:spPr>
          <a:xfrm>
            <a:off x="2519363" y="2352675"/>
            <a:ext cx="1188243" cy="895350"/>
          </a:xfrm>
          <a:custGeom>
            <a:avLst/>
            <a:gdLst>
              <a:gd name="connsiteX0" fmla="*/ 0 w 1188243"/>
              <a:gd name="connsiteY0" fmla="*/ 378619 h 895350"/>
              <a:gd name="connsiteX1" fmla="*/ 102393 w 1188243"/>
              <a:gd name="connsiteY1" fmla="*/ 895350 h 895350"/>
              <a:gd name="connsiteX2" fmla="*/ 242887 w 1188243"/>
              <a:gd name="connsiteY2" fmla="*/ 857250 h 895350"/>
              <a:gd name="connsiteX3" fmla="*/ 254793 w 1188243"/>
              <a:gd name="connsiteY3" fmla="*/ 678656 h 895350"/>
              <a:gd name="connsiteX4" fmla="*/ 597693 w 1188243"/>
              <a:gd name="connsiteY4" fmla="*/ 602456 h 895350"/>
              <a:gd name="connsiteX5" fmla="*/ 657225 w 1188243"/>
              <a:gd name="connsiteY5" fmla="*/ 688181 h 895350"/>
              <a:gd name="connsiteX6" fmla="*/ 1123950 w 1188243"/>
              <a:gd name="connsiteY6" fmla="*/ 564356 h 895350"/>
              <a:gd name="connsiteX7" fmla="*/ 1114425 w 1188243"/>
              <a:gd name="connsiteY7" fmla="*/ 511969 h 895350"/>
              <a:gd name="connsiteX8" fmla="*/ 1188243 w 1188243"/>
              <a:gd name="connsiteY8" fmla="*/ 492919 h 895350"/>
              <a:gd name="connsiteX9" fmla="*/ 1143000 w 1188243"/>
              <a:gd name="connsiteY9" fmla="*/ 292894 h 895350"/>
              <a:gd name="connsiteX10" fmla="*/ 1062037 w 1188243"/>
              <a:gd name="connsiteY10" fmla="*/ 304800 h 895350"/>
              <a:gd name="connsiteX11" fmla="*/ 997743 w 1188243"/>
              <a:gd name="connsiteY11" fmla="*/ 0 h 895350"/>
              <a:gd name="connsiteX12" fmla="*/ 350043 w 1188243"/>
              <a:gd name="connsiteY12" fmla="*/ 128588 h 895350"/>
              <a:gd name="connsiteX13" fmla="*/ 357187 w 1188243"/>
              <a:gd name="connsiteY13" fmla="*/ 304800 h 895350"/>
              <a:gd name="connsiteX14" fmla="*/ 200025 w 1188243"/>
              <a:gd name="connsiteY14" fmla="*/ 373856 h 895350"/>
              <a:gd name="connsiteX15" fmla="*/ 130968 w 1188243"/>
              <a:gd name="connsiteY15" fmla="*/ 354806 h 895350"/>
              <a:gd name="connsiteX16" fmla="*/ 0 w 1188243"/>
              <a:gd name="connsiteY16" fmla="*/ 378619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88243" h="895350">
                <a:moveTo>
                  <a:pt x="0" y="378619"/>
                </a:moveTo>
                <a:lnTo>
                  <a:pt x="102393" y="895350"/>
                </a:lnTo>
                <a:lnTo>
                  <a:pt x="242887" y="857250"/>
                </a:lnTo>
                <a:lnTo>
                  <a:pt x="254793" y="678656"/>
                </a:lnTo>
                <a:lnTo>
                  <a:pt x="597693" y="602456"/>
                </a:lnTo>
                <a:lnTo>
                  <a:pt x="657225" y="688181"/>
                </a:lnTo>
                <a:lnTo>
                  <a:pt x="1123950" y="564356"/>
                </a:lnTo>
                <a:lnTo>
                  <a:pt x="1114425" y="511969"/>
                </a:lnTo>
                <a:lnTo>
                  <a:pt x="1188243" y="492919"/>
                </a:lnTo>
                <a:lnTo>
                  <a:pt x="1143000" y="292894"/>
                </a:lnTo>
                <a:lnTo>
                  <a:pt x="1062037" y="304800"/>
                </a:lnTo>
                <a:lnTo>
                  <a:pt x="997743" y="0"/>
                </a:lnTo>
                <a:lnTo>
                  <a:pt x="350043" y="128588"/>
                </a:lnTo>
                <a:lnTo>
                  <a:pt x="357187" y="304800"/>
                </a:lnTo>
                <a:lnTo>
                  <a:pt x="200025" y="373856"/>
                </a:lnTo>
                <a:lnTo>
                  <a:pt x="130968" y="354806"/>
                </a:lnTo>
                <a:lnTo>
                  <a:pt x="0" y="378619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196413" t="-128170" r="-78586" b="-2684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76DAA02-E54D-F69D-93E2-3A87AB03E5B3}"/>
              </a:ext>
            </a:extLst>
          </p:cNvPr>
          <p:cNvSpPr/>
          <p:nvPr/>
        </p:nvSpPr>
        <p:spPr>
          <a:xfrm>
            <a:off x="3731419" y="2140744"/>
            <a:ext cx="352425" cy="802481"/>
          </a:xfrm>
          <a:custGeom>
            <a:avLst/>
            <a:gdLst>
              <a:gd name="connsiteX0" fmla="*/ 0 w 352425"/>
              <a:gd name="connsiteY0" fmla="*/ 11906 h 802481"/>
              <a:gd name="connsiteX1" fmla="*/ 57150 w 352425"/>
              <a:gd name="connsiteY1" fmla="*/ 802481 h 802481"/>
              <a:gd name="connsiteX2" fmla="*/ 352425 w 352425"/>
              <a:gd name="connsiteY2" fmla="*/ 792956 h 802481"/>
              <a:gd name="connsiteX3" fmla="*/ 285750 w 352425"/>
              <a:gd name="connsiteY3" fmla="*/ 52387 h 802481"/>
              <a:gd name="connsiteX4" fmla="*/ 223837 w 352425"/>
              <a:gd name="connsiteY4" fmla="*/ 57150 h 802481"/>
              <a:gd name="connsiteX5" fmla="*/ 238125 w 352425"/>
              <a:gd name="connsiteY5" fmla="*/ 0 h 802481"/>
              <a:gd name="connsiteX6" fmla="*/ 0 w 352425"/>
              <a:gd name="connsiteY6" fmla="*/ 11906 h 80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425" h="802481">
                <a:moveTo>
                  <a:pt x="0" y="11906"/>
                </a:moveTo>
                <a:lnTo>
                  <a:pt x="57150" y="802481"/>
                </a:lnTo>
                <a:lnTo>
                  <a:pt x="352425" y="792956"/>
                </a:lnTo>
                <a:lnTo>
                  <a:pt x="285750" y="52387"/>
                </a:lnTo>
                <a:lnTo>
                  <a:pt x="223837" y="57150"/>
                </a:lnTo>
                <a:lnTo>
                  <a:pt x="238125" y="0"/>
                </a:lnTo>
                <a:lnTo>
                  <a:pt x="0" y="11906"/>
                </a:lnTo>
                <a:close/>
              </a:path>
            </a:pathLst>
          </a:custGeom>
          <a:blipFill>
            <a:blip r:embed="rId7"/>
            <a:stretch>
              <a:fillRect l="-1006107" t="-116639" r="-154730" b="-337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D65CF0B-73E2-C3D1-B055-089964D38F60}"/>
              </a:ext>
            </a:extLst>
          </p:cNvPr>
          <p:cNvSpPr/>
          <p:nvPr/>
        </p:nvSpPr>
        <p:spPr>
          <a:xfrm>
            <a:off x="4074319" y="2152650"/>
            <a:ext cx="381000" cy="835819"/>
          </a:xfrm>
          <a:custGeom>
            <a:avLst/>
            <a:gdLst>
              <a:gd name="connsiteX0" fmla="*/ 0 w 381000"/>
              <a:gd name="connsiteY0" fmla="*/ 0 h 835819"/>
              <a:gd name="connsiteX1" fmla="*/ 26194 w 381000"/>
              <a:gd name="connsiteY1" fmla="*/ 804863 h 835819"/>
              <a:gd name="connsiteX2" fmla="*/ 378619 w 381000"/>
              <a:gd name="connsiteY2" fmla="*/ 835819 h 835819"/>
              <a:gd name="connsiteX3" fmla="*/ 381000 w 381000"/>
              <a:gd name="connsiteY3" fmla="*/ 695325 h 835819"/>
              <a:gd name="connsiteX4" fmla="*/ 376237 w 381000"/>
              <a:gd name="connsiteY4" fmla="*/ 609600 h 835819"/>
              <a:gd name="connsiteX5" fmla="*/ 364331 w 381000"/>
              <a:gd name="connsiteY5" fmla="*/ 421481 h 835819"/>
              <a:gd name="connsiteX6" fmla="*/ 342900 w 381000"/>
              <a:gd name="connsiteY6" fmla="*/ 280988 h 835819"/>
              <a:gd name="connsiteX7" fmla="*/ 323850 w 381000"/>
              <a:gd name="connsiteY7" fmla="*/ 7144 h 835819"/>
              <a:gd name="connsiteX8" fmla="*/ 0 w 381000"/>
              <a:gd name="connsiteY8" fmla="*/ 0 h 83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" h="835819">
                <a:moveTo>
                  <a:pt x="0" y="0"/>
                </a:moveTo>
                <a:lnTo>
                  <a:pt x="26194" y="804863"/>
                </a:lnTo>
                <a:lnTo>
                  <a:pt x="378619" y="835819"/>
                </a:lnTo>
                <a:cubicBezTo>
                  <a:pt x="379413" y="788988"/>
                  <a:pt x="380206" y="742156"/>
                  <a:pt x="381000" y="695325"/>
                </a:cubicBezTo>
                <a:lnTo>
                  <a:pt x="376237" y="609600"/>
                </a:lnTo>
                <a:lnTo>
                  <a:pt x="364331" y="421481"/>
                </a:lnTo>
                <a:lnTo>
                  <a:pt x="342900" y="280988"/>
                </a:lnTo>
                <a:lnTo>
                  <a:pt x="323850" y="7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20235" t="-113408" r="-49292" b="-3185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3FE0787-24FF-9CFB-D60B-5559C9538A77}"/>
              </a:ext>
            </a:extLst>
          </p:cNvPr>
          <p:cNvSpPr/>
          <p:nvPr/>
        </p:nvSpPr>
        <p:spPr>
          <a:xfrm>
            <a:off x="175437" y="3652284"/>
            <a:ext cx="611372" cy="1924493"/>
          </a:xfrm>
          <a:custGeom>
            <a:avLst/>
            <a:gdLst>
              <a:gd name="connsiteX0" fmla="*/ 5316 w 611372"/>
              <a:gd name="connsiteY0" fmla="*/ 0 h 1924493"/>
              <a:gd name="connsiteX1" fmla="*/ 611372 w 611372"/>
              <a:gd name="connsiteY1" fmla="*/ 122274 h 1924493"/>
              <a:gd name="connsiteX2" fmla="*/ 318977 w 611372"/>
              <a:gd name="connsiteY2" fmla="*/ 1924493 h 1924493"/>
              <a:gd name="connsiteX3" fmla="*/ 0 w 611372"/>
              <a:gd name="connsiteY3" fmla="*/ 1871330 h 1924493"/>
              <a:gd name="connsiteX4" fmla="*/ 5316 w 611372"/>
              <a:gd name="connsiteY4" fmla="*/ 0 h 192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372" h="1924493">
                <a:moveTo>
                  <a:pt x="5316" y="0"/>
                </a:moveTo>
                <a:lnTo>
                  <a:pt x="611372" y="122274"/>
                </a:lnTo>
                <a:lnTo>
                  <a:pt x="318977" y="1924493"/>
                </a:lnTo>
                <a:lnTo>
                  <a:pt x="0" y="1871330"/>
                </a:lnTo>
                <a:lnTo>
                  <a:pt x="5316" y="0"/>
                </a:lnTo>
                <a:close/>
              </a:path>
            </a:pathLst>
          </a:custGeom>
          <a:blipFill>
            <a:blip r:embed="rId7"/>
            <a:stretch>
              <a:fillRect l="383" t="-127282" r="-630764" b="-38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6B13A0F-BF5F-E88F-098F-AD369D27BBEB}"/>
              </a:ext>
            </a:extLst>
          </p:cNvPr>
          <p:cNvSpPr/>
          <p:nvPr/>
        </p:nvSpPr>
        <p:spPr>
          <a:xfrm>
            <a:off x="675167" y="3641651"/>
            <a:ext cx="1073889" cy="1180214"/>
          </a:xfrm>
          <a:custGeom>
            <a:avLst/>
            <a:gdLst>
              <a:gd name="connsiteX0" fmla="*/ 802759 w 1073889"/>
              <a:gd name="connsiteY0" fmla="*/ 1180214 h 1180214"/>
              <a:gd name="connsiteX1" fmla="*/ 1073889 w 1073889"/>
              <a:gd name="connsiteY1" fmla="*/ 0 h 1180214"/>
              <a:gd name="connsiteX2" fmla="*/ 494414 w 1073889"/>
              <a:gd name="connsiteY2" fmla="*/ 85061 h 1180214"/>
              <a:gd name="connsiteX3" fmla="*/ 111642 w 1073889"/>
              <a:gd name="connsiteY3" fmla="*/ 138223 h 1180214"/>
              <a:gd name="connsiteX4" fmla="*/ 0 w 1073889"/>
              <a:gd name="connsiteY4" fmla="*/ 1010093 h 1180214"/>
              <a:gd name="connsiteX5" fmla="*/ 802759 w 1073889"/>
              <a:gd name="connsiteY5" fmla="*/ 1180214 h 11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3889" h="1180214">
                <a:moveTo>
                  <a:pt x="802759" y="1180214"/>
                </a:moveTo>
                <a:lnTo>
                  <a:pt x="1073889" y="0"/>
                </a:lnTo>
                <a:lnTo>
                  <a:pt x="494414" y="85061"/>
                </a:lnTo>
                <a:lnTo>
                  <a:pt x="111642" y="138223"/>
                </a:lnTo>
                <a:lnTo>
                  <a:pt x="0" y="1010093"/>
                </a:lnTo>
                <a:lnTo>
                  <a:pt x="802759" y="1180214"/>
                </a:lnTo>
                <a:close/>
              </a:path>
            </a:pathLst>
          </a:custGeom>
          <a:blipFill>
            <a:blip r:embed="rId7"/>
            <a:stretch>
              <a:fillRect l="-46535" t="-206478" r="-268544" b="-70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E666399-7492-703D-9EA8-11B11A8EAF2B}"/>
              </a:ext>
            </a:extLst>
          </p:cNvPr>
          <p:cNvSpPr/>
          <p:nvPr/>
        </p:nvSpPr>
        <p:spPr>
          <a:xfrm>
            <a:off x="520995" y="4662377"/>
            <a:ext cx="951614" cy="988828"/>
          </a:xfrm>
          <a:custGeom>
            <a:avLst/>
            <a:gdLst>
              <a:gd name="connsiteX0" fmla="*/ 0 w 951614"/>
              <a:gd name="connsiteY0" fmla="*/ 903767 h 988828"/>
              <a:gd name="connsiteX1" fmla="*/ 350875 w 951614"/>
              <a:gd name="connsiteY1" fmla="*/ 983511 h 988828"/>
              <a:gd name="connsiteX2" fmla="*/ 829340 w 951614"/>
              <a:gd name="connsiteY2" fmla="*/ 988828 h 988828"/>
              <a:gd name="connsiteX3" fmla="*/ 951614 w 951614"/>
              <a:gd name="connsiteY3" fmla="*/ 196702 h 988828"/>
              <a:gd name="connsiteX4" fmla="*/ 143540 w 951614"/>
              <a:gd name="connsiteY4" fmla="*/ 0 h 988828"/>
              <a:gd name="connsiteX5" fmla="*/ 0 w 951614"/>
              <a:gd name="connsiteY5" fmla="*/ 903767 h 98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1614" h="988828">
                <a:moveTo>
                  <a:pt x="0" y="903767"/>
                </a:moveTo>
                <a:lnTo>
                  <a:pt x="350875" y="983511"/>
                </a:lnTo>
                <a:lnTo>
                  <a:pt x="829340" y="988828"/>
                </a:lnTo>
                <a:lnTo>
                  <a:pt x="951614" y="196702"/>
                </a:lnTo>
                <a:lnTo>
                  <a:pt x="143540" y="0"/>
                </a:lnTo>
                <a:lnTo>
                  <a:pt x="0" y="903767"/>
                </a:lnTo>
                <a:close/>
              </a:path>
            </a:pathLst>
          </a:custGeom>
          <a:blipFill>
            <a:blip r:embed="rId7"/>
            <a:stretch>
              <a:fillRect l="-35241" t="-349666" r="-3331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A2E89D-B206-34E0-509E-DBE94640221D}"/>
              </a:ext>
            </a:extLst>
          </p:cNvPr>
          <p:cNvSpPr/>
          <p:nvPr/>
        </p:nvSpPr>
        <p:spPr>
          <a:xfrm>
            <a:off x="1536405" y="3248247"/>
            <a:ext cx="2169042" cy="2402958"/>
          </a:xfrm>
          <a:custGeom>
            <a:avLst/>
            <a:gdLst>
              <a:gd name="connsiteX0" fmla="*/ 366823 w 2169042"/>
              <a:gd name="connsiteY0" fmla="*/ 361506 h 2402958"/>
              <a:gd name="connsiteX1" fmla="*/ 2030818 w 2169042"/>
              <a:gd name="connsiteY1" fmla="*/ 0 h 2402958"/>
              <a:gd name="connsiteX2" fmla="*/ 2169042 w 2169042"/>
              <a:gd name="connsiteY2" fmla="*/ 196702 h 2402958"/>
              <a:gd name="connsiteX3" fmla="*/ 1982972 w 2169042"/>
              <a:gd name="connsiteY3" fmla="*/ 1174897 h 2402958"/>
              <a:gd name="connsiteX4" fmla="*/ 1924493 w 2169042"/>
              <a:gd name="connsiteY4" fmla="*/ 1483241 h 2402958"/>
              <a:gd name="connsiteX5" fmla="*/ 1828800 w 2169042"/>
              <a:gd name="connsiteY5" fmla="*/ 2402958 h 2402958"/>
              <a:gd name="connsiteX6" fmla="*/ 0 w 2169042"/>
              <a:gd name="connsiteY6" fmla="*/ 2402958 h 2402958"/>
              <a:gd name="connsiteX7" fmla="*/ 366823 w 2169042"/>
              <a:gd name="connsiteY7" fmla="*/ 361506 h 240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9042" h="2402958">
                <a:moveTo>
                  <a:pt x="366823" y="361506"/>
                </a:moveTo>
                <a:lnTo>
                  <a:pt x="2030818" y="0"/>
                </a:lnTo>
                <a:lnTo>
                  <a:pt x="2169042" y="196702"/>
                </a:lnTo>
                <a:lnTo>
                  <a:pt x="1982972" y="1174897"/>
                </a:lnTo>
                <a:lnTo>
                  <a:pt x="1924493" y="1483241"/>
                </a:lnTo>
                <a:lnTo>
                  <a:pt x="1828800" y="2402958"/>
                </a:lnTo>
                <a:lnTo>
                  <a:pt x="0" y="2402958"/>
                </a:lnTo>
                <a:lnTo>
                  <a:pt x="366823" y="361506"/>
                </a:lnTo>
                <a:close/>
              </a:path>
            </a:pathLst>
          </a:custGeom>
          <a:blipFill>
            <a:blip r:embed="rId7"/>
            <a:stretch>
              <a:fillRect l="-62275" t="-85040" r="-432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0DFC380-B883-BAAF-394E-C56F8E8C69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t="2443" r="2644" b="2510"/>
          <a:stretch/>
        </p:blipFill>
        <p:spPr>
          <a:xfrm>
            <a:off x="-4629485" y="990027"/>
            <a:ext cx="4455902" cy="4448450"/>
          </a:xfrm>
          <a:prstGeom prst="rect">
            <a:avLst/>
          </a:prstGeom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461D796-DD1B-2078-CC97-855CE9912A2F}"/>
              </a:ext>
            </a:extLst>
          </p:cNvPr>
          <p:cNvSpPr/>
          <p:nvPr/>
        </p:nvSpPr>
        <p:spPr>
          <a:xfrm>
            <a:off x="257175" y="1212056"/>
            <a:ext cx="452438" cy="207169"/>
          </a:xfrm>
          <a:custGeom>
            <a:avLst/>
            <a:gdLst>
              <a:gd name="connsiteX0" fmla="*/ 0 w 452438"/>
              <a:gd name="connsiteY0" fmla="*/ 0 h 207169"/>
              <a:gd name="connsiteX1" fmla="*/ 19050 w 452438"/>
              <a:gd name="connsiteY1" fmla="*/ 50007 h 207169"/>
              <a:gd name="connsiteX2" fmla="*/ 116681 w 452438"/>
              <a:gd name="connsiteY2" fmla="*/ 88107 h 207169"/>
              <a:gd name="connsiteX3" fmla="*/ 185738 w 452438"/>
              <a:gd name="connsiteY3" fmla="*/ 207169 h 207169"/>
              <a:gd name="connsiteX4" fmla="*/ 214313 w 452438"/>
              <a:gd name="connsiteY4" fmla="*/ 207169 h 207169"/>
              <a:gd name="connsiteX5" fmla="*/ 242888 w 452438"/>
              <a:gd name="connsiteY5" fmla="*/ 207169 h 207169"/>
              <a:gd name="connsiteX6" fmla="*/ 266700 w 452438"/>
              <a:gd name="connsiteY6" fmla="*/ 192882 h 207169"/>
              <a:gd name="connsiteX7" fmla="*/ 257175 w 452438"/>
              <a:gd name="connsiteY7" fmla="*/ 166688 h 207169"/>
              <a:gd name="connsiteX8" fmla="*/ 295275 w 452438"/>
              <a:gd name="connsiteY8" fmla="*/ 147638 h 207169"/>
              <a:gd name="connsiteX9" fmla="*/ 383381 w 452438"/>
              <a:gd name="connsiteY9" fmla="*/ 119063 h 207169"/>
              <a:gd name="connsiteX10" fmla="*/ 440531 w 452438"/>
              <a:gd name="connsiteY10" fmla="*/ 95250 h 207169"/>
              <a:gd name="connsiteX11" fmla="*/ 452438 w 452438"/>
              <a:gd name="connsiteY11" fmla="*/ 2382 h 207169"/>
              <a:gd name="connsiteX12" fmla="*/ 0 w 452438"/>
              <a:gd name="connsiteY12" fmla="*/ 0 h 20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2438" h="207169">
                <a:moveTo>
                  <a:pt x="0" y="0"/>
                </a:moveTo>
                <a:lnTo>
                  <a:pt x="19050" y="50007"/>
                </a:lnTo>
                <a:lnTo>
                  <a:pt x="116681" y="88107"/>
                </a:lnTo>
                <a:lnTo>
                  <a:pt x="185738" y="207169"/>
                </a:lnTo>
                <a:lnTo>
                  <a:pt x="214313" y="207169"/>
                </a:lnTo>
                <a:lnTo>
                  <a:pt x="242888" y="207169"/>
                </a:lnTo>
                <a:lnTo>
                  <a:pt x="266700" y="192882"/>
                </a:lnTo>
                <a:lnTo>
                  <a:pt x="257175" y="166688"/>
                </a:lnTo>
                <a:lnTo>
                  <a:pt x="295275" y="147638"/>
                </a:lnTo>
                <a:lnTo>
                  <a:pt x="383381" y="119063"/>
                </a:lnTo>
                <a:lnTo>
                  <a:pt x="440531" y="95250"/>
                </a:lnTo>
                <a:lnTo>
                  <a:pt x="452438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298" t="-4491" r="-869375" b="-20427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C35AB7-8A6F-D0F1-0867-9A116578C13F}"/>
              </a:ext>
            </a:extLst>
          </p:cNvPr>
          <p:cNvSpPr/>
          <p:nvPr/>
        </p:nvSpPr>
        <p:spPr>
          <a:xfrm>
            <a:off x="4988275" y="2654041"/>
            <a:ext cx="2228850" cy="409575"/>
          </a:xfrm>
          <a:prstGeom prst="roundRect">
            <a:avLst/>
          </a:prstGeom>
          <a:solidFill>
            <a:srgbClr val="59D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Vegetation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0F71C1A-46D8-4E7F-9D8B-1CC4FFA5AECB}"/>
              </a:ext>
            </a:extLst>
          </p:cNvPr>
          <p:cNvSpPr/>
          <p:nvPr/>
        </p:nvSpPr>
        <p:spPr>
          <a:xfrm>
            <a:off x="7659793" y="1228726"/>
            <a:ext cx="488156" cy="278606"/>
          </a:xfrm>
          <a:custGeom>
            <a:avLst/>
            <a:gdLst>
              <a:gd name="connsiteX0" fmla="*/ 0 w 488156"/>
              <a:gd name="connsiteY0" fmla="*/ 7144 h 278606"/>
              <a:gd name="connsiteX1" fmla="*/ 45244 w 488156"/>
              <a:gd name="connsiteY1" fmla="*/ 57150 h 278606"/>
              <a:gd name="connsiteX2" fmla="*/ 57150 w 488156"/>
              <a:gd name="connsiteY2" fmla="*/ 95250 h 278606"/>
              <a:gd name="connsiteX3" fmla="*/ 90488 w 488156"/>
              <a:gd name="connsiteY3" fmla="*/ 142875 h 278606"/>
              <a:gd name="connsiteX4" fmla="*/ 152400 w 488156"/>
              <a:gd name="connsiteY4" fmla="*/ 223837 h 278606"/>
              <a:gd name="connsiteX5" fmla="*/ 188119 w 488156"/>
              <a:gd name="connsiteY5" fmla="*/ 245269 h 278606"/>
              <a:gd name="connsiteX6" fmla="*/ 202406 w 488156"/>
              <a:gd name="connsiteY6" fmla="*/ 278606 h 278606"/>
              <a:gd name="connsiteX7" fmla="*/ 233363 w 488156"/>
              <a:gd name="connsiteY7" fmla="*/ 264319 h 278606"/>
              <a:gd name="connsiteX8" fmla="*/ 245269 w 488156"/>
              <a:gd name="connsiteY8" fmla="*/ 242887 h 278606"/>
              <a:gd name="connsiteX9" fmla="*/ 252413 w 488156"/>
              <a:gd name="connsiteY9" fmla="*/ 214312 h 278606"/>
              <a:gd name="connsiteX10" fmla="*/ 257175 w 488156"/>
              <a:gd name="connsiteY10" fmla="*/ 190500 h 278606"/>
              <a:gd name="connsiteX11" fmla="*/ 269081 w 488156"/>
              <a:gd name="connsiteY11" fmla="*/ 130969 h 278606"/>
              <a:gd name="connsiteX12" fmla="*/ 250031 w 488156"/>
              <a:gd name="connsiteY12" fmla="*/ 69056 h 278606"/>
              <a:gd name="connsiteX13" fmla="*/ 242888 w 488156"/>
              <a:gd name="connsiteY13" fmla="*/ 35719 h 278606"/>
              <a:gd name="connsiteX14" fmla="*/ 254794 w 488156"/>
              <a:gd name="connsiteY14" fmla="*/ 26194 h 278606"/>
              <a:gd name="connsiteX15" fmla="*/ 292894 w 488156"/>
              <a:gd name="connsiteY15" fmla="*/ 35719 h 278606"/>
              <a:gd name="connsiteX16" fmla="*/ 319088 w 488156"/>
              <a:gd name="connsiteY16" fmla="*/ 47625 h 278606"/>
              <a:gd name="connsiteX17" fmla="*/ 338138 w 488156"/>
              <a:gd name="connsiteY17" fmla="*/ 83344 h 278606"/>
              <a:gd name="connsiteX18" fmla="*/ 352425 w 488156"/>
              <a:gd name="connsiteY18" fmla="*/ 107156 h 278606"/>
              <a:gd name="connsiteX19" fmla="*/ 352425 w 488156"/>
              <a:gd name="connsiteY19" fmla="*/ 130969 h 278606"/>
              <a:gd name="connsiteX20" fmla="*/ 435769 w 488156"/>
              <a:gd name="connsiteY20" fmla="*/ 180975 h 278606"/>
              <a:gd name="connsiteX21" fmla="*/ 464344 w 488156"/>
              <a:gd name="connsiteY21" fmla="*/ 183356 h 278606"/>
              <a:gd name="connsiteX22" fmla="*/ 483394 w 488156"/>
              <a:gd name="connsiteY22" fmla="*/ 138112 h 278606"/>
              <a:gd name="connsiteX23" fmla="*/ 488156 w 488156"/>
              <a:gd name="connsiteY23" fmla="*/ 107156 h 278606"/>
              <a:gd name="connsiteX24" fmla="*/ 485775 w 488156"/>
              <a:gd name="connsiteY24" fmla="*/ 71437 h 278606"/>
              <a:gd name="connsiteX25" fmla="*/ 464344 w 488156"/>
              <a:gd name="connsiteY25" fmla="*/ 45244 h 278606"/>
              <a:gd name="connsiteX26" fmla="*/ 433388 w 488156"/>
              <a:gd name="connsiteY26" fmla="*/ 14287 h 278606"/>
              <a:gd name="connsiteX27" fmla="*/ 416719 w 488156"/>
              <a:gd name="connsiteY27" fmla="*/ 0 h 278606"/>
              <a:gd name="connsiteX28" fmla="*/ 0 w 488156"/>
              <a:gd name="connsiteY28" fmla="*/ 7144 h 2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88156" h="278606">
                <a:moveTo>
                  <a:pt x="0" y="7144"/>
                </a:moveTo>
                <a:lnTo>
                  <a:pt x="45244" y="57150"/>
                </a:lnTo>
                <a:lnTo>
                  <a:pt x="57150" y="95250"/>
                </a:lnTo>
                <a:lnTo>
                  <a:pt x="90488" y="142875"/>
                </a:lnTo>
                <a:lnTo>
                  <a:pt x="152400" y="223837"/>
                </a:lnTo>
                <a:lnTo>
                  <a:pt x="188119" y="245269"/>
                </a:lnTo>
                <a:lnTo>
                  <a:pt x="202406" y="278606"/>
                </a:lnTo>
                <a:lnTo>
                  <a:pt x="233363" y="264319"/>
                </a:lnTo>
                <a:lnTo>
                  <a:pt x="245269" y="242887"/>
                </a:lnTo>
                <a:lnTo>
                  <a:pt x="252413" y="214312"/>
                </a:lnTo>
                <a:lnTo>
                  <a:pt x="257175" y="190500"/>
                </a:lnTo>
                <a:lnTo>
                  <a:pt x="269081" y="130969"/>
                </a:lnTo>
                <a:lnTo>
                  <a:pt x="250031" y="69056"/>
                </a:lnTo>
                <a:lnTo>
                  <a:pt x="242888" y="35719"/>
                </a:lnTo>
                <a:lnTo>
                  <a:pt x="254794" y="26194"/>
                </a:lnTo>
                <a:lnTo>
                  <a:pt x="292894" y="35719"/>
                </a:lnTo>
                <a:lnTo>
                  <a:pt x="319088" y="47625"/>
                </a:lnTo>
                <a:lnTo>
                  <a:pt x="338138" y="83344"/>
                </a:lnTo>
                <a:lnTo>
                  <a:pt x="352425" y="107156"/>
                </a:lnTo>
                <a:lnTo>
                  <a:pt x="352425" y="130969"/>
                </a:lnTo>
                <a:lnTo>
                  <a:pt x="435769" y="180975"/>
                </a:lnTo>
                <a:lnTo>
                  <a:pt x="464344" y="183356"/>
                </a:lnTo>
                <a:lnTo>
                  <a:pt x="483394" y="138112"/>
                </a:lnTo>
                <a:lnTo>
                  <a:pt x="488156" y="107156"/>
                </a:lnTo>
                <a:lnTo>
                  <a:pt x="485775" y="71437"/>
                </a:lnTo>
                <a:lnTo>
                  <a:pt x="464344" y="45244"/>
                </a:lnTo>
                <a:lnTo>
                  <a:pt x="433388" y="14287"/>
                </a:lnTo>
                <a:lnTo>
                  <a:pt x="416719" y="0"/>
                </a:lnTo>
                <a:lnTo>
                  <a:pt x="0" y="7144"/>
                </a:lnTo>
                <a:close/>
              </a:path>
            </a:pathLst>
          </a:custGeom>
          <a:blipFill>
            <a:blip r:embed="rId3"/>
            <a:stretch>
              <a:fillRect l="-26177" t="-4490" r="-786949" b="-14981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4">
            <a:extLst>
              <a:ext uri="{FF2B5EF4-FFF2-40B4-BE49-F238E27FC236}">
                <a16:creationId xmlns:a16="http://schemas.microsoft.com/office/drawing/2014/main" id="{019DB3C4-50E3-6377-9DC6-86A5CC5FC3C2}"/>
              </a:ext>
            </a:extLst>
          </p:cNvPr>
          <p:cNvSpPr txBox="1">
            <a:spLocks/>
          </p:cNvSpPr>
          <p:nvPr/>
        </p:nvSpPr>
        <p:spPr>
          <a:xfrm>
            <a:off x="1464062" y="-120412"/>
            <a:ext cx="92638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Land Use Classification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58EA97-5066-E74C-4678-6F5BB456A8C0}"/>
              </a:ext>
            </a:extLst>
          </p:cNvPr>
          <p:cNvSpPr txBox="1"/>
          <p:nvPr/>
        </p:nvSpPr>
        <p:spPr>
          <a:xfrm>
            <a:off x="0" y="5602939"/>
            <a:ext cx="12192000" cy="121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 and Enhancement of Land Management Strategies Using Hyperspectral Imagery and Big Data Analytics, UKRI GCRF/EHU, £ 20,270.71, Oct. 2020 – Sept. 2021.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Funding source: GCRF/EHU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Partners: Lancaster University (UK), University of Port Harcourt (Nigeria)</a:t>
            </a:r>
          </a:p>
        </p:txBody>
      </p:sp>
    </p:spTree>
    <p:extLst>
      <p:ext uri="{BB962C8B-B14F-4D97-AF65-F5344CB8AC3E}">
        <p14:creationId xmlns:p14="http://schemas.microsoft.com/office/powerpoint/2010/main" val="983086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08">
        <p:fade/>
      </p:transition>
    </mc:Choice>
    <mc:Fallback>
      <p:transition spd="med" advTm="1208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F645BA76-66B7-5EE5-2E1F-B0B92677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7535175" y="1228726"/>
            <a:ext cx="4457488" cy="4448450"/>
          </a:xfrm>
          <a:prstGeom prst="rect">
            <a:avLst/>
          </a:prstGeom>
          <a:ln w="19050">
            <a:noFill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A8B0FF-8643-4F98-3228-1B6379F692C6}"/>
              </a:ext>
            </a:extLst>
          </p:cNvPr>
          <p:cNvSpPr/>
          <p:nvPr/>
        </p:nvSpPr>
        <p:spPr>
          <a:xfrm>
            <a:off x="4981575" y="1514475"/>
            <a:ext cx="2228850" cy="409575"/>
          </a:xfrm>
          <a:prstGeom prst="roundRect">
            <a:avLst/>
          </a:prstGeom>
          <a:solidFill>
            <a:srgbClr val="7A6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Commercial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F3433E-C619-0E00-5B4B-CBC0E76A8AB7}"/>
              </a:ext>
            </a:extLst>
          </p:cNvPr>
          <p:cNvSpPr/>
          <p:nvPr/>
        </p:nvSpPr>
        <p:spPr>
          <a:xfrm>
            <a:off x="8345488" y="2503626"/>
            <a:ext cx="974725" cy="1108075"/>
          </a:xfrm>
          <a:custGeom>
            <a:avLst/>
            <a:gdLst>
              <a:gd name="connsiteX0" fmla="*/ 695325 w 974725"/>
              <a:gd name="connsiteY0" fmla="*/ 0 h 1108075"/>
              <a:gd name="connsiteX1" fmla="*/ 774700 w 974725"/>
              <a:gd name="connsiteY1" fmla="*/ 31750 h 1108075"/>
              <a:gd name="connsiteX2" fmla="*/ 857250 w 974725"/>
              <a:gd name="connsiteY2" fmla="*/ 38100 h 1108075"/>
              <a:gd name="connsiteX3" fmla="*/ 895350 w 974725"/>
              <a:gd name="connsiteY3" fmla="*/ 28575 h 1108075"/>
              <a:gd name="connsiteX4" fmla="*/ 908050 w 974725"/>
              <a:gd name="connsiteY4" fmla="*/ 31750 h 1108075"/>
              <a:gd name="connsiteX5" fmla="*/ 927100 w 974725"/>
              <a:gd name="connsiteY5" fmla="*/ 31750 h 1108075"/>
              <a:gd name="connsiteX6" fmla="*/ 962025 w 974725"/>
              <a:gd name="connsiteY6" fmla="*/ 28575 h 1108075"/>
              <a:gd name="connsiteX7" fmla="*/ 974725 w 974725"/>
              <a:gd name="connsiteY7" fmla="*/ 34925 h 1108075"/>
              <a:gd name="connsiteX8" fmla="*/ 949325 w 974725"/>
              <a:gd name="connsiteY8" fmla="*/ 222250 h 1108075"/>
              <a:gd name="connsiteX9" fmla="*/ 882650 w 974725"/>
              <a:gd name="connsiteY9" fmla="*/ 606425 h 1108075"/>
              <a:gd name="connsiteX10" fmla="*/ 822325 w 974725"/>
              <a:gd name="connsiteY10" fmla="*/ 866775 h 1108075"/>
              <a:gd name="connsiteX11" fmla="*/ 796925 w 974725"/>
              <a:gd name="connsiteY11" fmla="*/ 939800 h 1108075"/>
              <a:gd name="connsiteX12" fmla="*/ 742950 w 974725"/>
              <a:gd name="connsiteY12" fmla="*/ 971550 h 1108075"/>
              <a:gd name="connsiteX13" fmla="*/ 695325 w 974725"/>
              <a:gd name="connsiteY13" fmla="*/ 984250 h 1108075"/>
              <a:gd name="connsiteX14" fmla="*/ 631825 w 974725"/>
              <a:gd name="connsiteY14" fmla="*/ 1022350 h 1108075"/>
              <a:gd name="connsiteX15" fmla="*/ 584200 w 974725"/>
              <a:gd name="connsiteY15" fmla="*/ 1044575 h 1108075"/>
              <a:gd name="connsiteX16" fmla="*/ 473075 w 974725"/>
              <a:gd name="connsiteY16" fmla="*/ 1066800 h 1108075"/>
              <a:gd name="connsiteX17" fmla="*/ 311150 w 974725"/>
              <a:gd name="connsiteY17" fmla="*/ 1082675 h 1108075"/>
              <a:gd name="connsiteX18" fmla="*/ 184150 w 974725"/>
              <a:gd name="connsiteY18" fmla="*/ 1104900 h 1108075"/>
              <a:gd name="connsiteX19" fmla="*/ 79375 w 974725"/>
              <a:gd name="connsiteY19" fmla="*/ 1108075 h 1108075"/>
              <a:gd name="connsiteX20" fmla="*/ 53975 w 974725"/>
              <a:gd name="connsiteY20" fmla="*/ 1098550 h 1108075"/>
              <a:gd name="connsiteX21" fmla="*/ 19050 w 974725"/>
              <a:gd name="connsiteY21" fmla="*/ 1076325 h 1108075"/>
              <a:gd name="connsiteX22" fmla="*/ 0 w 974725"/>
              <a:gd name="connsiteY22" fmla="*/ 1047750 h 1108075"/>
              <a:gd name="connsiteX23" fmla="*/ 0 w 974725"/>
              <a:gd name="connsiteY23" fmla="*/ 971550 h 1108075"/>
              <a:gd name="connsiteX24" fmla="*/ 12700 w 974725"/>
              <a:gd name="connsiteY24" fmla="*/ 946150 h 1108075"/>
              <a:gd name="connsiteX25" fmla="*/ 66675 w 974725"/>
              <a:gd name="connsiteY25" fmla="*/ 923925 h 1108075"/>
              <a:gd name="connsiteX26" fmla="*/ 101600 w 974725"/>
              <a:gd name="connsiteY26" fmla="*/ 914400 h 1108075"/>
              <a:gd name="connsiteX27" fmla="*/ 222250 w 974725"/>
              <a:gd name="connsiteY27" fmla="*/ 911225 h 1108075"/>
              <a:gd name="connsiteX28" fmla="*/ 276225 w 974725"/>
              <a:gd name="connsiteY28" fmla="*/ 908050 h 1108075"/>
              <a:gd name="connsiteX29" fmla="*/ 374650 w 974725"/>
              <a:gd name="connsiteY29" fmla="*/ 869950 h 1108075"/>
              <a:gd name="connsiteX30" fmla="*/ 425450 w 974725"/>
              <a:gd name="connsiteY30" fmla="*/ 781050 h 1108075"/>
              <a:gd name="connsiteX31" fmla="*/ 517525 w 974725"/>
              <a:gd name="connsiteY31" fmla="*/ 676275 h 1108075"/>
              <a:gd name="connsiteX32" fmla="*/ 555625 w 974725"/>
              <a:gd name="connsiteY32" fmla="*/ 571500 h 1108075"/>
              <a:gd name="connsiteX33" fmla="*/ 641350 w 974725"/>
              <a:gd name="connsiteY33" fmla="*/ 482600 h 1108075"/>
              <a:gd name="connsiteX34" fmla="*/ 676275 w 974725"/>
              <a:gd name="connsiteY34" fmla="*/ 412750 h 1108075"/>
              <a:gd name="connsiteX35" fmla="*/ 701675 w 974725"/>
              <a:gd name="connsiteY35" fmla="*/ 358775 h 1108075"/>
              <a:gd name="connsiteX36" fmla="*/ 730250 w 974725"/>
              <a:gd name="connsiteY36" fmla="*/ 254000 h 1108075"/>
              <a:gd name="connsiteX37" fmla="*/ 730250 w 974725"/>
              <a:gd name="connsiteY37" fmla="*/ 165100 h 1108075"/>
              <a:gd name="connsiteX38" fmla="*/ 717550 w 974725"/>
              <a:gd name="connsiteY38" fmla="*/ 111125 h 1108075"/>
              <a:gd name="connsiteX39" fmla="*/ 695325 w 974725"/>
              <a:gd name="connsiteY39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74725" h="1108075">
                <a:moveTo>
                  <a:pt x="695325" y="0"/>
                </a:moveTo>
                <a:lnTo>
                  <a:pt x="774700" y="31750"/>
                </a:lnTo>
                <a:lnTo>
                  <a:pt x="857250" y="38100"/>
                </a:lnTo>
                <a:lnTo>
                  <a:pt x="895350" y="28575"/>
                </a:lnTo>
                <a:lnTo>
                  <a:pt x="908050" y="31750"/>
                </a:lnTo>
                <a:lnTo>
                  <a:pt x="927100" y="31750"/>
                </a:lnTo>
                <a:lnTo>
                  <a:pt x="962025" y="28575"/>
                </a:lnTo>
                <a:lnTo>
                  <a:pt x="974725" y="34925"/>
                </a:lnTo>
                <a:lnTo>
                  <a:pt x="949325" y="222250"/>
                </a:lnTo>
                <a:lnTo>
                  <a:pt x="882650" y="606425"/>
                </a:lnTo>
                <a:lnTo>
                  <a:pt x="822325" y="866775"/>
                </a:lnTo>
                <a:lnTo>
                  <a:pt x="796925" y="939800"/>
                </a:lnTo>
                <a:lnTo>
                  <a:pt x="742950" y="971550"/>
                </a:lnTo>
                <a:lnTo>
                  <a:pt x="695325" y="984250"/>
                </a:lnTo>
                <a:lnTo>
                  <a:pt x="631825" y="1022350"/>
                </a:lnTo>
                <a:lnTo>
                  <a:pt x="584200" y="1044575"/>
                </a:lnTo>
                <a:lnTo>
                  <a:pt x="473075" y="1066800"/>
                </a:lnTo>
                <a:lnTo>
                  <a:pt x="311150" y="1082675"/>
                </a:lnTo>
                <a:lnTo>
                  <a:pt x="184150" y="1104900"/>
                </a:lnTo>
                <a:lnTo>
                  <a:pt x="79375" y="1108075"/>
                </a:lnTo>
                <a:lnTo>
                  <a:pt x="53975" y="1098550"/>
                </a:lnTo>
                <a:lnTo>
                  <a:pt x="19050" y="1076325"/>
                </a:lnTo>
                <a:lnTo>
                  <a:pt x="0" y="1047750"/>
                </a:lnTo>
                <a:lnTo>
                  <a:pt x="0" y="971550"/>
                </a:lnTo>
                <a:lnTo>
                  <a:pt x="12700" y="946150"/>
                </a:lnTo>
                <a:lnTo>
                  <a:pt x="66675" y="923925"/>
                </a:lnTo>
                <a:lnTo>
                  <a:pt x="101600" y="914400"/>
                </a:lnTo>
                <a:lnTo>
                  <a:pt x="222250" y="911225"/>
                </a:lnTo>
                <a:lnTo>
                  <a:pt x="276225" y="908050"/>
                </a:lnTo>
                <a:lnTo>
                  <a:pt x="374650" y="869950"/>
                </a:lnTo>
                <a:lnTo>
                  <a:pt x="425450" y="781050"/>
                </a:lnTo>
                <a:lnTo>
                  <a:pt x="517525" y="676275"/>
                </a:lnTo>
                <a:lnTo>
                  <a:pt x="555625" y="571500"/>
                </a:lnTo>
                <a:lnTo>
                  <a:pt x="641350" y="482600"/>
                </a:lnTo>
                <a:lnTo>
                  <a:pt x="676275" y="412750"/>
                </a:lnTo>
                <a:lnTo>
                  <a:pt x="701675" y="358775"/>
                </a:lnTo>
                <a:lnTo>
                  <a:pt x="730250" y="254000"/>
                </a:lnTo>
                <a:lnTo>
                  <a:pt x="730250" y="165100"/>
                </a:lnTo>
                <a:lnTo>
                  <a:pt x="717550" y="111125"/>
                </a:lnTo>
                <a:lnTo>
                  <a:pt x="695325" y="0"/>
                </a:lnTo>
                <a:close/>
              </a:path>
            </a:pathLst>
          </a:custGeom>
          <a:blipFill>
            <a:blip r:embed="rId3"/>
            <a:stretch>
              <a:fillRect l="-82052" t="-117788" r="-275254" b="-1836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5756D6-AB95-3016-E8B2-57E36FC7967F}"/>
              </a:ext>
            </a:extLst>
          </p:cNvPr>
          <p:cNvSpPr/>
          <p:nvPr/>
        </p:nvSpPr>
        <p:spPr>
          <a:xfrm>
            <a:off x="9366250" y="2021819"/>
            <a:ext cx="1821656" cy="1264444"/>
          </a:xfrm>
          <a:custGeom>
            <a:avLst/>
            <a:gdLst>
              <a:gd name="connsiteX0" fmla="*/ 1524000 w 1821656"/>
              <a:gd name="connsiteY0" fmla="*/ 295275 h 1264444"/>
              <a:gd name="connsiteX1" fmla="*/ 1469231 w 1821656"/>
              <a:gd name="connsiteY1" fmla="*/ 309562 h 1264444"/>
              <a:gd name="connsiteX2" fmla="*/ 1323975 w 1821656"/>
              <a:gd name="connsiteY2" fmla="*/ 338137 h 1264444"/>
              <a:gd name="connsiteX3" fmla="*/ 1250156 w 1821656"/>
              <a:gd name="connsiteY3" fmla="*/ 345281 h 1264444"/>
              <a:gd name="connsiteX4" fmla="*/ 1157287 w 1821656"/>
              <a:gd name="connsiteY4" fmla="*/ 376237 h 1264444"/>
              <a:gd name="connsiteX5" fmla="*/ 1119187 w 1821656"/>
              <a:gd name="connsiteY5" fmla="*/ 388144 h 1264444"/>
              <a:gd name="connsiteX6" fmla="*/ 1078706 w 1821656"/>
              <a:gd name="connsiteY6" fmla="*/ 402431 h 1264444"/>
              <a:gd name="connsiteX7" fmla="*/ 1047750 w 1821656"/>
              <a:gd name="connsiteY7" fmla="*/ 411956 h 1264444"/>
              <a:gd name="connsiteX8" fmla="*/ 1035843 w 1821656"/>
              <a:gd name="connsiteY8" fmla="*/ 454819 h 1264444"/>
              <a:gd name="connsiteX9" fmla="*/ 1047750 w 1821656"/>
              <a:gd name="connsiteY9" fmla="*/ 502444 h 1264444"/>
              <a:gd name="connsiteX10" fmla="*/ 1064418 w 1821656"/>
              <a:gd name="connsiteY10" fmla="*/ 542925 h 1264444"/>
              <a:gd name="connsiteX11" fmla="*/ 1062037 w 1821656"/>
              <a:gd name="connsiteY11" fmla="*/ 564356 h 1264444"/>
              <a:gd name="connsiteX12" fmla="*/ 1081087 w 1821656"/>
              <a:gd name="connsiteY12" fmla="*/ 592931 h 1264444"/>
              <a:gd name="connsiteX13" fmla="*/ 1069181 w 1821656"/>
              <a:gd name="connsiteY13" fmla="*/ 626269 h 1264444"/>
              <a:gd name="connsiteX14" fmla="*/ 1033462 w 1821656"/>
              <a:gd name="connsiteY14" fmla="*/ 635794 h 1264444"/>
              <a:gd name="connsiteX15" fmla="*/ 988218 w 1821656"/>
              <a:gd name="connsiteY15" fmla="*/ 647700 h 1264444"/>
              <a:gd name="connsiteX16" fmla="*/ 952500 w 1821656"/>
              <a:gd name="connsiteY16" fmla="*/ 657225 h 1264444"/>
              <a:gd name="connsiteX17" fmla="*/ 928687 w 1821656"/>
              <a:gd name="connsiteY17" fmla="*/ 659606 h 1264444"/>
              <a:gd name="connsiteX18" fmla="*/ 881062 w 1821656"/>
              <a:gd name="connsiteY18" fmla="*/ 676275 h 1264444"/>
              <a:gd name="connsiteX19" fmla="*/ 862012 w 1821656"/>
              <a:gd name="connsiteY19" fmla="*/ 683419 h 1264444"/>
              <a:gd name="connsiteX20" fmla="*/ 814387 w 1821656"/>
              <a:gd name="connsiteY20" fmla="*/ 688181 h 1264444"/>
              <a:gd name="connsiteX21" fmla="*/ 785812 w 1821656"/>
              <a:gd name="connsiteY21" fmla="*/ 692944 h 1264444"/>
              <a:gd name="connsiteX22" fmla="*/ 726281 w 1821656"/>
              <a:gd name="connsiteY22" fmla="*/ 714375 h 1264444"/>
              <a:gd name="connsiteX23" fmla="*/ 714375 w 1821656"/>
              <a:gd name="connsiteY23" fmla="*/ 716756 h 1264444"/>
              <a:gd name="connsiteX24" fmla="*/ 721518 w 1821656"/>
              <a:gd name="connsiteY24" fmla="*/ 752475 h 1264444"/>
              <a:gd name="connsiteX25" fmla="*/ 669131 w 1821656"/>
              <a:gd name="connsiteY25" fmla="*/ 759619 h 1264444"/>
              <a:gd name="connsiteX26" fmla="*/ 645318 w 1821656"/>
              <a:gd name="connsiteY26" fmla="*/ 735806 h 1264444"/>
              <a:gd name="connsiteX27" fmla="*/ 623887 w 1821656"/>
              <a:gd name="connsiteY27" fmla="*/ 685800 h 1264444"/>
              <a:gd name="connsiteX28" fmla="*/ 550068 w 1821656"/>
              <a:gd name="connsiteY28" fmla="*/ 692944 h 1264444"/>
              <a:gd name="connsiteX29" fmla="*/ 535781 w 1821656"/>
              <a:gd name="connsiteY29" fmla="*/ 697706 h 1264444"/>
              <a:gd name="connsiteX30" fmla="*/ 533400 w 1821656"/>
              <a:gd name="connsiteY30" fmla="*/ 738187 h 1264444"/>
              <a:gd name="connsiteX31" fmla="*/ 535781 w 1821656"/>
              <a:gd name="connsiteY31" fmla="*/ 757237 h 1264444"/>
              <a:gd name="connsiteX32" fmla="*/ 545306 w 1821656"/>
              <a:gd name="connsiteY32" fmla="*/ 842962 h 1264444"/>
              <a:gd name="connsiteX33" fmla="*/ 592931 w 1821656"/>
              <a:gd name="connsiteY33" fmla="*/ 995362 h 1264444"/>
              <a:gd name="connsiteX34" fmla="*/ 614362 w 1821656"/>
              <a:gd name="connsiteY34" fmla="*/ 1083469 h 1264444"/>
              <a:gd name="connsiteX35" fmla="*/ 633412 w 1821656"/>
              <a:gd name="connsiteY35" fmla="*/ 1131094 h 1264444"/>
              <a:gd name="connsiteX36" fmla="*/ 671512 w 1821656"/>
              <a:gd name="connsiteY36" fmla="*/ 1162050 h 1264444"/>
              <a:gd name="connsiteX37" fmla="*/ 692943 w 1821656"/>
              <a:gd name="connsiteY37" fmla="*/ 1166812 h 1264444"/>
              <a:gd name="connsiteX38" fmla="*/ 714375 w 1821656"/>
              <a:gd name="connsiteY38" fmla="*/ 1138237 h 1264444"/>
              <a:gd name="connsiteX39" fmla="*/ 721518 w 1821656"/>
              <a:gd name="connsiteY39" fmla="*/ 1112044 h 1264444"/>
              <a:gd name="connsiteX40" fmla="*/ 719137 w 1821656"/>
              <a:gd name="connsiteY40" fmla="*/ 1057275 h 1264444"/>
              <a:gd name="connsiteX41" fmla="*/ 721518 w 1821656"/>
              <a:gd name="connsiteY41" fmla="*/ 985837 h 1264444"/>
              <a:gd name="connsiteX42" fmla="*/ 721518 w 1821656"/>
              <a:gd name="connsiteY42" fmla="*/ 909637 h 1264444"/>
              <a:gd name="connsiteX43" fmla="*/ 714375 w 1821656"/>
              <a:gd name="connsiteY43" fmla="*/ 873919 h 1264444"/>
              <a:gd name="connsiteX44" fmla="*/ 711993 w 1821656"/>
              <a:gd name="connsiteY44" fmla="*/ 819150 h 1264444"/>
              <a:gd name="connsiteX45" fmla="*/ 731043 w 1821656"/>
              <a:gd name="connsiteY45" fmla="*/ 795337 h 1264444"/>
              <a:gd name="connsiteX46" fmla="*/ 731043 w 1821656"/>
              <a:gd name="connsiteY46" fmla="*/ 842962 h 1264444"/>
              <a:gd name="connsiteX47" fmla="*/ 750093 w 1821656"/>
              <a:gd name="connsiteY47" fmla="*/ 878681 h 1264444"/>
              <a:gd name="connsiteX48" fmla="*/ 759618 w 1821656"/>
              <a:gd name="connsiteY48" fmla="*/ 923925 h 1264444"/>
              <a:gd name="connsiteX49" fmla="*/ 766762 w 1821656"/>
              <a:gd name="connsiteY49" fmla="*/ 971550 h 1264444"/>
              <a:gd name="connsiteX50" fmla="*/ 807243 w 1821656"/>
              <a:gd name="connsiteY50" fmla="*/ 966787 h 1264444"/>
              <a:gd name="connsiteX51" fmla="*/ 871537 w 1821656"/>
              <a:gd name="connsiteY51" fmla="*/ 954881 h 1264444"/>
              <a:gd name="connsiteX52" fmla="*/ 964406 w 1821656"/>
              <a:gd name="connsiteY52" fmla="*/ 926306 h 1264444"/>
              <a:gd name="connsiteX53" fmla="*/ 1007268 w 1821656"/>
              <a:gd name="connsiteY53" fmla="*/ 916781 h 1264444"/>
              <a:gd name="connsiteX54" fmla="*/ 1064418 w 1821656"/>
              <a:gd name="connsiteY54" fmla="*/ 912019 h 1264444"/>
              <a:gd name="connsiteX55" fmla="*/ 1102518 w 1821656"/>
              <a:gd name="connsiteY55" fmla="*/ 885825 h 1264444"/>
              <a:gd name="connsiteX56" fmla="*/ 1128712 w 1821656"/>
              <a:gd name="connsiteY56" fmla="*/ 873919 h 1264444"/>
              <a:gd name="connsiteX57" fmla="*/ 1147762 w 1821656"/>
              <a:gd name="connsiteY57" fmla="*/ 869156 h 1264444"/>
              <a:gd name="connsiteX58" fmla="*/ 1152525 w 1821656"/>
              <a:gd name="connsiteY58" fmla="*/ 892969 h 1264444"/>
              <a:gd name="connsiteX59" fmla="*/ 1154906 w 1821656"/>
              <a:gd name="connsiteY59" fmla="*/ 923925 h 1264444"/>
              <a:gd name="connsiteX60" fmla="*/ 1154906 w 1821656"/>
              <a:gd name="connsiteY60" fmla="*/ 954881 h 1264444"/>
              <a:gd name="connsiteX61" fmla="*/ 1159668 w 1821656"/>
              <a:gd name="connsiteY61" fmla="*/ 962025 h 1264444"/>
              <a:gd name="connsiteX62" fmla="*/ 1166812 w 1821656"/>
              <a:gd name="connsiteY62" fmla="*/ 971550 h 1264444"/>
              <a:gd name="connsiteX63" fmla="*/ 1209675 w 1821656"/>
              <a:gd name="connsiteY63" fmla="*/ 969169 h 1264444"/>
              <a:gd name="connsiteX64" fmla="*/ 1276350 w 1821656"/>
              <a:gd name="connsiteY64" fmla="*/ 942975 h 1264444"/>
              <a:gd name="connsiteX65" fmla="*/ 1314450 w 1821656"/>
              <a:gd name="connsiteY65" fmla="*/ 940594 h 1264444"/>
              <a:gd name="connsiteX66" fmla="*/ 1373981 w 1821656"/>
              <a:gd name="connsiteY66" fmla="*/ 928687 h 1264444"/>
              <a:gd name="connsiteX67" fmla="*/ 1433512 w 1821656"/>
              <a:gd name="connsiteY67" fmla="*/ 916781 h 1264444"/>
              <a:gd name="connsiteX68" fmla="*/ 1526381 w 1821656"/>
              <a:gd name="connsiteY68" fmla="*/ 897731 h 1264444"/>
              <a:gd name="connsiteX69" fmla="*/ 1583531 w 1821656"/>
              <a:gd name="connsiteY69" fmla="*/ 876300 h 1264444"/>
              <a:gd name="connsiteX70" fmla="*/ 1614487 w 1821656"/>
              <a:gd name="connsiteY70" fmla="*/ 871537 h 1264444"/>
              <a:gd name="connsiteX71" fmla="*/ 1595437 w 1821656"/>
              <a:gd name="connsiteY71" fmla="*/ 816769 h 1264444"/>
              <a:gd name="connsiteX72" fmla="*/ 1631156 w 1821656"/>
              <a:gd name="connsiteY72" fmla="*/ 814387 h 1264444"/>
              <a:gd name="connsiteX73" fmla="*/ 1657350 w 1821656"/>
              <a:gd name="connsiteY73" fmla="*/ 809625 h 1264444"/>
              <a:gd name="connsiteX74" fmla="*/ 1664493 w 1821656"/>
              <a:gd name="connsiteY74" fmla="*/ 781050 h 1264444"/>
              <a:gd name="connsiteX75" fmla="*/ 1638300 w 1821656"/>
              <a:gd name="connsiteY75" fmla="*/ 721519 h 1264444"/>
              <a:gd name="connsiteX76" fmla="*/ 1633537 w 1821656"/>
              <a:gd name="connsiteY76" fmla="*/ 666750 h 1264444"/>
              <a:gd name="connsiteX77" fmla="*/ 1621631 w 1821656"/>
              <a:gd name="connsiteY77" fmla="*/ 631031 h 1264444"/>
              <a:gd name="connsiteX78" fmla="*/ 1590675 w 1821656"/>
              <a:gd name="connsiteY78" fmla="*/ 628650 h 1264444"/>
              <a:gd name="connsiteX79" fmla="*/ 1557337 w 1821656"/>
              <a:gd name="connsiteY79" fmla="*/ 642937 h 1264444"/>
              <a:gd name="connsiteX80" fmla="*/ 1547812 w 1821656"/>
              <a:gd name="connsiteY80" fmla="*/ 645319 h 1264444"/>
              <a:gd name="connsiteX81" fmla="*/ 1531143 w 1821656"/>
              <a:gd name="connsiteY81" fmla="*/ 621506 h 1264444"/>
              <a:gd name="connsiteX82" fmla="*/ 1531143 w 1821656"/>
              <a:gd name="connsiteY82" fmla="*/ 569119 h 1264444"/>
              <a:gd name="connsiteX83" fmla="*/ 1526381 w 1821656"/>
              <a:gd name="connsiteY83" fmla="*/ 519112 h 1264444"/>
              <a:gd name="connsiteX84" fmla="*/ 1514475 w 1821656"/>
              <a:gd name="connsiteY84" fmla="*/ 488156 h 1264444"/>
              <a:gd name="connsiteX85" fmla="*/ 1509712 w 1821656"/>
              <a:gd name="connsiteY85" fmla="*/ 459581 h 1264444"/>
              <a:gd name="connsiteX86" fmla="*/ 1514475 w 1821656"/>
              <a:gd name="connsiteY86" fmla="*/ 416719 h 1264444"/>
              <a:gd name="connsiteX87" fmla="*/ 1507331 w 1821656"/>
              <a:gd name="connsiteY87" fmla="*/ 390525 h 1264444"/>
              <a:gd name="connsiteX88" fmla="*/ 1483518 w 1821656"/>
              <a:gd name="connsiteY88" fmla="*/ 342900 h 1264444"/>
              <a:gd name="connsiteX89" fmla="*/ 1516856 w 1821656"/>
              <a:gd name="connsiteY89" fmla="*/ 335756 h 1264444"/>
              <a:gd name="connsiteX90" fmla="*/ 1552575 w 1821656"/>
              <a:gd name="connsiteY90" fmla="*/ 311944 h 1264444"/>
              <a:gd name="connsiteX91" fmla="*/ 1550193 w 1821656"/>
              <a:gd name="connsiteY91" fmla="*/ 302419 h 1264444"/>
              <a:gd name="connsiteX92" fmla="*/ 504825 w 1821656"/>
              <a:gd name="connsiteY92" fmla="*/ 76200 h 1264444"/>
              <a:gd name="connsiteX93" fmla="*/ 450056 w 1821656"/>
              <a:gd name="connsiteY93" fmla="*/ 78581 h 1264444"/>
              <a:gd name="connsiteX94" fmla="*/ 442912 w 1821656"/>
              <a:gd name="connsiteY94" fmla="*/ 183356 h 1264444"/>
              <a:gd name="connsiteX95" fmla="*/ 435768 w 1821656"/>
              <a:gd name="connsiteY95" fmla="*/ 221456 h 1264444"/>
              <a:gd name="connsiteX96" fmla="*/ 426243 w 1821656"/>
              <a:gd name="connsiteY96" fmla="*/ 233362 h 1264444"/>
              <a:gd name="connsiteX97" fmla="*/ 414337 w 1821656"/>
              <a:gd name="connsiteY97" fmla="*/ 259556 h 1264444"/>
              <a:gd name="connsiteX98" fmla="*/ 409575 w 1821656"/>
              <a:gd name="connsiteY98" fmla="*/ 292894 h 1264444"/>
              <a:gd name="connsiteX99" fmla="*/ 414337 w 1821656"/>
              <a:gd name="connsiteY99" fmla="*/ 314325 h 1264444"/>
              <a:gd name="connsiteX100" fmla="*/ 433387 w 1821656"/>
              <a:gd name="connsiteY100" fmla="*/ 323850 h 1264444"/>
              <a:gd name="connsiteX101" fmla="*/ 431006 w 1821656"/>
              <a:gd name="connsiteY101" fmla="*/ 354806 h 1264444"/>
              <a:gd name="connsiteX102" fmla="*/ 428625 w 1821656"/>
              <a:gd name="connsiteY102" fmla="*/ 378619 h 1264444"/>
              <a:gd name="connsiteX103" fmla="*/ 419100 w 1821656"/>
              <a:gd name="connsiteY103" fmla="*/ 440531 h 1264444"/>
              <a:gd name="connsiteX104" fmla="*/ 419100 w 1821656"/>
              <a:gd name="connsiteY104" fmla="*/ 473869 h 1264444"/>
              <a:gd name="connsiteX105" fmla="*/ 423862 w 1821656"/>
              <a:gd name="connsiteY105" fmla="*/ 502444 h 1264444"/>
              <a:gd name="connsiteX106" fmla="*/ 442912 w 1821656"/>
              <a:gd name="connsiteY106" fmla="*/ 514350 h 1264444"/>
              <a:gd name="connsiteX107" fmla="*/ 497681 w 1821656"/>
              <a:gd name="connsiteY107" fmla="*/ 514350 h 1264444"/>
              <a:gd name="connsiteX108" fmla="*/ 523875 w 1821656"/>
              <a:gd name="connsiteY108" fmla="*/ 509587 h 1264444"/>
              <a:gd name="connsiteX109" fmla="*/ 528637 w 1821656"/>
              <a:gd name="connsiteY109" fmla="*/ 528637 h 1264444"/>
              <a:gd name="connsiteX110" fmla="*/ 528637 w 1821656"/>
              <a:gd name="connsiteY110" fmla="*/ 566737 h 1264444"/>
              <a:gd name="connsiteX111" fmla="*/ 533400 w 1821656"/>
              <a:gd name="connsiteY111" fmla="*/ 611981 h 1264444"/>
              <a:gd name="connsiteX112" fmla="*/ 545306 w 1821656"/>
              <a:gd name="connsiteY112" fmla="*/ 623887 h 1264444"/>
              <a:gd name="connsiteX113" fmla="*/ 626268 w 1821656"/>
              <a:gd name="connsiteY113" fmla="*/ 607219 h 1264444"/>
              <a:gd name="connsiteX114" fmla="*/ 685800 w 1821656"/>
              <a:gd name="connsiteY114" fmla="*/ 597694 h 1264444"/>
              <a:gd name="connsiteX115" fmla="*/ 745331 w 1821656"/>
              <a:gd name="connsiteY115" fmla="*/ 581025 h 1264444"/>
              <a:gd name="connsiteX116" fmla="*/ 812006 w 1821656"/>
              <a:gd name="connsiteY116" fmla="*/ 573881 h 1264444"/>
              <a:gd name="connsiteX117" fmla="*/ 833437 w 1821656"/>
              <a:gd name="connsiteY117" fmla="*/ 552450 h 1264444"/>
              <a:gd name="connsiteX118" fmla="*/ 840581 w 1821656"/>
              <a:gd name="connsiteY118" fmla="*/ 523875 h 1264444"/>
              <a:gd name="connsiteX119" fmla="*/ 845343 w 1821656"/>
              <a:gd name="connsiteY119" fmla="*/ 478631 h 1264444"/>
              <a:gd name="connsiteX120" fmla="*/ 840581 w 1821656"/>
              <a:gd name="connsiteY120" fmla="*/ 435769 h 1264444"/>
              <a:gd name="connsiteX121" fmla="*/ 835818 w 1821656"/>
              <a:gd name="connsiteY121" fmla="*/ 407194 h 1264444"/>
              <a:gd name="connsiteX122" fmla="*/ 862012 w 1821656"/>
              <a:gd name="connsiteY122" fmla="*/ 407194 h 1264444"/>
              <a:gd name="connsiteX123" fmla="*/ 900112 w 1821656"/>
              <a:gd name="connsiteY123" fmla="*/ 395287 h 1264444"/>
              <a:gd name="connsiteX124" fmla="*/ 916781 w 1821656"/>
              <a:gd name="connsiteY124" fmla="*/ 388144 h 1264444"/>
              <a:gd name="connsiteX125" fmla="*/ 916781 w 1821656"/>
              <a:gd name="connsiteY125" fmla="*/ 364331 h 1264444"/>
              <a:gd name="connsiteX126" fmla="*/ 912018 w 1821656"/>
              <a:gd name="connsiteY126" fmla="*/ 328612 h 1264444"/>
              <a:gd name="connsiteX127" fmla="*/ 897731 w 1821656"/>
              <a:gd name="connsiteY127" fmla="*/ 285750 h 1264444"/>
              <a:gd name="connsiteX128" fmla="*/ 900112 w 1821656"/>
              <a:gd name="connsiteY128" fmla="*/ 250031 h 1264444"/>
              <a:gd name="connsiteX129" fmla="*/ 902493 w 1821656"/>
              <a:gd name="connsiteY129" fmla="*/ 209550 h 1264444"/>
              <a:gd name="connsiteX130" fmla="*/ 897731 w 1821656"/>
              <a:gd name="connsiteY130" fmla="*/ 173831 h 1264444"/>
              <a:gd name="connsiteX131" fmla="*/ 904875 w 1821656"/>
              <a:gd name="connsiteY131" fmla="*/ 142875 h 1264444"/>
              <a:gd name="connsiteX132" fmla="*/ 912018 w 1821656"/>
              <a:gd name="connsiteY132" fmla="*/ 102394 h 1264444"/>
              <a:gd name="connsiteX133" fmla="*/ 902493 w 1821656"/>
              <a:gd name="connsiteY133" fmla="*/ 95250 h 1264444"/>
              <a:gd name="connsiteX134" fmla="*/ 883443 w 1821656"/>
              <a:gd name="connsiteY134" fmla="*/ 100012 h 1264444"/>
              <a:gd name="connsiteX135" fmla="*/ 828675 w 1821656"/>
              <a:gd name="connsiteY135" fmla="*/ 100012 h 1264444"/>
              <a:gd name="connsiteX136" fmla="*/ 766762 w 1821656"/>
              <a:gd name="connsiteY136" fmla="*/ 100012 h 1264444"/>
              <a:gd name="connsiteX137" fmla="*/ 676275 w 1821656"/>
              <a:gd name="connsiteY137" fmla="*/ 95250 h 1264444"/>
              <a:gd name="connsiteX138" fmla="*/ 633412 w 1821656"/>
              <a:gd name="connsiteY138" fmla="*/ 97631 h 1264444"/>
              <a:gd name="connsiteX139" fmla="*/ 597693 w 1821656"/>
              <a:gd name="connsiteY139" fmla="*/ 97631 h 1264444"/>
              <a:gd name="connsiteX140" fmla="*/ 542925 w 1821656"/>
              <a:gd name="connsiteY140" fmla="*/ 80962 h 1264444"/>
              <a:gd name="connsiteX141" fmla="*/ 359568 w 1821656"/>
              <a:gd name="connsiteY141" fmla="*/ 0 h 1264444"/>
              <a:gd name="connsiteX142" fmla="*/ 414337 w 1821656"/>
              <a:gd name="connsiteY142" fmla="*/ 28575 h 1264444"/>
              <a:gd name="connsiteX143" fmla="*/ 440531 w 1821656"/>
              <a:gd name="connsiteY143" fmla="*/ 40481 h 1264444"/>
              <a:gd name="connsiteX144" fmla="*/ 466725 w 1821656"/>
              <a:gd name="connsiteY144" fmla="*/ 47625 h 1264444"/>
              <a:gd name="connsiteX145" fmla="*/ 507206 w 1821656"/>
              <a:gd name="connsiteY145" fmla="*/ 50006 h 1264444"/>
              <a:gd name="connsiteX146" fmla="*/ 523875 w 1821656"/>
              <a:gd name="connsiteY146" fmla="*/ 45244 h 1264444"/>
              <a:gd name="connsiteX147" fmla="*/ 595312 w 1821656"/>
              <a:gd name="connsiteY147" fmla="*/ 40481 h 1264444"/>
              <a:gd name="connsiteX148" fmla="*/ 635793 w 1821656"/>
              <a:gd name="connsiteY148" fmla="*/ 38100 h 1264444"/>
              <a:gd name="connsiteX149" fmla="*/ 671512 w 1821656"/>
              <a:gd name="connsiteY149" fmla="*/ 38100 h 1264444"/>
              <a:gd name="connsiteX150" fmla="*/ 847725 w 1821656"/>
              <a:gd name="connsiteY150" fmla="*/ 45244 h 1264444"/>
              <a:gd name="connsiteX151" fmla="*/ 1116806 w 1821656"/>
              <a:gd name="connsiteY151" fmla="*/ 50006 h 1264444"/>
              <a:gd name="connsiteX152" fmla="*/ 1328737 w 1821656"/>
              <a:gd name="connsiteY152" fmla="*/ 66675 h 1264444"/>
              <a:gd name="connsiteX153" fmla="*/ 1397793 w 1821656"/>
              <a:gd name="connsiteY153" fmla="*/ 47625 h 1264444"/>
              <a:gd name="connsiteX154" fmla="*/ 1481137 w 1821656"/>
              <a:gd name="connsiteY154" fmla="*/ 54769 h 1264444"/>
              <a:gd name="connsiteX155" fmla="*/ 1521618 w 1821656"/>
              <a:gd name="connsiteY155" fmla="*/ 61912 h 1264444"/>
              <a:gd name="connsiteX156" fmla="*/ 1554956 w 1821656"/>
              <a:gd name="connsiteY156" fmla="*/ 42862 h 1264444"/>
              <a:gd name="connsiteX157" fmla="*/ 1585912 w 1821656"/>
              <a:gd name="connsiteY157" fmla="*/ 45244 h 1264444"/>
              <a:gd name="connsiteX158" fmla="*/ 1609725 w 1821656"/>
              <a:gd name="connsiteY158" fmla="*/ 52387 h 1264444"/>
              <a:gd name="connsiteX159" fmla="*/ 1650206 w 1821656"/>
              <a:gd name="connsiteY159" fmla="*/ 40481 h 1264444"/>
              <a:gd name="connsiteX160" fmla="*/ 1671637 w 1821656"/>
              <a:gd name="connsiteY160" fmla="*/ 64294 h 1264444"/>
              <a:gd name="connsiteX161" fmla="*/ 1681162 w 1821656"/>
              <a:gd name="connsiteY161" fmla="*/ 71437 h 1264444"/>
              <a:gd name="connsiteX162" fmla="*/ 1645443 w 1821656"/>
              <a:gd name="connsiteY162" fmla="*/ 164306 h 1264444"/>
              <a:gd name="connsiteX163" fmla="*/ 1621631 w 1821656"/>
              <a:gd name="connsiteY163" fmla="*/ 209550 h 1264444"/>
              <a:gd name="connsiteX164" fmla="*/ 1633537 w 1821656"/>
              <a:gd name="connsiteY164" fmla="*/ 278606 h 1264444"/>
              <a:gd name="connsiteX165" fmla="*/ 1619250 w 1821656"/>
              <a:gd name="connsiteY165" fmla="*/ 321469 h 1264444"/>
              <a:gd name="connsiteX166" fmla="*/ 1619250 w 1821656"/>
              <a:gd name="connsiteY166" fmla="*/ 345281 h 1264444"/>
              <a:gd name="connsiteX167" fmla="*/ 1645443 w 1821656"/>
              <a:gd name="connsiteY167" fmla="*/ 373856 h 1264444"/>
              <a:gd name="connsiteX168" fmla="*/ 1659731 w 1821656"/>
              <a:gd name="connsiteY168" fmla="*/ 373856 h 1264444"/>
              <a:gd name="connsiteX169" fmla="*/ 1683543 w 1821656"/>
              <a:gd name="connsiteY169" fmla="*/ 385762 h 1264444"/>
              <a:gd name="connsiteX170" fmla="*/ 1704975 w 1821656"/>
              <a:gd name="connsiteY170" fmla="*/ 428625 h 1264444"/>
              <a:gd name="connsiteX171" fmla="*/ 1704975 w 1821656"/>
              <a:gd name="connsiteY171" fmla="*/ 466725 h 1264444"/>
              <a:gd name="connsiteX172" fmla="*/ 1700212 w 1821656"/>
              <a:gd name="connsiteY172" fmla="*/ 540544 h 1264444"/>
              <a:gd name="connsiteX173" fmla="*/ 1685925 w 1821656"/>
              <a:gd name="connsiteY173" fmla="*/ 607219 h 1264444"/>
              <a:gd name="connsiteX174" fmla="*/ 1707356 w 1821656"/>
              <a:gd name="connsiteY174" fmla="*/ 638175 h 1264444"/>
              <a:gd name="connsiteX175" fmla="*/ 1716881 w 1821656"/>
              <a:gd name="connsiteY175" fmla="*/ 671512 h 1264444"/>
              <a:gd name="connsiteX176" fmla="*/ 1721643 w 1821656"/>
              <a:gd name="connsiteY176" fmla="*/ 692944 h 1264444"/>
              <a:gd name="connsiteX177" fmla="*/ 1728787 w 1821656"/>
              <a:gd name="connsiteY177" fmla="*/ 711994 h 1264444"/>
              <a:gd name="connsiteX178" fmla="*/ 1724025 w 1821656"/>
              <a:gd name="connsiteY178" fmla="*/ 750094 h 1264444"/>
              <a:gd name="connsiteX179" fmla="*/ 1700212 w 1821656"/>
              <a:gd name="connsiteY179" fmla="*/ 802481 h 1264444"/>
              <a:gd name="connsiteX180" fmla="*/ 1738312 w 1821656"/>
              <a:gd name="connsiteY180" fmla="*/ 871537 h 1264444"/>
              <a:gd name="connsiteX181" fmla="*/ 1738312 w 1821656"/>
              <a:gd name="connsiteY181" fmla="*/ 923925 h 1264444"/>
              <a:gd name="connsiteX182" fmla="*/ 1771650 w 1821656"/>
              <a:gd name="connsiteY182" fmla="*/ 964406 h 1264444"/>
              <a:gd name="connsiteX183" fmla="*/ 1821656 w 1821656"/>
              <a:gd name="connsiteY183" fmla="*/ 983456 h 1264444"/>
              <a:gd name="connsiteX184" fmla="*/ 1762125 w 1821656"/>
              <a:gd name="connsiteY184" fmla="*/ 1026319 h 1264444"/>
              <a:gd name="connsiteX185" fmla="*/ 1507331 w 1821656"/>
              <a:gd name="connsiteY185" fmla="*/ 1057275 h 1264444"/>
              <a:gd name="connsiteX186" fmla="*/ 1314450 w 1821656"/>
              <a:gd name="connsiteY186" fmla="*/ 1095375 h 1264444"/>
              <a:gd name="connsiteX187" fmla="*/ 1171575 w 1821656"/>
              <a:gd name="connsiteY187" fmla="*/ 1119187 h 1264444"/>
              <a:gd name="connsiteX188" fmla="*/ 1066800 w 1821656"/>
              <a:gd name="connsiteY188" fmla="*/ 1138237 h 1264444"/>
              <a:gd name="connsiteX189" fmla="*/ 1023937 w 1821656"/>
              <a:gd name="connsiteY189" fmla="*/ 1114425 h 1264444"/>
              <a:gd name="connsiteX190" fmla="*/ 973931 w 1821656"/>
              <a:gd name="connsiteY190" fmla="*/ 1116806 h 1264444"/>
              <a:gd name="connsiteX191" fmla="*/ 957262 w 1821656"/>
              <a:gd name="connsiteY191" fmla="*/ 1150144 h 1264444"/>
              <a:gd name="connsiteX192" fmla="*/ 864393 w 1821656"/>
              <a:gd name="connsiteY192" fmla="*/ 1181100 h 1264444"/>
              <a:gd name="connsiteX193" fmla="*/ 797718 w 1821656"/>
              <a:gd name="connsiteY193" fmla="*/ 1188244 h 1264444"/>
              <a:gd name="connsiteX194" fmla="*/ 778668 w 1821656"/>
              <a:gd name="connsiteY194" fmla="*/ 1193006 h 1264444"/>
              <a:gd name="connsiteX195" fmla="*/ 766762 w 1821656"/>
              <a:gd name="connsiteY195" fmla="*/ 1209675 h 1264444"/>
              <a:gd name="connsiteX196" fmla="*/ 683418 w 1821656"/>
              <a:gd name="connsiteY196" fmla="*/ 1221581 h 1264444"/>
              <a:gd name="connsiteX197" fmla="*/ 616743 w 1821656"/>
              <a:gd name="connsiteY197" fmla="*/ 1209675 h 1264444"/>
              <a:gd name="connsiteX198" fmla="*/ 628650 w 1821656"/>
              <a:gd name="connsiteY198" fmla="*/ 1233487 h 1264444"/>
              <a:gd name="connsiteX199" fmla="*/ 602456 w 1821656"/>
              <a:gd name="connsiteY199" fmla="*/ 1233487 h 1264444"/>
              <a:gd name="connsiteX200" fmla="*/ 538162 w 1821656"/>
              <a:gd name="connsiteY200" fmla="*/ 1238250 h 1264444"/>
              <a:gd name="connsiteX201" fmla="*/ 478631 w 1821656"/>
              <a:gd name="connsiteY201" fmla="*/ 1240631 h 1264444"/>
              <a:gd name="connsiteX202" fmla="*/ 435768 w 1821656"/>
              <a:gd name="connsiteY202" fmla="*/ 1259681 h 1264444"/>
              <a:gd name="connsiteX203" fmla="*/ 419100 w 1821656"/>
              <a:gd name="connsiteY203" fmla="*/ 1264444 h 1264444"/>
              <a:gd name="connsiteX204" fmla="*/ 369093 w 1821656"/>
              <a:gd name="connsiteY204" fmla="*/ 1193006 h 1264444"/>
              <a:gd name="connsiteX205" fmla="*/ 333375 w 1821656"/>
              <a:gd name="connsiteY205" fmla="*/ 1183481 h 1264444"/>
              <a:gd name="connsiteX206" fmla="*/ 309562 w 1821656"/>
              <a:gd name="connsiteY206" fmla="*/ 1128712 h 1264444"/>
              <a:gd name="connsiteX207" fmla="*/ 300037 w 1821656"/>
              <a:gd name="connsiteY207" fmla="*/ 1031081 h 1264444"/>
              <a:gd name="connsiteX208" fmla="*/ 288131 w 1821656"/>
              <a:gd name="connsiteY208" fmla="*/ 988219 h 1264444"/>
              <a:gd name="connsiteX209" fmla="*/ 288131 w 1821656"/>
              <a:gd name="connsiteY209" fmla="*/ 962025 h 1264444"/>
              <a:gd name="connsiteX210" fmla="*/ 238125 w 1821656"/>
              <a:gd name="connsiteY210" fmla="*/ 942975 h 1264444"/>
              <a:gd name="connsiteX211" fmla="*/ 202406 w 1821656"/>
              <a:gd name="connsiteY211" fmla="*/ 964406 h 1264444"/>
              <a:gd name="connsiteX212" fmla="*/ 176212 w 1821656"/>
              <a:gd name="connsiteY212" fmla="*/ 957262 h 1264444"/>
              <a:gd name="connsiteX213" fmla="*/ 159543 w 1821656"/>
              <a:gd name="connsiteY213" fmla="*/ 978694 h 1264444"/>
              <a:gd name="connsiteX214" fmla="*/ 145256 w 1821656"/>
              <a:gd name="connsiteY214" fmla="*/ 981075 h 1264444"/>
              <a:gd name="connsiteX215" fmla="*/ 138112 w 1821656"/>
              <a:gd name="connsiteY215" fmla="*/ 942975 h 1264444"/>
              <a:gd name="connsiteX216" fmla="*/ 128587 w 1821656"/>
              <a:gd name="connsiteY216" fmla="*/ 907256 h 1264444"/>
              <a:gd name="connsiteX217" fmla="*/ 78581 w 1821656"/>
              <a:gd name="connsiteY217" fmla="*/ 869156 h 1264444"/>
              <a:gd name="connsiteX218" fmla="*/ 57150 w 1821656"/>
              <a:gd name="connsiteY218" fmla="*/ 866775 h 1264444"/>
              <a:gd name="connsiteX219" fmla="*/ 11906 w 1821656"/>
              <a:gd name="connsiteY219" fmla="*/ 892969 h 1264444"/>
              <a:gd name="connsiteX220" fmla="*/ 0 w 1821656"/>
              <a:gd name="connsiteY220" fmla="*/ 890587 h 1264444"/>
              <a:gd name="connsiteX221" fmla="*/ 26193 w 1821656"/>
              <a:gd name="connsiteY221" fmla="*/ 778669 h 1264444"/>
              <a:gd name="connsiteX222" fmla="*/ 33337 w 1821656"/>
              <a:gd name="connsiteY222" fmla="*/ 716756 h 1264444"/>
              <a:gd name="connsiteX223" fmla="*/ 45243 w 1821656"/>
              <a:gd name="connsiteY223" fmla="*/ 661987 h 1264444"/>
              <a:gd name="connsiteX224" fmla="*/ 54768 w 1821656"/>
              <a:gd name="connsiteY224" fmla="*/ 626269 h 1264444"/>
              <a:gd name="connsiteX225" fmla="*/ 54768 w 1821656"/>
              <a:gd name="connsiteY225" fmla="*/ 573881 h 1264444"/>
              <a:gd name="connsiteX226" fmla="*/ 64293 w 1821656"/>
              <a:gd name="connsiteY226" fmla="*/ 540544 h 1264444"/>
              <a:gd name="connsiteX227" fmla="*/ 78581 w 1821656"/>
              <a:gd name="connsiteY227" fmla="*/ 509587 h 1264444"/>
              <a:gd name="connsiteX228" fmla="*/ 85725 w 1821656"/>
              <a:gd name="connsiteY228" fmla="*/ 459581 h 1264444"/>
              <a:gd name="connsiteX229" fmla="*/ 92868 w 1821656"/>
              <a:gd name="connsiteY229" fmla="*/ 395287 h 1264444"/>
              <a:gd name="connsiteX230" fmla="*/ 97631 w 1821656"/>
              <a:gd name="connsiteY230" fmla="*/ 364331 h 1264444"/>
              <a:gd name="connsiteX231" fmla="*/ 104775 w 1821656"/>
              <a:gd name="connsiteY231" fmla="*/ 273844 h 1264444"/>
              <a:gd name="connsiteX232" fmla="*/ 102393 w 1821656"/>
              <a:gd name="connsiteY232" fmla="*/ 207169 h 1264444"/>
              <a:gd name="connsiteX233" fmla="*/ 121443 w 1821656"/>
              <a:gd name="connsiteY233" fmla="*/ 164306 h 1264444"/>
              <a:gd name="connsiteX234" fmla="*/ 123825 w 1821656"/>
              <a:gd name="connsiteY234" fmla="*/ 78581 h 1264444"/>
              <a:gd name="connsiteX235" fmla="*/ 138112 w 1821656"/>
              <a:gd name="connsiteY235" fmla="*/ 28575 h 1264444"/>
              <a:gd name="connsiteX236" fmla="*/ 190500 w 1821656"/>
              <a:gd name="connsiteY236" fmla="*/ 11906 h 1264444"/>
              <a:gd name="connsiteX237" fmla="*/ 233362 w 1821656"/>
              <a:gd name="connsiteY237" fmla="*/ 35719 h 1264444"/>
              <a:gd name="connsiteX238" fmla="*/ 264318 w 1821656"/>
              <a:gd name="connsiteY238" fmla="*/ 50006 h 1264444"/>
              <a:gd name="connsiteX239" fmla="*/ 314325 w 1821656"/>
              <a:gd name="connsiteY239" fmla="*/ 40481 h 1264444"/>
              <a:gd name="connsiteX240" fmla="*/ 335756 w 1821656"/>
              <a:gd name="connsiteY240" fmla="*/ 14287 h 126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821656" h="1264444">
                <a:moveTo>
                  <a:pt x="1524000" y="295275"/>
                </a:moveTo>
                <a:lnTo>
                  <a:pt x="1469231" y="309562"/>
                </a:lnTo>
                <a:lnTo>
                  <a:pt x="1323975" y="338137"/>
                </a:lnTo>
                <a:lnTo>
                  <a:pt x="1250156" y="345281"/>
                </a:lnTo>
                <a:lnTo>
                  <a:pt x="1157287" y="376237"/>
                </a:lnTo>
                <a:lnTo>
                  <a:pt x="1119187" y="388144"/>
                </a:lnTo>
                <a:lnTo>
                  <a:pt x="1078706" y="402431"/>
                </a:lnTo>
                <a:lnTo>
                  <a:pt x="1047750" y="411956"/>
                </a:lnTo>
                <a:lnTo>
                  <a:pt x="1035843" y="454819"/>
                </a:lnTo>
                <a:lnTo>
                  <a:pt x="1047750" y="502444"/>
                </a:lnTo>
                <a:lnTo>
                  <a:pt x="1064418" y="542925"/>
                </a:lnTo>
                <a:lnTo>
                  <a:pt x="1062037" y="564356"/>
                </a:lnTo>
                <a:lnTo>
                  <a:pt x="1081087" y="592931"/>
                </a:lnTo>
                <a:lnTo>
                  <a:pt x="1069181" y="626269"/>
                </a:lnTo>
                <a:lnTo>
                  <a:pt x="1033462" y="635794"/>
                </a:lnTo>
                <a:lnTo>
                  <a:pt x="988218" y="647700"/>
                </a:lnTo>
                <a:lnTo>
                  <a:pt x="952500" y="657225"/>
                </a:lnTo>
                <a:lnTo>
                  <a:pt x="928687" y="659606"/>
                </a:lnTo>
                <a:lnTo>
                  <a:pt x="881062" y="676275"/>
                </a:lnTo>
                <a:lnTo>
                  <a:pt x="862012" y="683419"/>
                </a:lnTo>
                <a:lnTo>
                  <a:pt x="814387" y="688181"/>
                </a:lnTo>
                <a:lnTo>
                  <a:pt x="785812" y="692944"/>
                </a:lnTo>
                <a:lnTo>
                  <a:pt x="726281" y="714375"/>
                </a:lnTo>
                <a:lnTo>
                  <a:pt x="714375" y="716756"/>
                </a:lnTo>
                <a:lnTo>
                  <a:pt x="721518" y="752475"/>
                </a:lnTo>
                <a:lnTo>
                  <a:pt x="669131" y="759619"/>
                </a:lnTo>
                <a:lnTo>
                  <a:pt x="645318" y="735806"/>
                </a:lnTo>
                <a:lnTo>
                  <a:pt x="623887" y="685800"/>
                </a:lnTo>
                <a:lnTo>
                  <a:pt x="550068" y="692944"/>
                </a:lnTo>
                <a:lnTo>
                  <a:pt x="535781" y="697706"/>
                </a:lnTo>
                <a:lnTo>
                  <a:pt x="533400" y="738187"/>
                </a:lnTo>
                <a:lnTo>
                  <a:pt x="535781" y="757237"/>
                </a:lnTo>
                <a:lnTo>
                  <a:pt x="545306" y="842962"/>
                </a:lnTo>
                <a:lnTo>
                  <a:pt x="592931" y="995362"/>
                </a:lnTo>
                <a:lnTo>
                  <a:pt x="614362" y="1083469"/>
                </a:lnTo>
                <a:lnTo>
                  <a:pt x="633412" y="1131094"/>
                </a:lnTo>
                <a:lnTo>
                  <a:pt x="671512" y="1162050"/>
                </a:lnTo>
                <a:lnTo>
                  <a:pt x="692943" y="1166812"/>
                </a:lnTo>
                <a:lnTo>
                  <a:pt x="714375" y="1138237"/>
                </a:lnTo>
                <a:lnTo>
                  <a:pt x="721518" y="1112044"/>
                </a:lnTo>
                <a:cubicBezTo>
                  <a:pt x="720724" y="1093788"/>
                  <a:pt x="719931" y="1075531"/>
                  <a:pt x="719137" y="1057275"/>
                </a:cubicBezTo>
                <a:cubicBezTo>
                  <a:pt x="719931" y="1033462"/>
                  <a:pt x="720724" y="1009650"/>
                  <a:pt x="721518" y="985837"/>
                </a:cubicBezTo>
                <a:lnTo>
                  <a:pt x="721518" y="909637"/>
                </a:lnTo>
                <a:lnTo>
                  <a:pt x="714375" y="873919"/>
                </a:lnTo>
                <a:lnTo>
                  <a:pt x="711993" y="819150"/>
                </a:lnTo>
                <a:lnTo>
                  <a:pt x="731043" y="795337"/>
                </a:lnTo>
                <a:lnTo>
                  <a:pt x="731043" y="842962"/>
                </a:lnTo>
                <a:lnTo>
                  <a:pt x="750093" y="878681"/>
                </a:lnTo>
                <a:lnTo>
                  <a:pt x="759618" y="923925"/>
                </a:lnTo>
                <a:lnTo>
                  <a:pt x="766762" y="971550"/>
                </a:lnTo>
                <a:lnTo>
                  <a:pt x="807243" y="966787"/>
                </a:lnTo>
                <a:lnTo>
                  <a:pt x="871537" y="954881"/>
                </a:lnTo>
                <a:lnTo>
                  <a:pt x="964406" y="926306"/>
                </a:lnTo>
                <a:lnTo>
                  <a:pt x="1007268" y="916781"/>
                </a:lnTo>
                <a:lnTo>
                  <a:pt x="1064418" y="912019"/>
                </a:lnTo>
                <a:lnTo>
                  <a:pt x="1102518" y="885825"/>
                </a:lnTo>
                <a:lnTo>
                  <a:pt x="1128712" y="873919"/>
                </a:lnTo>
                <a:lnTo>
                  <a:pt x="1147762" y="869156"/>
                </a:lnTo>
                <a:lnTo>
                  <a:pt x="1152525" y="892969"/>
                </a:lnTo>
                <a:lnTo>
                  <a:pt x="1154906" y="923925"/>
                </a:lnTo>
                <a:lnTo>
                  <a:pt x="1154906" y="954881"/>
                </a:lnTo>
                <a:lnTo>
                  <a:pt x="1159668" y="962025"/>
                </a:lnTo>
                <a:lnTo>
                  <a:pt x="1166812" y="971550"/>
                </a:lnTo>
                <a:lnTo>
                  <a:pt x="1209675" y="969169"/>
                </a:lnTo>
                <a:lnTo>
                  <a:pt x="1276350" y="942975"/>
                </a:lnTo>
                <a:lnTo>
                  <a:pt x="1314450" y="940594"/>
                </a:lnTo>
                <a:lnTo>
                  <a:pt x="1373981" y="928687"/>
                </a:lnTo>
                <a:lnTo>
                  <a:pt x="1433512" y="916781"/>
                </a:lnTo>
                <a:lnTo>
                  <a:pt x="1526381" y="897731"/>
                </a:lnTo>
                <a:lnTo>
                  <a:pt x="1583531" y="876300"/>
                </a:lnTo>
                <a:lnTo>
                  <a:pt x="1614487" y="871537"/>
                </a:lnTo>
                <a:lnTo>
                  <a:pt x="1595437" y="816769"/>
                </a:lnTo>
                <a:lnTo>
                  <a:pt x="1631156" y="814387"/>
                </a:lnTo>
                <a:lnTo>
                  <a:pt x="1657350" y="809625"/>
                </a:lnTo>
                <a:lnTo>
                  <a:pt x="1664493" y="781050"/>
                </a:lnTo>
                <a:lnTo>
                  <a:pt x="1638300" y="721519"/>
                </a:lnTo>
                <a:lnTo>
                  <a:pt x="1633537" y="666750"/>
                </a:lnTo>
                <a:lnTo>
                  <a:pt x="1621631" y="631031"/>
                </a:lnTo>
                <a:lnTo>
                  <a:pt x="1590675" y="628650"/>
                </a:lnTo>
                <a:lnTo>
                  <a:pt x="1557337" y="642937"/>
                </a:lnTo>
                <a:lnTo>
                  <a:pt x="1547812" y="645319"/>
                </a:lnTo>
                <a:lnTo>
                  <a:pt x="1531143" y="621506"/>
                </a:lnTo>
                <a:lnTo>
                  <a:pt x="1531143" y="569119"/>
                </a:lnTo>
                <a:lnTo>
                  <a:pt x="1526381" y="519112"/>
                </a:lnTo>
                <a:lnTo>
                  <a:pt x="1514475" y="488156"/>
                </a:lnTo>
                <a:lnTo>
                  <a:pt x="1509712" y="459581"/>
                </a:lnTo>
                <a:lnTo>
                  <a:pt x="1514475" y="416719"/>
                </a:lnTo>
                <a:lnTo>
                  <a:pt x="1507331" y="390525"/>
                </a:lnTo>
                <a:lnTo>
                  <a:pt x="1483518" y="342900"/>
                </a:lnTo>
                <a:lnTo>
                  <a:pt x="1516856" y="335756"/>
                </a:lnTo>
                <a:lnTo>
                  <a:pt x="1552575" y="311944"/>
                </a:lnTo>
                <a:lnTo>
                  <a:pt x="1550193" y="302419"/>
                </a:lnTo>
                <a:close/>
                <a:moveTo>
                  <a:pt x="504825" y="76200"/>
                </a:moveTo>
                <a:lnTo>
                  <a:pt x="450056" y="78581"/>
                </a:lnTo>
                <a:lnTo>
                  <a:pt x="442912" y="183356"/>
                </a:lnTo>
                <a:lnTo>
                  <a:pt x="435768" y="221456"/>
                </a:lnTo>
                <a:lnTo>
                  <a:pt x="426243" y="233362"/>
                </a:lnTo>
                <a:lnTo>
                  <a:pt x="414337" y="259556"/>
                </a:lnTo>
                <a:lnTo>
                  <a:pt x="409575" y="292894"/>
                </a:lnTo>
                <a:lnTo>
                  <a:pt x="414337" y="314325"/>
                </a:lnTo>
                <a:lnTo>
                  <a:pt x="433387" y="323850"/>
                </a:lnTo>
                <a:lnTo>
                  <a:pt x="431006" y="354806"/>
                </a:lnTo>
                <a:lnTo>
                  <a:pt x="428625" y="378619"/>
                </a:lnTo>
                <a:lnTo>
                  <a:pt x="419100" y="440531"/>
                </a:lnTo>
                <a:lnTo>
                  <a:pt x="419100" y="473869"/>
                </a:lnTo>
                <a:lnTo>
                  <a:pt x="423862" y="502444"/>
                </a:lnTo>
                <a:lnTo>
                  <a:pt x="442912" y="514350"/>
                </a:lnTo>
                <a:lnTo>
                  <a:pt x="497681" y="514350"/>
                </a:lnTo>
                <a:lnTo>
                  <a:pt x="523875" y="509587"/>
                </a:lnTo>
                <a:lnTo>
                  <a:pt x="528637" y="528637"/>
                </a:lnTo>
                <a:lnTo>
                  <a:pt x="528637" y="566737"/>
                </a:lnTo>
                <a:lnTo>
                  <a:pt x="533400" y="611981"/>
                </a:lnTo>
                <a:lnTo>
                  <a:pt x="545306" y="623887"/>
                </a:lnTo>
                <a:lnTo>
                  <a:pt x="626268" y="607219"/>
                </a:lnTo>
                <a:lnTo>
                  <a:pt x="685800" y="597694"/>
                </a:lnTo>
                <a:lnTo>
                  <a:pt x="745331" y="581025"/>
                </a:lnTo>
                <a:lnTo>
                  <a:pt x="812006" y="573881"/>
                </a:lnTo>
                <a:lnTo>
                  <a:pt x="833437" y="552450"/>
                </a:lnTo>
                <a:lnTo>
                  <a:pt x="840581" y="523875"/>
                </a:lnTo>
                <a:lnTo>
                  <a:pt x="845343" y="478631"/>
                </a:lnTo>
                <a:lnTo>
                  <a:pt x="840581" y="435769"/>
                </a:lnTo>
                <a:lnTo>
                  <a:pt x="835818" y="407194"/>
                </a:lnTo>
                <a:lnTo>
                  <a:pt x="862012" y="407194"/>
                </a:lnTo>
                <a:lnTo>
                  <a:pt x="900112" y="395287"/>
                </a:lnTo>
                <a:lnTo>
                  <a:pt x="916781" y="388144"/>
                </a:lnTo>
                <a:lnTo>
                  <a:pt x="916781" y="364331"/>
                </a:lnTo>
                <a:lnTo>
                  <a:pt x="912018" y="328612"/>
                </a:lnTo>
                <a:lnTo>
                  <a:pt x="897731" y="285750"/>
                </a:lnTo>
                <a:lnTo>
                  <a:pt x="900112" y="250031"/>
                </a:lnTo>
                <a:lnTo>
                  <a:pt x="902493" y="209550"/>
                </a:lnTo>
                <a:lnTo>
                  <a:pt x="897731" y="173831"/>
                </a:lnTo>
                <a:lnTo>
                  <a:pt x="904875" y="142875"/>
                </a:lnTo>
                <a:lnTo>
                  <a:pt x="912018" y="102394"/>
                </a:lnTo>
                <a:lnTo>
                  <a:pt x="902493" y="95250"/>
                </a:lnTo>
                <a:lnTo>
                  <a:pt x="883443" y="100012"/>
                </a:lnTo>
                <a:lnTo>
                  <a:pt x="828675" y="100012"/>
                </a:lnTo>
                <a:lnTo>
                  <a:pt x="766762" y="100012"/>
                </a:lnTo>
                <a:lnTo>
                  <a:pt x="676275" y="95250"/>
                </a:lnTo>
                <a:lnTo>
                  <a:pt x="633412" y="97631"/>
                </a:lnTo>
                <a:lnTo>
                  <a:pt x="597693" y="97631"/>
                </a:lnTo>
                <a:lnTo>
                  <a:pt x="542925" y="80962"/>
                </a:lnTo>
                <a:close/>
                <a:moveTo>
                  <a:pt x="359568" y="0"/>
                </a:moveTo>
                <a:lnTo>
                  <a:pt x="414337" y="28575"/>
                </a:lnTo>
                <a:lnTo>
                  <a:pt x="440531" y="40481"/>
                </a:lnTo>
                <a:lnTo>
                  <a:pt x="466725" y="47625"/>
                </a:lnTo>
                <a:lnTo>
                  <a:pt x="507206" y="50006"/>
                </a:lnTo>
                <a:lnTo>
                  <a:pt x="523875" y="45244"/>
                </a:lnTo>
                <a:lnTo>
                  <a:pt x="595312" y="40481"/>
                </a:lnTo>
                <a:lnTo>
                  <a:pt x="635793" y="38100"/>
                </a:lnTo>
                <a:lnTo>
                  <a:pt x="671512" y="38100"/>
                </a:lnTo>
                <a:lnTo>
                  <a:pt x="847725" y="45244"/>
                </a:lnTo>
                <a:lnTo>
                  <a:pt x="1116806" y="50006"/>
                </a:lnTo>
                <a:lnTo>
                  <a:pt x="1328737" y="66675"/>
                </a:lnTo>
                <a:lnTo>
                  <a:pt x="1397793" y="47625"/>
                </a:lnTo>
                <a:lnTo>
                  <a:pt x="1481137" y="54769"/>
                </a:lnTo>
                <a:lnTo>
                  <a:pt x="1521618" y="61912"/>
                </a:lnTo>
                <a:lnTo>
                  <a:pt x="1554956" y="42862"/>
                </a:lnTo>
                <a:lnTo>
                  <a:pt x="1585912" y="45244"/>
                </a:lnTo>
                <a:lnTo>
                  <a:pt x="1609725" y="52387"/>
                </a:lnTo>
                <a:lnTo>
                  <a:pt x="1650206" y="40481"/>
                </a:lnTo>
                <a:lnTo>
                  <a:pt x="1671637" y="64294"/>
                </a:lnTo>
                <a:lnTo>
                  <a:pt x="1681162" y="71437"/>
                </a:lnTo>
                <a:lnTo>
                  <a:pt x="1645443" y="164306"/>
                </a:lnTo>
                <a:lnTo>
                  <a:pt x="1621631" y="209550"/>
                </a:lnTo>
                <a:lnTo>
                  <a:pt x="1633537" y="278606"/>
                </a:lnTo>
                <a:lnTo>
                  <a:pt x="1619250" y="321469"/>
                </a:lnTo>
                <a:lnTo>
                  <a:pt x="1619250" y="345281"/>
                </a:lnTo>
                <a:lnTo>
                  <a:pt x="1645443" y="373856"/>
                </a:lnTo>
                <a:lnTo>
                  <a:pt x="1659731" y="373856"/>
                </a:lnTo>
                <a:lnTo>
                  <a:pt x="1683543" y="385762"/>
                </a:lnTo>
                <a:lnTo>
                  <a:pt x="1704975" y="428625"/>
                </a:lnTo>
                <a:lnTo>
                  <a:pt x="1704975" y="466725"/>
                </a:lnTo>
                <a:lnTo>
                  <a:pt x="1700212" y="540544"/>
                </a:lnTo>
                <a:lnTo>
                  <a:pt x="1685925" y="607219"/>
                </a:lnTo>
                <a:lnTo>
                  <a:pt x="1707356" y="638175"/>
                </a:lnTo>
                <a:lnTo>
                  <a:pt x="1716881" y="671512"/>
                </a:lnTo>
                <a:cubicBezTo>
                  <a:pt x="1718468" y="678656"/>
                  <a:pt x="1719578" y="685923"/>
                  <a:pt x="1721643" y="692944"/>
                </a:cubicBezTo>
                <a:cubicBezTo>
                  <a:pt x="1723557" y="699450"/>
                  <a:pt x="1728787" y="711994"/>
                  <a:pt x="1728787" y="711994"/>
                </a:cubicBezTo>
                <a:lnTo>
                  <a:pt x="1724025" y="750094"/>
                </a:lnTo>
                <a:lnTo>
                  <a:pt x="1700212" y="802481"/>
                </a:lnTo>
                <a:lnTo>
                  <a:pt x="1738312" y="871537"/>
                </a:lnTo>
                <a:lnTo>
                  <a:pt x="1738312" y="923925"/>
                </a:lnTo>
                <a:lnTo>
                  <a:pt x="1771650" y="964406"/>
                </a:lnTo>
                <a:lnTo>
                  <a:pt x="1821656" y="983456"/>
                </a:lnTo>
                <a:lnTo>
                  <a:pt x="1762125" y="1026319"/>
                </a:lnTo>
                <a:lnTo>
                  <a:pt x="1507331" y="1057275"/>
                </a:lnTo>
                <a:lnTo>
                  <a:pt x="1314450" y="1095375"/>
                </a:lnTo>
                <a:lnTo>
                  <a:pt x="1171575" y="1119187"/>
                </a:lnTo>
                <a:lnTo>
                  <a:pt x="1066800" y="1138237"/>
                </a:lnTo>
                <a:lnTo>
                  <a:pt x="1023937" y="1114425"/>
                </a:lnTo>
                <a:lnTo>
                  <a:pt x="973931" y="1116806"/>
                </a:lnTo>
                <a:lnTo>
                  <a:pt x="957262" y="1150144"/>
                </a:lnTo>
                <a:lnTo>
                  <a:pt x="864393" y="1181100"/>
                </a:lnTo>
                <a:lnTo>
                  <a:pt x="797718" y="1188244"/>
                </a:lnTo>
                <a:lnTo>
                  <a:pt x="778668" y="1193006"/>
                </a:lnTo>
                <a:lnTo>
                  <a:pt x="766762" y="1209675"/>
                </a:lnTo>
                <a:lnTo>
                  <a:pt x="683418" y="1221581"/>
                </a:lnTo>
                <a:lnTo>
                  <a:pt x="616743" y="1209675"/>
                </a:lnTo>
                <a:lnTo>
                  <a:pt x="628650" y="1233487"/>
                </a:lnTo>
                <a:lnTo>
                  <a:pt x="602456" y="1233487"/>
                </a:lnTo>
                <a:lnTo>
                  <a:pt x="538162" y="1238250"/>
                </a:lnTo>
                <a:lnTo>
                  <a:pt x="478631" y="1240631"/>
                </a:lnTo>
                <a:lnTo>
                  <a:pt x="435768" y="1259681"/>
                </a:lnTo>
                <a:lnTo>
                  <a:pt x="419100" y="1264444"/>
                </a:lnTo>
                <a:lnTo>
                  <a:pt x="369093" y="1193006"/>
                </a:lnTo>
                <a:lnTo>
                  <a:pt x="333375" y="1183481"/>
                </a:lnTo>
                <a:lnTo>
                  <a:pt x="309562" y="1128712"/>
                </a:lnTo>
                <a:lnTo>
                  <a:pt x="300037" y="1031081"/>
                </a:lnTo>
                <a:lnTo>
                  <a:pt x="288131" y="988219"/>
                </a:lnTo>
                <a:lnTo>
                  <a:pt x="288131" y="962025"/>
                </a:lnTo>
                <a:lnTo>
                  <a:pt x="238125" y="942975"/>
                </a:lnTo>
                <a:lnTo>
                  <a:pt x="202406" y="964406"/>
                </a:lnTo>
                <a:lnTo>
                  <a:pt x="176212" y="957262"/>
                </a:lnTo>
                <a:lnTo>
                  <a:pt x="159543" y="978694"/>
                </a:lnTo>
                <a:lnTo>
                  <a:pt x="145256" y="981075"/>
                </a:lnTo>
                <a:lnTo>
                  <a:pt x="138112" y="942975"/>
                </a:lnTo>
                <a:lnTo>
                  <a:pt x="128587" y="907256"/>
                </a:lnTo>
                <a:lnTo>
                  <a:pt x="78581" y="869156"/>
                </a:lnTo>
                <a:lnTo>
                  <a:pt x="57150" y="866775"/>
                </a:lnTo>
                <a:lnTo>
                  <a:pt x="11906" y="892969"/>
                </a:lnTo>
                <a:lnTo>
                  <a:pt x="0" y="890587"/>
                </a:lnTo>
                <a:lnTo>
                  <a:pt x="26193" y="778669"/>
                </a:lnTo>
                <a:lnTo>
                  <a:pt x="33337" y="716756"/>
                </a:lnTo>
                <a:lnTo>
                  <a:pt x="45243" y="661987"/>
                </a:lnTo>
                <a:lnTo>
                  <a:pt x="54768" y="626269"/>
                </a:lnTo>
                <a:lnTo>
                  <a:pt x="54768" y="573881"/>
                </a:lnTo>
                <a:lnTo>
                  <a:pt x="64293" y="540544"/>
                </a:lnTo>
                <a:lnTo>
                  <a:pt x="78581" y="509587"/>
                </a:lnTo>
                <a:lnTo>
                  <a:pt x="85725" y="459581"/>
                </a:lnTo>
                <a:lnTo>
                  <a:pt x="92868" y="395287"/>
                </a:lnTo>
                <a:lnTo>
                  <a:pt x="97631" y="364331"/>
                </a:lnTo>
                <a:lnTo>
                  <a:pt x="104775" y="273844"/>
                </a:lnTo>
                <a:lnTo>
                  <a:pt x="102393" y="207169"/>
                </a:lnTo>
                <a:lnTo>
                  <a:pt x="121443" y="164306"/>
                </a:lnTo>
                <a:lnTo>
                  <a:pt x="123825" y="78581"/>
                </a:lnTo>
                <a:lnTo>
                  <a:pt x="138112" y="28575"/>
                </a:lnTo>
                <a:lnTo>
                  <a:pt x="190500" y="11906"/>
                </a:lnTo>
                <a:lnTo>
                  <a:pt x="233362" y="35719"/>
                </a:lnTo>
                <a:lnTo>
                  <a:pt x="264318" y="50006"/>
                </a:lnTo>
                <a:lnTo>
                  <a:pt x="314325" y="40481"/>
                </a:lnTo>
                <a:lnTo>
                  <a:pt x="335756" y="14287"/>
                </a:lnTo>
                <a:close/>
              </a:path>
            </a:pathLst>
          </a:custGeom>
          <a:blipFill>
            <a:blip r:embed="rId3"/>
            <a:stretch>
              <a:fillRect l="-99938" t="-65118" r="-44757" b="-1866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66E3815-D98B-8297-406F-49039F8AD0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t="2605" r="2527" b="2684"/>
          <a:stretch/>
        </p:blipFill>
        <p:spPr>
          <a:xfrm>
            <a:off x="12481613" y="1126626"/>
            <a:ext cx="4457488" cy="4450151"/>
          </a:xfrm>
          <a:prstGeom prst="rect">
            <a:avLst/>
          </a:prstGeom>
          <a:blipFill>
            <a:blip r:embed="rId3"/>
            <a:stretch>
              <a:fillRect l="-82052" t="-117788" r="-275254" b="-183670"/>
            </a:stretch>
          </a:blipFill>
          <a:ln>
            <a:noFill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8FCF38-D906-6C09-C6CC-D9BE42CD45CD}"/>
              </a:ext>
            </a:extLst>
          </p:cNvPr>
          <p:cNvSpPr/>
          <p:nvPr/>
        </p:nvSpPr>
        <p:spPr>
          <a:xfrm>
            <a:off x="4979195" y="2072543"/>
            <a:ext cx="2228850" cy="409575"/>
          </a:xfrm>
          <a:prstGeom prst="roundRect">
            <a:avLst/>
          </a:prstGeom>
          <a:solidFill>
            <a:srgbClr val="86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Industrial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6DF9A3-4E92-DD4E-C928-B599259B42BE}"/>
              </a:ext>
            </a:extLst>
          </p:cNvPr>
          <p:cNvSpPr/>
          <p:nvPr/>
        </p:nvSpPr>
        <p:spPr>
          <a:xfrm>
            <a:off x="8087864" y="1228726"/>
            <a:ext cx="578644" cy="664369"/>
          </a:xfrm>
          <a:custGeom>
            <a:avLst/>
            <a:gdLst>
              <a:gd name="connsiteX0" fmla="*/ 0 w 578644"/>
              <a:gd name="connsiteY0" fmla="*/ 0 h 664369"/>
              <a:gd name="connsiteX1" fmla="*/ 457200 w 578644"/>
              <a:gd name="connsiteY1" fmla="*/ 664369 h 664369"/>
              <a:gd name="connsiteX2" fmla="*/ 578644 w 578644"/>
              <a:gd name="connsiteY2" fmla="*/ 2382 h 664369"/>
              <a:gd name="connsiteX3" fmla="*/ 0 w 578644"/>
              <a:gd name="connsiteY3" fmla="*/ 0 h 66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644" h="664369">
                <a:moveTo>
                  <a:pt x="0" y="0"/>
                </a:moveTo>
                <a:lnTo>
                  <a:pt x="457200" y="664369"/>
                </a:lnTo>
                <a:lnTo>
                  <a:pt x="578644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3227" t="1729" r="-577106" b="-5699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88D553-CA79-7F26-2F54-183210A46AD0}"/>
              </a:ext>
            </a:extLst>
          </p:cNvPr>
          <p:cNvSpPr/>
          <p:nvPr/>
        </p:nvSpPr>
        <p:spPr>
          <a:xfrm>
            <a:off x="8539957" y="1228726"/>
            <a:ext cx="823912" cy="1376500"/>
          </a:xfrm>
          <a:custGeom>
            <a:avLst/>
            <a:gdLst>
              <a:gd name="connsiteX0" fmla="*/ 223837 w 823912"/>
              <a:gd name="connsiteY0" fmla="*/ 0 h 1409700"/>
              <a:gd name="connsiteX1" fmla="*/ 514350 w 823912"/>
              <a:gd name="connsiteY1" fmla="*/ 7144 h 1409700"/>
              <a:gd name="connsiteX2" fmla="*/ 526256 w 823912"/>
              <a:gd name="connsiteY2" fmla="*/ 40481 h 1409700"/>
              <a:gd name="connsiteX3" fmla="*/ 554831 w 823912"/>
              <a:gd name="connsiteY3" fmla="*/ 83344 h 1409700"/>
              <a:gd name="connsiteX4" fmla="*/ 571500 w 823912"/>
              <a:gd name="connsiteY4" fmla="*/ 145256 h 1409700"/>
              <a:gd name="connsiteX5" fmla="*/ 619125 w 823912"/>
              <a:gd name="connsiteY5" fmla="*/ 204788 h 1409700"/>
              <a:gd name="connsiteX6" fmla="*/ 642937 w 823912"/>
              <a:gd name="connsiteY6" fmla="*/ 247650 h 1409700"/>
              <a:gd name="connsiteX7" fmla="*/ 692944 w 823912"/>
              <a:gd name="connsiteY7" fmla="*/ 314325 h 1409700"/>
              <a:gd name="connsiteX8" fmla="*/ 731044 w 823912"/>
              <a:gd name="connsiteY8" fmla="*/ 419100 h 1409700"/>
              <a:gd name="connsiteX9" fmla="*/ 764381 w 823912"/>
              <a:gd name="connsiteY9" fmla="*/ 514350 h 1409700"/>
              <a:gd name="connsiteX10" fmla="*/ 781050 w 823912"/>
              <a:gd name="connsiteY10" fmla="*/ 559594 h 1409700"/>
              <a:gd name="connsiteX11" fmla="*/ 807244 w 823912"/>
              <a:gd name="connsiteY11" fmla="*/ 659606 h 1409700"/>
              <a:gd name="connsiteX12" fmla="*/ 812006 w 823912"/>
              <a:gd name="connsiteY12" fmla="*/ 745331 h 1409700"/>
              <a:gd name="connsiteX13" fmla="*/ 816769 w 823912"/>
              <a:gd name="connsiteY13" fmla="*/ 942975 h 1409700"/>
              <a:gd name="connsiteX14" fmla="*/ 816769 w 823912"/>
              <a:gd name="connsiteY14" fmla="*/ 1031081 h 1409700"/>
              <a:gd name="connsiteX15" fmla="*/ 823912 w 823912"/>
              <a:gd name="connsiteY15" fmla="*/ 1081088 h 1409700"/>
              <a:gd name="connsiteX16" fmla="*/ 821531 w 823912"/>
              <a:gd name="connsiteY16" fmla="*/ 1133475 h 1409700"/>
              <a:gd name="connsiteX17" fmla="*/ 804862 w 823912"/>
              <a:gd name="connsiteY17" fmla="*/ 1178719 h 1409700"/>
              <a:gd name="connsiteX18" fmla="*/ 797719 w 823912"/>
              <a:gd name="connsiteY18" fmla="*/ 1285875 h 1409700"/>
              <a:gd name="connsiteX19" fmla="*/ 773906 w 823912"/>
              <a:gd name="connsiteY19" fmla="*/ 1352550 h 1409700"/>
              <a:gd name="connsiteX20" fmla="*/ 738187 w 823912"/>
              <a:gd name="connsiteY20" fmla="*/ 1366838 h 1409700"/>
              <a:gd name="connsiteX21" fmla="*/ 697706 w 823912"/>
              <a:gd name="connsiteY21" fmla="*/ 1347788 h 1409700"/>
              <a:gd name="connsiteX22" fmla="*/ 659606 w 823912"/>
              <a:gd name="connsiteY22" fmla="*/ 1331119 h 1409700"/>
              <a:gd name="connsiteX23" fmla="*/ 559594 w 823912"/>
              <a:gd name="connsiteY23" fmla="*/ 1345406 h 1409700"/>
              <a:gd name="connsiteX24" fmla="*/ 526256 w 823912"/>
              <a:gd name="connsiteY24" fmla="*/ 1328738 h 1409700"/>
              <a:gd name="connsiteX25" fmla="*/ 495300 w 823912"/>
              <a:gd name="connsiteY25" fmla="*/ 1323975 h 1409700"/>
              <a:gd name="connsiteX26" fmla="*/ 495300 w 823912"/>
              <a:gd name="connsiteY26" fmla="*/ 1340644 h 1409700"/>
              <a:gd name="connsiteX27" fmla="*/ 495300 w 823912"/>
              <a:gd name="connsiteY27" fmla="*/ 1369219 h 1409700"/>
              <a:gd name="connsiteX28" fmla="*/ 504825 w 823912"/>
              <a:gd name="connsiteY28" fmla="*/ 1400175 h 1409700"/>
              <a:gd name="connsiteX29" fmla="*/ 442912 w 823912"/>
              <a:gd name="connsiteY29" fmla="*/ 1409700 h 1409700"/>
              <a:gd name="connsiteX30" fmla="*/ 423862 w 823912"/>
              <a:gd name="connsiteY30" fmla="*/ 1397794 h 1409700"/>
              <a:gd name="connsiteX31" fmla="*/ 414337 w 823912"/>
              <a:gd name="connsiteY31" fmla="*/ 1366838 h 1409700"/>
              <a:gd name="connsiteX32" fmla="*/ 402431 w 823912"/>
              <a:gd name="connsiteY32" fmla="*/ 1335881 h 1409700"/>
              <a:gd name="connsiteX33" fmla="*/ 388144 w 823912"/>
              <a:gd name="connsiteY33" fmla="*/ 1316831 h 1409700"/>
              <a:gd name="connsiteX34" fmla="*/ 333375 w 823912"/>
              <a:gd name="connsiteY34" fmla="*/ 1312069 h 1409700"/>
              <a:gd name="connsiteX35" fmla="*/ 271462 w 823912"/>
              <a:gd name="connsiteY35" fmla="*/ 1293019 h 1409700"/>
              <a:gd name="connsiteX36" fmla="*/ 190500 w 823912"/>
              <a:gd name="connsiteY36" fmla="*/ 1273969 h 1409700"/>
              <a:gd name="connsiteX37" fmla="*/ 107156 w 823912"/>
              <a:gd name="connsiteY37" fmla="*/ 1240631 h 1409700"/>
              <a:gd name="connsiteX38" fmla="*/ 11906 w 823912"/>
              <a:gd name="connsiteY38" fmla="*/ 1219200 h 1409700"/>
              <a:gd name="connsiteX39" fmla="*/ 0 w 823912"/>
              <a:gd name="connsiteY39" fmla="*/ 1166813 h 1409700"/>
              <a:gd name="connsiteX40" fmla="*/ 66675 w 823912"/>
              <a:gd name="connsiteY40" fmla="*/ 790575 h 1409700"/>
              <a:gd name="connsiteX41" fmla="*/ 92869 w 823912"/>
              <a:gd name="connsiteY41" fmla="*/ 547688 h 1409700"/>
              <a:gd name="connsiteX42" fmla="*/ 83344 w 823912"/>
              <a:gd name="connsiteY42" fmla="*/ 476250 h 1409700"/>
              <a:gd name="connsiteX43" fmla="*/ 97631 w 823912"/>
              <a:gd name="connsiteY43" fmla="*/ 404813 h 1409700"/>
              <a:gd name="connsiteX44" fmla="*/ 126206 w 823912"/>
              <a:gd name="connsiteY44" fmla="*/ 302419 h 1409700"/>
              <a:gd name="connsiteX45" fmla="*/ 154781 w 823912"/>
              <a:gd name="connsiteY45" fmla="*/ 247650 h 1409700"/>
              <a:gd name="connsiteX46" fmla="*/ 207169 w 823912"/>
              <a:gd name="connsiteY46" fmla="*/ 111919 h 1409700"/>
              <a:gd name="connsiteX47" fmla="*/ 223837 w 823912"/>
              <a:gd name="connsiteY47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23912" h="1409700">
                <a:moveTo>
                  <a:pt x="223837" y="0"/>
                </a:moveTo>
                <a:lnTo>
                  <a:pt x="514350" y="7144"/>
                </a:lnTo>
                <a:lnTo>
                  <a:pt x="526256" y="40481"/>
                </a:lnTo>
                <a:lnTo>
                  <a:pt x="554831" y="83344"/>
                </a:lnTo>
                <a:lnTo>
                  <a:pt x="571500" y="145256"/>
                </a:lnTo>
                <a:lnTo>
                  <a:pt x="619125" y="204788"/>
                </a:lnTo>
                <a:lnTo>
                  <a:pt x="642937" y="247650"/>
                </a:lnTo>
                <a:lnTo>
                  <a:pt x="692944" y="314325"/>
                </a:lnTo>
                <a:lnTo>
                  <a:pt x="731044" y="419100"/>
                </a:lnTo>
                <a:lnTo>
                  <a:pt x="764381" y="514350"/>
                </a:lnTo>
                <a:lnTo>
                  <a:pt x="781050" y="559594"/>
                </a:lnTo>
                <a:lnTo>
                  <a:pt x="807244" y="659606"/>
                </a:lnTo>
                <a:lnTo>
                  <a:pt x="812006" y="745331"/>
                </a:lnTo>
                <a:lnTo>
                  <a:pt x="816769" y="942975"/>
                </a:lnTo>
                <a:lnTo>
                  <a:pt x="816769" y="1031081"/>
                </a:lnTo>
                <a:lnTo>
                  <a:pt x="823912" y="1081088"/>
                </a:lnTo>
                <a:lnTo>
                  <a:pt x="821531" y="1133475"/>
                </a:lnTo>
                <a:lnTo>
                  <a:pt x="804862" y="1178719"/>
                </a:lnTo>
                <a:lnTo>
                  <a:pt x="797719" y="1285875"/>
                </a:lnTo>
                <a:lnTo>
                  <a:pt x="773906" y="1352550"/>
                </a:lnTo>
                <a:lnTo>
                  <a:pt x="738187" y="1366838"/>
                </a:lnTo>
                <a:lnTo>
                  <a:pt x="697706" y="1347788"/>
                </a:lnTo>
                <a:lnTo>
                  <a:pt x="659606" y="1331119"/>
                </a:lnTo>
                <a:lnTo>
                  <a:pt x="559594" y="1345406"/>
                </a:lnTo>
                <a:lnTo>
                  <a:pt x="526256" y="1328738"/>
                </a:lnTo>
                <a:lnTo>
                  <a:pt x="495300" y="1323975"/>
                </a:lnTo>
                <a:lnTo>
                  <a:pt x="495300" y="1340644"/>
                </a:lnTo>
                <a:lnTo>
                  <a:pt x="495300" y="1369219"/>
                </a:lnTo>
                <a:lnTo>
                  <a:pt x="504825" y="1400175"/>
                </a:lnTo>
                <a:lnTo>
                  <a:pt x="442912" y="1409700"/>
                </a:lnTo>
                <a:lnTo>
                  <a:pt x="423862" y="1397794"/>
                </a:lnTo>
                <a:lnTo>
                  <a:pt x="414337" y="1366838"/>
                </a:lnTo>
                <a:lnTo>
                  <a:pt x="402431" y="1335881"/>
                </a:lnTo>
                <a:lnTo>
                  <a:pt x="388144" y="1316831"/>
                </a:lnTo>
                <a:lnTo>
                  <a:pt x="333375" y="1312069"/>
                </a:lnTo>
                <a:lnTo>
                  <a:pt x="271462" y="1293019"/>
                </a:lnTo>
                <a:lnTo>
                  <a:pt x="190500" y="1273969"/>
                </a:lnTo>
                <a:lnTo>
                  <a:pt x="107156" y="1240631"/>
                </a:lnTo>
                <a:lnTo>
                  <a:pt x="11906" y="1219200"/>
                </a:lnTo>
                <a:lnTo>
                  <a:pt x="0" y="1166813"/>
                </a:lnTo>
                <a:lnTo>
                  <a:pt x="66675" y="790575"/>
                </a:lnTo>
                <a:lnTo>
                  <a:pt x="92869" y="547688"/>
                </a:lnTo>
                <a:lnTo>
                  <a:pt x="83344" y="476250"/>
                </a:lnTo>
                <a:lnTo>
                  <a:pt x="97631" y="404813"/>
                </a:lnTo>
                <a:lnTo>
                  <a:pt x="126206" y="302419"/>
                </a:lnTo>
                <a:lnTo>
                  <a:pt x="154781" y="247650"/>
                </a:lnTo>
                <a:lnTo>
                  <a:pt x="207169" y="111919"/>
                </a:lnTo>
                <a:lnTo>
                  <a:pt x="223837" y="0"/>
                </a:lnTo>
                <a:close/>
              </a:path>
            </a:pathLst>
          </a:custGeom>
          <a:blipFill>
            <a:blip r:embed="rId5"/>
            <a:stretch>
              <a:fillRect l="-120676" t="2355" r="-319062" b="-2167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B3F9CDE-76C6-4EFF-E45D-ECF1DF688F5B}"/>
              </a:ext>
            </a:extLst>
          </p:cNvPr>
          <p:cNvSpPr/>
          <p:nvPr/>
        </p:nvSpPr>
        <p:spPr>
          <a:xfrm>
            <a:off x="9097169" y="1228726"/>
            <a:ext cx="2724150" cy="1814650"/>
          </a:xfrm>
          <a:custGeom>
            <a:avLst/>
            <a:gdLst>
              <a:gd name="connsiteX0" fmla="*/ 0 w 2724150"/>
              <a:gd name="connsiteY0" fmla="*/ 0 h 1845469"/>
              <a:gd name="connsiteX1" fmla="*/ 61913 w 2724150"/>
              <a:gd name="connsiteY1" fmla="*/ 50007 h 1845469"/>
              <a:gd name="connsiteX2" fmla="*/ 119063 w 2724150"/>
              <a:gd name="connsiteY2" fmla="*/ 109538 h 1845469"/>
              <a:gd name="connsiteX3" fmla="*/ 171450 w 2724150"/>
              <a:gd name="connsiteY3" fmla="*/ 216694 h 1845469"/>
              <a:gd name="connsiteX4" fmla="*/ 252413 w 2724150"/>
              <a:gd name="connsiteY4" fmla="*/ 373857 h 1845469"/>
              <a:gd name="connsiteX5" fmla="*/ 314325 w 2724150"/>
              <a:gd name="connsiteY5" fmla="*/ 578644 h 1845469"/>
              <a:gd name="connsiteX6" fmla="*/ 350044 w 2724150"/>
              <a:gd name="connsiteY6" fmla="*/ 685800 h 1845469"/>
              <a:gd name="connsiteX7" fmla="*/ 371475 w 2724150"/>
              <a:gd name="connsiteY7" fmla="*/ 862013 h 1845469"/>
              <a:gd name="connsiteX8" fmla="*/ 464344 w 2724150"/>
              <a:gd name="connsiteY8" fmla="*/ 859632 h 1845469"/>
              <a:gd name="connsiteX9" fmla="*/ 531019 w 2724150"/>
              <a:gd name="connsiteY9" fmla="*/ 878682 h 1845469"/>
              <a:gd name="connsiteX10" fmla="*/ 578644 w 2724150"/>
              <a:gd name="connsiteY10" fmla="*/ 881063 h 1845469"/>
              <a:gd name="connsiteX11" fmla="*/ 595313 w 2724150"/>
              <a:gd name="connsiteY11" fmla="*/ 859632 h 1845469"/>
              <a:gd name="connsiteX12" fmla="*/ 621507 w 2724150"/>
              <a:gd name="connsiteY12" fmla="*/ 835819 h 1845469"/>
              <a:gd name="connsiteX13" fmla="*/ 673894 w 2724150"/>
              <a:gd name="connsiteY13" fmla="*/ 857250 h 1845469"/>
              <a:gd name="connsiteX14" fmla="*/ 714375 w 2724150"/>
              <a:gd name="connsiteY14" fmla="*/ 876300 h 1845469"/>
              <a:gd name="connsiteX15" fmla="*/ 735807 w 2724150"/>
              <a:gd name="connsiteY15" fmla="*/ 881063 h 1845469"/>
              <a:gd name="connsiteX16" fmla="*/ 754857 w 2724150"/>
              <a:gd name="connsiteY16" fmla="*/ 878682 h 1845469"/>
              <a:gd name="connsiteX17" fmla="*/ 802482 w 2724150"/>
              <a:gd name="connsiteY17" fmla="*/ 864394 h 1845469"/>
              <a:gd name="connsiteX18" fmla="*/ 871538 w 2724150"/>
              <a:gd name="connsiteY18" fmla="*/ 857250 h 1845469"/>
              <a:gd name="connsiteX19" fmla="*/ 895350 w 2724150"/>
              <a:gd name="connsiteY19" fmla="*/ 857250 h 1845469"/>
              <a:gd name="connsiteX20" fmla="*/ 966788 w 2724150"/>
              <a:gd name="connsiteY20" fmla="*/ 862013 h 1845469"/>
              <a:gd name="connsiteX21" fmla="*/ 1000125 w 2724150"/>
              <a:gd name="connsiteY21" fmla="*/ 862013 h 1845469"/>
              <a:gd name="connsiteX22" fmla="*/ 1066800 w 2724150"/>
              <a:gd name="connsiteY22" fmla="*/ 862013 h 1845469"/>
              <a:gd name="connsiteX23" fmla="*/ 1088232 w 2724150"/>
              <a:gd name="connsiteY23" fmla="*/ 864394 h 1845469"/>
              <a:gd name="connsiteX24" fmla="*/ 1178719 w 2724150"/>
              <a:gd name="connsiteY24" fmla="*/ 869157 h 1845469"/>
              <a:gd name="connsiteX25" fmla="*/ 1223963 w 2724150"/>
              <a:gd name="connsiteY25" fmla="*/ 869157 h 1845469"/>
              <a:gd name="connsiteX26" fmla="*/ 1243013 w 2724150"/>
              <a:gd name="connsiteY26" fmla="*/ 876300 h 1845469"/>
              <a:gd name="connsiteX27" fmla="*/ 1321594 w 2724150"/>
              <a:gd name="connsiteY27" fmla="*/ 881063 h 1845469"/>
              <a:gd name="connsiteX28" fmla="*/ 1352550 w 2724150"/>
              <a:gd name="connsiteY28" fmla="*/ 883444 h 1845469"/>
              <a:gd name="connsiteX29" fmla="*/ 1509713 w 2724150"/>
              <a:gd name="connsiteY29" fmla="*/ 888207 h 1845469"/>
              <a:gd name="connsiteX30" fmla="*/ 1538288 w 2724150"/>
              <a:gd name="connsiteY30" fmla="*/ 892969 h 1845469"/>
              <a:gd name="connsiteX31" fmla="*/ 1669257 w 2724150"/>
              <a:gd name="connsiteY31" fmla="*/ 892969 h 1845469"/>
              <a:gd name="connsiteX32" fmla="*/ 1762125 w 2724150"/>
              <a:gd name="connsiteY32" fmla="*/ 897732 h 1845469"/>
              <a:gd name="connsiteX33" fmla="*/ 1854994 w 2724150"/>
              <a:gd name="connsiteY33" fmla="*/ 900113 h 1845469"/>
              <a:gd name="connsiteX34" fmla="*/ 1933575 w 2724150"/>
              <a:gd name="connsiteY34" fmla="*/ 897732 h 1845469"/>
              <a:gd name="connsiteX35" fmla="*/ 1952625 w 2724150"/>
              <a:gd name="connsiteY35" fmla="*/ 895350 h 1845469"/>
              <a:gd name="connsiteX36" fmla="*/ 1947863 w 2724150"/>
              <a:gd name="connsiteY36" fmla="*/ 954882 h 1845469"/>
              <a:gd name="connsiteX37" fmla="*/ 1900238 w 2724150"/>
              <a:gd name="connsiteY37" fmla="*/ 1038225 h 1845469"/>
              <a:gd name="connsiteX38" fmla="*/ 1907382 w 2724150"/>
              <a:gd name="connsiteY38" fmla="*/ 1140619 h 1845469"/>
              <a:gd name="connsiteX39" fmla="*/ 1938338 w 2724150"/>
              <a:gd name="connsiteY39" fmla="*/ 1216819 h 1845469"/>
              <a:gd name="connsiteX40" fmla="*/ 1966913 w 2724150"/>
              <a:gd name="connsiteY40" fmla="*/ 1300163 h 1845469"/>
              <a:gd name="connsiteX41" fmla="*/ 1988344 w 2724150"/>
              <a:gd name="connsiteY41" fmla="*/ 1466850 h 1845469"/>
              <a:gd name="connsiteX42" fmla="*/ 1983582 w 2724150"/>
              <a:gd name="connsiteY42" fmla="*/ 1519238 h 1845469"/>
              <a:gd name="connsiteX43" fmla="*/ 2007394 w 2724150"/>
              <a:gd name="connsiteY43" fmla="*/ 1612107 h 1845469"/>
              <a:gd name="connsiteX44" fmla="*/ 2002632 w 2724150"/>
              <a:gd name="connsiteY44" fmla="*/ 1690688 h 1845469"/>
              <a:gd name="connsiteX45" fmla="*/ 2009775 w 2724150"/>
              <a:gd name="connsiteY45" fmla="*/ 1743075 h 1845469"/>
              <a:gd name="connsiteX46" fmla="*/ 2026444 w 2724150"/>
              <a:gd name="connsiteY46" fmla="*/ 1783557 h 1845469"/>
              <a:gd name="connsiteX47" fmla="*/ 2078832 w 2724150"/>
              <a:gd name="connsiteY47" fmla="*/ 1788319 h 1845469"/>
              <a:gd name="connsiteX48" fmla="*/ 2052638 w 2724150"/>
              <a:gd name="connsiteY48" fmla="*/ 1831182 h 1845469"/>
              <a:gd name="connsiteX49" fmla="*/ 2145507 w 2724150"/>
              <a:gd name="connsiteY49" fmla="*/ 1835944 h 1845469"/>
              <a:gd name="connsiteX50" fmla="*/ 2300288 w 2724150"/>
              <a:gd name="connsiteY50" fmla="*/ 1845469 h 1845469"/>
              <a:gd name="connsiteX51" fmla="*/ 2421732 w 2724150"/>
              <a:gd name="connsiteY51" fmla="*/ 1828800 h 1845469"/>
              <a:gd name="connsiteX52" fmla="*/ 2459832 w 2724150"/>
              <a:gd name="connsiteY52" fmla="*/ 1802607 h 1845469"/>
              <a:gd name="connsiteX53" fmla="*/ 2528888 w 2724150"/>
              <a:gd name="connsiteY53" fmla="*/ 1804988 h 1845469"/>
              <a:gd name="connsiteX54" fmla="*/ 2574132 w 2724150"/>
              <a:gd name="connsiteY54" fmla="*/ 1804988 h 1845469"/>
              <a:gd name="connsiteX55" fmla="*/ 2640807 w 2724150"/>
              <a:gd name="connsiteY55" fmla="*/ 1814513 h 1845469"/>
              <a:gd name="connsiteX56" fmla="*/ 2695575 w 2724150"/>
              <a:gd name="connsiteY56" fmla="*/ 1831182 h 1845469"/>
              <a:gd name="connsiteX57" fmla="*/ 2712244 w 2724150"/>
              <a:gd name="connsiteY57" fmla="*/ 1828800 h 1845469"/>
              <a:gd name="connsiteX58" fmla="*/ 2724150 w 2724150"/>
              <a:gd name="connsiteY58" fmla="*/ 1759744 h 1845469"/>
              <a:gd name="connsiteX59" fmla="*/ 2700338 w 2724150"/>
              <a:gd name="connsiteY59" fmla="*/ 1585913 h 1845469"/>
              <a:gd name="connsiteX60" fmla="*/ 2700338 w 2724150"/>
              <a:gd name="connsiteY60" fmla="*/ 1559719 h 1845469"/>
              <a:gd name="connsiteX61" fmla="*/ 2697957 w 2724150"/>
              <a:gd name="connsiteY61" fmla="*/ 1350169 h 1845469"/>
              <a:gd name="connsiteX62" fmla="*/ 2686050 w 2724150"/>
              <a:gd name="connsiteY62" fmla="*/ 988219 h 1845469"/>
              <a:gd name="connsiteX63" fmla="*/ 2686050 w 2724150"/>
              <a:gd name="connsiteY63" fmla="*/ 947738 h 1845469"/>
              <a:gd name="connsiteX64" fmla="*/ 2643188 w 2724150"/>
              <a:gd name="connsiteY64" fmla="*/ 895350 h 1845469"/>
              <a:gd name="connsiteX65" fmla="*/ 2612232 w 2724150"/>
              <a:gd name="connsiteY65" fmla="*/ 845344 h 1845469"/>
              <a:gd name="connsiteX66" fmla="*/ 2614613 w 2724150"/>
              <a:gd name="connsiteY66" fmla="*/ 792957 h 1845469"/>
              <a:gd name="connsiteX67" fmla="*/ 2667000 w 2724150"/>
              <a:gd name="connsiteY67" fmla="*/ 702469 h 1845469"/>
              <a:gd name="connsiteX68" fmla="*/ 2681288 w 2724150"/>
              <a:gd name="connsiteY68" fmla="*/ 621507 h 1845469"/>
              <a:gd name="connsiteX69" fmla="*/ 2681288 w 2724150"/>
              <a:gd name="connsiteY69" fmla="*/ 523875 h 1845469"/>
              <a:gd name="connsiteX70" fmla="*/ 2676525 w 2724150"/>
              <a:gd name="connsiteY70" fmla="*/ 440532 h 1845469"/>
              <a:gd name="connsiteX71" fmla="*/ 2700338 w 2724150"/>
              <a:gd name="connsiteY71" fmla="*/ 347663 h 1845469"/>
              <a:gd name="connsiteX72" fmla="*/ 2686050 w 2724150"/>
              <a:gd name="connsiteY72" fmla="*/ 242888 h 1845469"/>
              <a:gd name="connsiteX73" fmla="*/ 2683669 w 2724150"/>
              <a:gd name="connsiteY73" fmla="*/ 219075 h 1845469"/>
              <a:gd name="connsiteX74" fmla="*/ 2678907 w 2724150"/>
              <a:gd name="connsiteY74" fmla="*/ 166688 h 1845469"/>
              <a:gd name="connsiteX75" fmla="*/ 2650332 w 2724150"/>
              <a:gd name="connsiteY75" fmla="*/ 114300 h 1845469"/>
              <a:gd name="connsiteX76" fmla="*/ 2624138 w 2724150"/>
              <a:gd name="connsiteY76" fmla="*/ 71438 h 1845469"/>
              <a:gd name="connsiteX77" fmla="*/ 2590800 w 2724150"/>
              <a:gd name="connsiteY77" fmla="*/ 21432 h 1845469"/>
              <a:gd name="connsiteX78" fmla="*/ 2555082 w 2724150"/>
              <a:gd name="connsiteY78" fmla="*/ 7144 h 1845469"/>
              <a:gd name="connsiteX79" fmla="*/ 2536032 w 2724150"/>
              <a:gd name="connsiteY79" fmla="*/ 2382 h 1845469"/>
              <a:gd name="connsiteX80" fmla="*/ 0 w 2724150"/>
              <a:gd name="connsiteY80" fmla="*/ 0 h 184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724150" h="1845469">
                <a:moveTo>
                  <a:pt x="0" y="0"/>
                </a:moveTo>
                <a:lnTo>
                  <a:pt x="61913" y="50007"/>
                </a:lnTo>
                <a:lnTo>
                  <a:pt x="119063" y="109538"/>
                </a:lnTo>
                <a:lnTo>
                  <a:pt x="171450" y="216694"/>
                </a:lnTo>
                <a:lnTo>
                  <a:pt x="252413" y="373857"/>
                </a:lnTo>
                <a:lnTo>
                  <a:pt x="314325" y="578644"/>
                </a:lnTo>
                <a:lnTo>
                  <a:pt x="350044" y="685800"/>
                </a:lnTo>
                <a:lnTo>
                  <a:pt x="371475" y="862013"/>
                </a:lnTo>
                <a:lnTo>
                  <a:pt x="464344" y="859632"/>
                </a:lnTo>
                <a:lnTo>
                  <a:pt x="531019" y="878682"/>
                </a:lnTo>
                <a:lnTo>
                  <a:pt x="578644" y="881063"/>
                </a:lnTo>
                <a:lnTo>
                  <a:pt x="595313" y="859632"/>
                </a:lnTo>
                <a:lnTo>
                  <a:pt x="621507" y="835819"/>
                </a:lnTo>
                <a:lnTo>
                  <a:pt x="673894" y="857250"/>
                </a:lnTo>
                <a:lnTo>
                  <a:pt x="714375" y="876300"/>
                </a:lnTo>
                <a:lnTo>
                  <a:pt x="735807" y="881063"/>
                </a:lnTo>
                <a:lnTo>
                  <a:pt x="754857" y="878682"/>
                </a:lnTo>
                <a:lnTo>
                  <a:pt x="802482" y="864394"/>
                </a:lnTo>
                <a:lnTo>
                  <a:pt x="871538" y="857250"/>
                </a:lnTo>
                <a:lnTo>
                  <a:pt x="895350" y="857250"/>
                </a:lnTo>
                <a:lnTo>
                  <a:pt x="966788" y="862013"/>
                </a:lnTo>
                <a:lnTo>
                  <a:pt x="1000125" y="862013"/>
                </a:lnTo>
                <a:lnTo>
                  <a:pt x="1066800" y="862013"/>
                </a:lnTo>
                <a:lnTo>
                  <a:pt x="1088232" y="864394"/>
                </a:lnTo>
                <a:lnTo>
                  <a:pt x="1178719" y="869157"/>
                </a:lnTo>
                <a:lnTo>
                  <a:pt x="1223963" y="869157"/>
                </a:lnTo>
                <a:lnTo>
                  <a:pt x="1243013" y="876300"/>
                </a:lnTo>
                <a:lnTo>
                  <a:pt x="1321594" y="881063"/>
                </a:lnTo>
                <a:lnTo>
                  <a:pt x="1352550" y="883444"/>
                </a:lnTo>
                <a:lnTo>
                  <a:pt x="1509713" y="888207"/>
                </a:lnTo>
                <a:lnTo>
                  <a:pt x="1538288" y="892969"/>
                </a:lnTo>
                <a:lnTo>
                  <a:pt x="1669257" y="892969"/>
                </a:lnTo>
                <a:lnTo>
                  <a:pt x="1762125" y="897732"/>
                </a:lnTo>
                <a:lnTo>
                  <a:pt x="1854994" y="900113"/>
                </a:lnTo>
                <a:lnTo>
                  <a:pt x="1933575" y="897732"/>
                </a:lnTo>
                <a:lnTo>
                  <a:pt x="1952625" y="895350"/>
                </a:lnTo>
                <a:lnTo>
                  <a:pt x="1947863" y="954882"/>
                </a:lnTo>
                <a:lnTo>
                  <a:pt x="1900238" y="1038225"/>
                </a:lnTo>
                <a:lnTo>
                  <a:pt x="1907382" y="1140619"/>
                </a:lnTo>
                <a:lnTo>
                  <a:pt x="1938338" y="1216819"/>
                </a:lnTo>
                <a:lnTo>
                  <a:pt x="1966913" y="1300163"/>
                </a:lnTo>
                <a:lnTo>
                  <a:pt x="1988344" y="1466850"/>
                </a:lnTo>
                <a:lnTo>
                  <a:pt x="1983582" y="1519238"/>
                </a:lnTo>
                <a:lnTo>
                  <a:pt x="2007394" y="1612107"/>
                </a:lnTo>
                <a:lnTo>
                  <a:pt x="2002632" y="1690688"/>
                </a:lnTo>
                <a:lnTo>
                  <a:pt x="2009775" y="1743075"/>
                </a:lnTo>
                <a:lnTo>
                  <a:pt x="2026444" y="1783557"/>
                </a:lnTo>
                <a:lnTo>
                  <a:pt x="2078832" y="1788319"/>
                </a:lnTo>
                <a:lnTo>
                  <a:pt x="2052638" y="1831182"/>
                </a:lnTo>
                <a:lnTo>
                  <a:pt x="2145507" y="1835944"/>
                </a:lnTo>
                <a:lnTo>
                  <a:pt x="2300288" y="1845469"/>
                </a:lnTo>
                <a:lnTo>
                  <a:pt x="2421732" y="1828800"/>
                </a:lnTo>
                <a:lnTo>
                  <a:pt x="2459832" y="1802607"/>
                </a:lnTo>
                <a:lnTo>
                  <a:pt x="2528888" y="1804988"/>
                </a:lnTo>
                <a:lnTo>
                  <a:pt x="2574132" y="1804988"/>
                </a:lnTo>
                <a:lnTo>
                  <a:pt x="2640807" y="1814513"/>
                </a:lnTo>
                <a:lnTo>
                  <a:pt x="2695575" y="1831182"/>
                </a:lnTo>
                <a:lnTo>
                  <a:pt x="2712244" y="1828800"/>
                </a:lnTo>
                <a:lnTo>
                  <a:pt x="2724150" y="1759744"/>
                </a:lnTo>
                <a:lnTo>
                  <a:pt x="2700338" y="1585913"/>
                </a:lnTo>
                <a:lnTo>
                  <a:pt x="2700338" y="1559719"/>
                </a:lnTo>
                <a:cubicBezTo>
                  <a:pt x="2699544" y="1489869"/>
                  <a:pt x="2698751" y="1420019"/>
                  <a:pt x="2697957" y="1350169"/>
                </a:cubicBezTo>
                <a:lnTo>
                  <a:pt x="2686050" y="988219"/>
                </a:lnTo>
                <a:lnTo>
                  <a:pt x="2686050" y="947738"/>
                </a:lnTo>
                <a:lnTo>
                  <a:pt x="2643188" y="895350"/>
                </a:lnTo>
                <a:lnTo>
                  <a:pt x="2612232" y="845344"/>
                </a:lnTo>
                <a:lnTo>
                  <a:pt x="2614613" y="792957"/>
                </a:lnTo>
                <a:lnTo>
                  <a:pt x="2667000" y="702469"/>
                </a:lnTo>
                <a:lnTo>
                  <a:pt x="2681288" y="621507"/>
                </a:lnTo>
                <a:lnTo>
                  <a:pt x="2681288" y="523875"/>
                </a:lnTo>
                <a:lnTo>
                  <a:pt x="2676525" y="440532"/>
                </a:lnTo>
                <a:lnTo>
                  <a:pt x="2700338" y="347663"/>
                </a:lnTo>
                <a:lnTo>
                  <a:pt x="2686050" y="242888"/>
                </a:lnTo>
                <a:lnTo>
                  <a:pt x="2683669" y="219075"/>
                </a:lnTo>
                <a:lnTo>
                  <a:pt x="2678907" y="166688"/>
                </a:lnTo>
                <a:lnTo>
                  <a:pt x="2650332" y="114300"/>
                </a:lnTo>
                <a:lnTo>
                  <a:pt x="2624138" y="71438"/>
                </a:lnTo>
                <a:lnTo>
                  <a:pt x="2590800" y="21432"/>
                </a:lnTo>
                <a:lnTo>
                  <a:pt x="2555082" y="7144"/>
                </a:lnTo>
                <a:lnTo>
                  <a:pt x="2536032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198" t="-379" r="-6675" b="-1406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406DA2B-1B94-D3EB-1CD5-514A84160433}"/>
              </a:ext>
            </a:extLst>
          </p:cNvPr>
          <p:cNvSpPr/>
          <p:nvPr/>
        </p:nvSpPr>
        <p:spPr>
          <a:xfrm>
            <a:off x="7539038" y="3595826"/>
            <a:ext cx="1530350" cy="2057400"/>
          </a:xfrm>
          <a:custGeom>
            <a:avLst/>
            <a:gdLst>
              <a:gd name="connsiteX0" fmla="*/ 12700 w 1530350"/>
              <a:gd name="connsiteY0" fmla="*/ 0 h 2057400"/>
              <a:gd name="connsiteX1" fmla="*/ 76200 w 1530350"/>
              <a:gd name="connsiteY1" fmla="*/ 47625 h 2057400"/>
              <a:gd name="connsiteX2" fmla="*/ 142875 w 1530350"/>
              <a:gd name="connsiteY2" fmla="*/ 82550 h 2057400"/>
              <a:gd name="connsiteX3" fmla="*/ 219075 w 1530350"/>
              <a:gd name="connsiteY3" fmla="*/ 85725 h 2057400"/>
              <a:gd name="connsiteX4" fmla="*/ 285750 w 1530350"/>
              <a:gd name="connsiteY4" fmla="*/ 76200 h 2057400"/>
              <a:gd name="connsiteX5" fmla="*/ 403225 w 1530350"/>
              <a:gd name="connsiteY5" fmla="*/ 66675 h 2057400"/>
              <a:gd name="connsiteX6" fmla="*/ 403225 w 1530350"/>
              <a:gd name="connsiteY6" fmla="*/ 66675 h 2057400"/>
              <a:gd name="connsiteX7" fmla="*/ 422275 w 1530350"/>
              <a:gd name="connsiteY7" fmla="*/ 101600 h 2057400"/>
              <a:gd name="connsiteX8" fmla="*/ 434975 w 1530350"/>
              <a:gd name="connsiteY8" fmla="*/ 123825 h 2057400"/>
              <a:gd name="connsiteX9" fmla="*/ 438150 w 1530350"/>
              <a:gd name="connsiteY9" fmla="*/ 152400 h 2057400"/>
              <a:gd name="connsiteX10" fmla="*/ 469900 w 1530350"/>
              <a:gd name="connsiteY10" fmla="*/ 190500 h 2057400"/>
              <a:gd name="connsiteX11" fmla="*/ 549275 w 1530350"/>
              <a:gd name="connsiteY11" fmla="*/ 209550 h 2057400"/>
              <a:gd name="connsiteX12" fmla="*/ 587375 w 1530350"/>
              <a:gd name="connsiteY12" fmla="*/ 209550 h 2057400"/>
              <a:gd name="connsiteX13" fmla="*/ 723900 w 1530350"/>
              <a:gd name="connsiteY13" fmla="*/ 177800 h 2057400"/>
              <a:gd name="connsiteX14" fmla="*/ 854075 w 1530350"/>
              <a:gd name="connsiteY14" fmla="*/ 133350 h 2057400"/>
              <a:gd name="connsiteX15" fmla="*/ 1050925 w 1530350"/>
              <a:gd name="connsiteY15" fmla="*/ 88900 h 2057400"/>
              <a:gd name="connsiteX16" fmla="*/ 1209675 w 1530350"/>
              <a:gd name="connsiteY16" fmla="*/ 47625 h 2057400"/>
              <a:gd name="connsiteX17" fmla="*/ 1241425 w 1530350"/>
              <a:gd name="connsiteY17" fmla="*/ 28575 h 2057400"/>
              <a:gd name="connsiteX18" fmla="*/ 1304925 w 1530350"/>
              <a:gd name="connsiteY18" fmla="*/ 22225 h 2057400"/>
              <a:gd name="connsiteX19" fmla="*/ 1381125 w 1530350"/>
              <a:gd name="connsiteY19" fmla="*/ 28575 h 2057400"/>
              <a:gd name="connsiteX20" fmla="*/ 1485900 w 1530350"/>
              <a:gd name="connsiteY20" fmla="*/ 47625 h 2057400"/>
              <a:gd name="connsiteX21" fmla="*/ 1530350 w 1530350"/>
              <a:gd name="connsiteY21" fmla="*/ 76200 h 2057400"/>
              <a:gd name="connsiteX22" fmla="*/ 1530350 w 1530350"/>
              <a:gd name="connsiteY22" fmla="*/ 146050 h 2057400"/>
              <a:gd name="connsiteX23" fmla="*/ 1482725 w 1530350"/>
              <a:gd name="connsiteY23" fmla="*/ 273050 h 2057400"/>
              <a:gd name="connsiteX24" fmla="*/ 1492250 w 1530350"/>
              <a:gd name="connsiteY24" fmla="*/ 339725 h 2057400"/>
              <a:gd name="connsiteX25" fmla="*/ 1482725 w 1530350"/>
              <a:gd name="connsiteY25" fmla="*/ 479425 h 2057400"/>
              <a:gd name="connsiteX26" fmla="*/ 1460500 w 1530350"/>
              <a:gd name="connsiteY26" fmla="*/ 657225 h 2057400"/>
              <a:gd name="connsiteX27" fmla="*/ 1425575 w 1530350"/>
              <a:gd name="connsiteY27" fmla="*/ 784225 h 2057400"/>
              <a:gd name="connsiteX28" fmla="*/ 1397000 w 1530350"/>
              <a:gd name="connsiteY28" fmla="*/ 936625 h 2057400"/>
              <a:gd name="connsiteX29" fmla="*/ 1381125 w 1530350"/>
              <a:gd name="connsiteY29" fmla="*/ 1050925 h 2057400"/>
              <a:gd name="connsiteX30" fmla="*/ 1346200 w 1530350"/>
              <a:gd name="connsiteY30" fmla="*/ 1292225 h 2057400"/>
              <a:gd name="connsiteX31" fmla="*/ 1260475 w 1530350"/>
              <a:gd name="connsiteY31" fmla="*/ 1587500 h 2057400"/>
              <a:gd name="connsiteX32" fmla="*/ 1235075 w 1530350"/>
              <a:gd name="connsiteY32" fmla="*/ 1806575 h 2057400"/>
              <a:gd name="connsiteX33" fmla="*/ 1203325 w 1530350"/>
              <a:gd name="connsiteY33" fmla="*/ 2057400 h 2057400"/>
              <a:gd name="connsiteX34" fmla="*/ 0 w 1530350"/>
              <a:gd name="connsiteY34" fmla="*/ 2051050 h 2057400"/>
              <a:gd name="connsiteX35" fmla="*/ 12700 w 1530350"/>
              <a:gd name="connsiteY35" fmla="*/ 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30350" h="2057400">
                <a:moveTo>
                  <a:pt x="12700" y="0"/>
                </a:moveTo>
                <a:lnTo>
                  <a:pt x="76200" y="47625"/>
                </a:lnTo>
                <a:lnTo>
                  <a:pt x="142875" y="82550"/>
                </a:lnTo>
                <a:lnTo>
                  <a:pt x="219075" y="85725"/>
                </a:lnTo>
                <a:lnTo>
                  <a:pt x="285750" y="76200"/>
                </a:lnTo>
                <a:lnTo>
                  <a:pt x="403225" y="66675"/>
                </a:lnTo>
                <a:lnTo>
                  <a:pt x="403225" y="66675"/>
                </a:lnTo>
                <a:cubicBezTo>
                  <a:pt x="420249" y="97319"/>
                  <a:pt x="414227" y="85504"/>
                  <a:pt x="422275" y="101600"/>
                </a:cubicBezTo>
                <a:lnTo>
                  <a:pt x="434975" y="123825"/>
                </a:lnTo>
                <a:lnTo>
                  <a:pt x="438150" y="152400"/>
                </a:lnTo>
                <a:lnTo>
                  <a:pt x="469900" y="190500"/>
                </a:lnTo>
                <a:lnTo>
                  <a:pt x="549275" y="209550"/>
                </a:lnTo>
                <a:lnTo>
                  <a:pt x="587375" y="209550"/>
                </a:lnTo>
                <a:lnTo>
                  <a:pt x="723900" y="177800"/>
                </a:lnTo>
                <a:lnTo>
                  <a:pt x="854075" y="133350"/>
                </a:lnTo>
                <a:lnTo>
                  <a:pt x="1050925" y="88900"/>
                </a:lnTo>
                <a:lnTo>
                  <a:pt x="1209675" y="47625"/>
                </a:lnTo>
                <a:lnTo>
                  <a:pt x="1241425" y="28575"/>
                </a:lnTo>
                <a:lnTo>
                  <a:pt x="1304925" y="22225"/>
                </a:lnTo>
                <a:lnTo>
                  <a:pt x="1381125" y="28575"/>
                </a:lnTo>
                <a:lnTo>
                  <a:pt x="1485900" y="47625"/>
                </a:lnTo>
                <a:lnTo>
                  <a:pt x="1530350" y="76200"/>
                </a:lnTo>
                <a:lnTo>
                  <a:pt x="1530350" y="146050"/>
                </a:lnTo>
                <a:lnTo>
                  <a:pt x="1482725" y="273050"/>
                </a:lnTo>
                <a:lnTo>
                  <a:pt x="1492250" y="339725"/>
                </a:lnTo>
                <a:lnTo>
                  <a:pt x="1482725" y="479425"/>
                </a:lnTo>
                <a:lnTo>
                  <a:pt x="1460500" y="657225"/>
                </a:lnTo>
                <a:lnTo>
                  <a:pt x="1425575" y="784225"/>
                </a:lnTo>
                <a:lnTo>
                  <a:pt x="1397000" y="936625"/>
                </a:lnTo>
                <a:lnTo>
                  <a:pt x="1381125" y="1050925"/>
                </a:lnTo>
                <a:lnTo>
                  <a:pt x="1346200" y="1292225"/>
                </a:lnTo>
                <a:lnTo>
                  <a:pt x="1260475" y="1587500"/>
                </a:lnTo>
                <a:lnTo>
                  <a:pt x="1235075" y="1806575"/>
                </a:lnTo>
                <a:lnTo>
                  <a:pt x="1203325" y="2057400"/>
                </a:lnTo>
                <a:lnTo>
                  <a:pt x="0" y="2051050"/>
                </a:lnTo>
                <a:cubicBezTo>
                  <a:pt x="4233" y="1367367"/>
                  <a:pt x="8467" y="683683"/>
                  <a:pt x="12700" y="0"/>
                </a:cubicBezTo>
                <a:close/>
              </a:path>
            </a:pathLst>
          </a:custGeom>
          <a:blipFill>
            <a:blip r:embed="rId5"/>
            <a:stretch>
              <a:fillRect l="-252" t="-115053" r="-191020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8550B7D-FA2B-0917-F4F7-F10978183237}"/>
              </a:ext>
            </a:extLst>
          </p:cNvPr>
          <p:cNvSpPr/>
          <p:nvPr/>
        </p:nvSpPr>
        <p:spPr>
          <a:xfrm>
            <a:off x="9275763" y="2869545"/>
            <a:ext cx="502444" cy="528637"/>
          </a:xfrm>
          <a:custGeom>
            <a:avLst/>
            <a:gdLst>
              <a:gd name="connsiteX0" fmla="*/ 92869 w 502444"/>
              <a:gd name="connsiteY0" fmla="*/ 42862 h 528637"/>
              <a:gd name="connsiteX1" fmla="*/ 152400 w 502444"/>
              <a:gd name="connsiteY1" fmla="*/ 0 h 528637"/>
              <a:gd name="connsiteX2" fmla="*/ 152400 w 502444"/>
              <a:gd name="connsiteY2" fmla="*/ 0 h 528637"/>
              <a:gd name="connsiteX3" fmla="*/ 195263 w 502444"/>
              <a:gd name="connsiteY3" fmla="*/ 33337 h 528637"/>
              <a:gd name="connsiteX4" fmla="*/ 230981 w 502444"/>
              <a:gd name="connsiteY4" fmla="*/ 140494 h 528637"/>
              <a:gd name="connsiteX5" fmla="*/ 288131 w 502444"/>
              <a:gd name="connsiteY5" fmla="*/ 102394 h 528637"/>
              <a:gd name="connsiteX6" fmla="*/ 330994 w 502444"/>
              <a:gd name="connsiteY6" fmla="*/ 102394 h 528637"/>
              <a:gd name="connsiteX7" fmla="*/ 369094 w 502444"/>
              <a:gd name="connsiteY7" fmla="*/ 109537 h 528637"/>
              <a:gd name="connsiteX8" fmla="*/ 400050 w 502444"/>
              <a:gd name="connsiteY8" fmla="*/ 154781 h 528637"/>
              <a:gd name="connsiteX9" fmla="*/ 395288 w 502444"/>
              <a:gd name="connsiteY9" fmla="*/ 200025 h 528637"/>
              <a:gd name="connsiteX10" fmla="*/ 411956 w 502444"/>
              <a:gd name="connsiteY10" fmla="*/ 266700 h 528637"/>
              <a:gd name="connsiteX11" fmla="*/ 416719 w 502444"/>
              <a:gd name="connsiteY11" fmla="*/ 323850 h 528637"/>
              <a:gd name="connsiteX12" fmla="*/ 461963 w 502444"/>
              <a:gd name="connsiteY12" fmla="*/ 350044 h 528637"/>
              <a:gd name="connsiteX13" fmla="*/ 485775 w 502444"/>
              <a:gd name="connsiteY13" fmla="*/ 359569 h 528637"/>
              <a:gd name="connsiteX14" fmla="*/ 502444 w 502444"/>
              <a:gd name="connsiteY14" fmla="*/ 383381 h 528637"/>
              <a:gd name="connsiteX15" fmla="*/ 500063 w 502444"/>
              <a:gd name="connsiteY15" fmla="*/ 421481 h 528637"/>
              <a:gd name="connsiteX16" fmla="*/ 431006 w 502444"/>
              <a:gd name="connsiteY16" fmla="*/ 464344 h 528637"/>
              <a:gd name="connsiteX17" fmla="*/ 319088 w 502444"/>
              <a:gd name="connsiteY17" fmla="*/ 485775 h 528637"/>
              <a:gd name="connsiteX18" fmla="*/ 295275 w 502444"/>
              <a:gd name="connsiteY18" fmla="*/ 490537 h 528637"/>
              <a:gd name="connsiteX19" fmla="*/ 235744 w 502444"/>
              <a:gd name="connsiteY19" fmla="*/ 504825 h 528637"/>
              <a:gd name="connsiteX20" fmla="*/ 152400 w 502444"/>
              <a:gd name="connsiteY20" fmla="*/ 509587 h 528637"/>
              <a:gd name="connsiteX21" fmla="*/ 100013 w 502444"/>
              <a:gd name="connsiteY21" fmla="*/ 526256 h 528637"/>
              <a:gd name="connsiteX22" fmla="*/ 76200 w 502444"/>
              <a:gd name="connsiteY22" fmla="*/ 528637 h 528637"/>
              <a:gd name="connsiteX23" fmla="*/ 45244 w 502444"/>
              <a:gd name="connsiteY23" fmla="*/ 528637 h 528637"/>
              <a:gd name="connsiteX24" fmla="*/ 11906 w 502444"/>
              <a:gd name="connsiteY24" fmla="*/ 516731 h 528637"/>
              <a:gd name="connsiteX25" fmla="*/ 4763 w 502444"/>
              <a:gd name="connsiteY25" fmla="*/ 440531 h 528637"/>
              <a:gd name="connsiteX26" fmla="*/ 7144 w 502444"/>
              <a:gd name="connsiteY26" fmla="*/ 361950 h 528637"/>
              <a:gd name="connsiteX27" fmla="*/ 0 w 502444"/>
              <a:gd name="connsiteY27" fmla="*/ 304800 h 528637"/>
              <a:gd name="connsiteX28" fmla="*/ 11906 w 502444"/>
              <a:gd name="connsiteY28" fmla="*/ 283369 h 528637"/>
              <a:gd name="connsiteX29" fmla="*/ 47625 w 502444"/>
              <a:gd name="connsiteY29" fmla="*/ 211931 h 528637"/>
              <a:gd name="connsiteX30" fmla="*/ 69056 w 502444"/>
              <a:gd name="connsiteY30" fmla="*/ 111919 h 528637"/>
              <a:gd name="connsiteX31" fmla="*/ 92869 w 502444"/>
              <a:gd name="connsiteY31" fmla="*/ 42862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02444" h="528637">
                <a:moveTo>
                  <a:pt x="92869" y="42862"/>
                </a:moveTo>
                <a:lnTo>
                  <a:pt x="152400" y="0"/>
                </a:lnTo>
                <a:lnTo>
                  <a:pt x="152400" y="0"/>
                </a:lnTo>
                <a:lnTo>
                  <a:pt x="195263" y="33337"/>
                </a:lnTo>
                <a:lnTo>
                  <a:pt x="230981" y="140494"/>
                </a:lnTo>
                <a:lnTo>
                  <a:pt x="288131" y="102394"/>
                </a:lnTo>
                <a:lnTo>
                  <a:pt x="330994" y="102394"/>
                </a:lnTo>
                <a:lnTo>
                  <a:pt x="369094" y="109537"/>
                </a:lnTo>
                <a:lnTo>
                  <a:pt x="400050" y="154781"/>
                </a:lnTo>
                <a:lnTo>
                  <a:pt x="395288" y="200025"/>
                </a:lnTo>
                <a:lnTo>
                  <a:pt x="411956" y="266700"/>
                </a:lnTo>
                <a:lnTo>
                  <a:pt x="416719" y="323850"/>
                </a:lnTo>
                <a:lnTo>
                  <a:pt x="461963" y="350044"/>
                </a:lnTo>
                <a:lnTo>
                  <a:pt x="485775" y="359569"/>
                </a:lnTo>
                <a:lnTo>
                  <a:pt x="502444" y="383381"/>
                </a:lnTo>
                <a:lnTo>
                  <a:pt x="500063" y="421481"/>
                </a:lnTo>
                <a:lnTo>
                  <a:pt x="431006" y="464344"/>
                </a:lnTo>
                <a:lnTo>
                  <a:pt x="319088" y="485775"/>
                </a:lnTo>
                <a:lnTo>
                  <a:pt x="295275" y="490537"/>
                </a:lnTo>
                <a:lnTo>
                  <a:pt x="235744" y="504825"/>
                </a:lnTo>
                <a:lnTo>
                  <a:pt x="152400" y="509587"/>
                </a:lnTo>
                <a:lnTo>
                  <a:pt x="100013" y="526256"/>
                </a:lnTo>
                <a:lnTo>
                  <a:pt x="76200" y="528637"/>
                </a:lnTo>
                <a:lnTo>
                  <a:pt x="45244" y="528637"/>
                </a:lnTo>
                <a:lnTo>
                  <a:pt x="11906" y="516731"/>
                </a:lnTo>
                <a:lnTo>
                  <a:pt x="4763" y="440531"/>
                </a:lnTo>
                <a:cubicBezTo>
                  <a:pt x="5557" y="414337"/>
                  <a:pt x="6350" y="388144"/>
                  <a:pt x="7144" y="361950"/>
                </a:cubicBezTo>
                <a:lnTo>
                  <a:pt x="0" y="304800"/>
                </a:lnTo>
                <a:lnTo>
                  <a:pt x="11906" y="283369"/>
                </a:lnTo>
                <a:lnTo>
                  <a:pt x="47625" y="211931"/>
                </a:lnTo>
                <a:lnTo>
                  <a:pt x="69056" y="111919"/>
                </a:lnTo>
                <a:lnTo>
                  <a:pt x="92869" y="42862"/>
                </a:lnTo>
                <a:close/>
              </a:path>
            </a:pathLst>
          </a:custGeom>
          <a:blipFill>
            <a:blip r:embed="rId5"/>
            <a:stretch>
              <a:fillRect l="-344331" t="-308023" r="-440737" b="-426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5C796EB-D3FA-39D5-12B7-819BD4F6FA48}"/>
              </a:ext>
            </a:extLst>
          </p:cNvPr>
          <p:cNvSpPr/>
          <p:nvPr/>
        </p:nvSpPr>
        <p:spPr>
          <a:xfrm>
            <a:off x="8834438" y="3186251"/>
            <a:ext cx="2489200" cy="2466975"/>
          </a:xfrm>
          <a:custGeom>
            <a:avLst/>
            <a:gdLst>
              <a:gd name="connsiteX0" fmla="*/ 0 w 2489200"/>
              <a:gd name="connsiteY0" fmla="*/ 2466975 h 2466975"/>
              <a:gd name="connsiteX1" fmla="*/ 22225 w 2489200"/>
              <a:gd name="connsiteY1" fmla="*/ 2378075 h 2466975"/>
              <a:gd name="connsiteX2" fmla="*/ 53975 w 2489200"/>
              <a:gd name="connsiteY2" fmla="*/ 2263775 h 2466975"/>
              <a:gd name="connsiteX3" fmla="*/ 73025 w 2489200"/>
              <a:gd name="connsiteY3" fmla="*/ 2178050 h 2466975"/>
              <a:gd name="connsiteX4" fmla="*/ 79375 w 2489200"/>
              <a:gd name="connsiteY4" fmla="*/ 2047875 h 2466975"/>
              <a:gd name="connsiteX5" fmla="*/ 88900 w 2489200"/>
              <a:gd name="connsiteY5" fmla="*/ 1952625 h 2466975"/>
              <a:gd name="connsiteX6" fmla="*/ 101600 w 2489200"/>
              <a:gd name="connsiteY6" fmla="*/ 1847850 h 2466975"/>
              <a:gd name="connsiteX7" fmla="*/ 127000 w 2489200"/>
              <a:gd name="connsiteY7" fmla="*/ 1781175 h 2466975"/>
              <a:gd name="connsiteX8" fmla="*/ 139700 w 2489200"/>
              <a:gd name="connsiteY8" fmla="*/ 1730375 h 2466975"/>
              <a:gd name="connsiteX9" fmla="*/ 155575 w 2489200"/>
              <a:gd name="connsiteY9" fmla="*/ 1644650 h 2466975"/>
              <a:gd name="connsiteX10" fmla="*/ 180975 w 2489200"/>
              <a:gd name="connsiteY10" fmla="*/ 1543050 h 2466975"/>
              <a:gd name="connsiteX11" fmla="*/ 196850 w 2489200"/>
              <a:gd name="connsiteY11" fmla="*/ 1463675 h 2466975"/>
              <a:gd name="connsiteX12" fmla="*/ 200025 w 2489200"/>
              <a:gd name="connsiteY12" fmla="*/ 1349375 h 2466975"/>
              <a:gd name="connsiteX13" fmla="*/ 228600 w 2489200"/>
              <a:gd name="connsiteY13" fmla="*/ 1266825 h 2466975"/>
              <a:gd name="connsiteX14" fmla="*/ 269875 w 2489200"/>
              <a:gd name="connsiteY14" fmla="*/ 1238250 h 2466975"/>
              <a:gd name="connsiteX15" fmla="*/ 301625 w 2489200"/>
              <a:gd name="connsiteY15" fmla="*/ 1174750 h 2466975"/>
              <a:gd name="connsiteX16" fmla="*/ 327025 w 2489200"/>
              <a:gd name="connsiteY16" fmla="*/ 1098550 h 2466975"/>
              <a:gd name="connsiteX17" fmla="*/ 330200 w 2489200"/>
              <a:gd name="connsiteY17" fmla="*/ 1025525 h 2466975"/>
              <a:gd name="connsiteX18" fmla="*/ 349250 w 2489200"/>
              <a:gd name="connsiteY18" fmla="*/ 885825 h 2466975"/>
              <a:gd name="connsiteX19" fmla="*/ 377825 w 2489200"/>
              <a:gd name="connsiteY19" fmla="*/ 727075 h 2466975"/>
              <a:gd name="connsiteX20" fmla="*/ 377825 w 2489200"/>
              <a:gd name="connsiteY20" fmla="*/ 584200 h 2466975"/>
              <a:gd name="connsiteX21" fmla="*/ 346075 w 2489200"/>
              <a:gd name="connsiteY21" fmla="*/ 615950 h 2466975"/>
              <a:gd name="connsiteX22" fmla="*/ 346075 w 2489200"/>
              <a:gd name="connsiteY22" fmla="*/ 552450 h 2466975"/>
              <a:gd name="connsiteX23" fmla="*/ 374650 w 2489200"/>
              <a:gd name="connsiteY23" fmla="*/ 469900 h 2466975"/>
              <a:gd name="connsiteX24" fmla="*/ 438150 w 2489200"/>
              <a:gd name="connsiteY24" fmla="*/ 419100 h 2466975"/>
              <a:gd name="connsiteX25" fmla="*/ 514350 w 2489200"/>
              <a:gd name="connsiteY25" fmla="*/ 346075 h 2466975"/>
              <a:gd name="connsiteX26" fmla="*/ 606425 w 2489200"/>
              <a:gd name="connsiteY26" fmla="*/ 342900 h 2466975"/>
              <a:gd name="connsiteX27" fmla="*/ 682625 w 2489200"/>
              <a:gd name="connsiteY27" fmla="*/ 349250 h 2466975"/>
              <a:gd name="connsiteX28" fmla="*/ 600075 w 2489200"/>
              <a:gd name="connsiteY28" fmla="*/ 254000 h 2466975"/>
              <a:gd name="connsiteX29" fmla="*/ 723900 w 2489200"/>
              <a:gd name="connsiteY29" fmla="*/ 203200 h 2466975"/>
              <a:gd name="connsiteX30" fmla="*/ 809625 w 2489200"/>
              <a:gd name="connsiteY30" fmla="*/ 203200 h 2466975"/>
              <a:gd name="connsiteX31" fmla="*/ 952500 w 2489200"/>
              <a:gd name="connsiteY31" fmla="*/ 171450 h 2466975"/>
              <a:gd name="connsiteX32" fmla="*/ 1063625 w 2489200"/>
              <a:gd name="connsiteY32" fmla="*/ 146050 h 2466975"/>
              <a:gd name="connsiteX33" fmla="*/ 1047750 w 2489200"/>
              <a:gd name="connsiteY33" fmla="*/ 161925 h 2466975"/>
              <a:gd name="connsiteX34" fmla="*/ 996950 w 2489200"/>
              <a:gd name="connsiteY34" fmla="*/ 215900 h 2466975"/>
              <a:gd name="connsiteX35" fmla="*/ 974725 w 2489200"/>
              <a:gd name="connsiteY35" fmla="*/ 234950 h 2466975"/>
              <a:gd name="connsiteX36" fmla="*/ 1016000 w 2489200"/>
              <a:gd name="connsiteY36" fmla="*/ 257175 h 2466975"/>
              <a:gd name="connsiteX37" fmla="*/ 1063625 w 2489200"/>
              <a:gd name="connsiteY37" fmla="*/ 269875 h 2466975"/>
              <a:gd name="connsiteX38" fmla="*/ 1127125 w 2489200"/>
              <a:gd name="connsiteY38" fmla="*/ 231775 h 2466975"/>
              <a:gd name="connsiteX39" fmla="*/ 1149350 w 2489200"/>
              <a:gd name="connsiteY39" fmla="*/ 200025 h 2466975"/>
              <a:gd name="connsiteX40" fmla="*/ 1209675 w 2489200"/>
              <a:gd name="connsiteY40" fmla="*/ 171450 h 2466975"/>
              <a:gd name="connsiteX41" fmla="*/ 1311275 w 2489200"/>
              <a:gd name="connsiteY41" fmla="*/ 155575 h 2466975"/>
              <a:gd name="connsiteX42" fmla="*/ 1438275 w 2489200"/>
              <a:gd name="connsiteY42" fmla="*/ 123825 h 2466975"/>
              <a:gd name="connsiteX43" fmla="*/ 1492250 w 2489200"/>
              <a:gd name="connsiteY43" fmla="*/ 107950 h 2466975"/>
              <a:gd name="connsiteX44" fmla="*/ 1571625 w 2489200"/>
              <a:gd name="connsiteY44" fmla="*/ 88900 h 2466975"/>
              <a:gd name="connsiteX45" fmla="*/ 1619250 w 2489200"/>
              <a:gd name="connsiteY45" fmla="*/ 92075 h 2466975"/>
              <a:gd name="connsiteX46" fmla="*/ 1673225 w 2489200"/>
              <a:gd name="connsiteY46" fmla="*/ 107950 h 2466975"/>
              <a:gd name="connsiteX47" fmla="*/ 1847850 w 2489200"/>
              <a:gd name="connsiteY47" fmla="*/ 101600 h 2466975"/>
              <a:gd name="connsiteX48" fmla="*/ 1936750 w 2489200"/>
              <a:gd name="connsiteY48" fmla="*/ 82550 h 2466975"/>
              <a:gd name="connsiteX49" fmla="*/ 2073275 w 2489200"/>
              <a:gd name="connsiteY49" fmla="*/ 34925 h 2466975"/>
              <a:gd name="connsiteX50" fmla="*/ 2209800 w 2489200"/>
              <a:gd name="connsiteY50" fmla="*/ 22225 h 2466975"/>
              <a:gd name="connsiteX51" fmla="*/ 2305050 w 2489200"/>
              <a:gd name="connsiteY51" fmla="*/ 9525 h 2466975"/>
              <a:gd name="connsiteX52" fmla="*/ 2327275 w 2489200"/>
              <a:gd name="connsiteY52" fmla="*/ 0 h 2466975"/>
              <a:gd name="connsiteX53" fmla="*/ 2438400 w 2489200"/>
              <a:gd name="connsiteY53" fmla="*/ 34925 h 2466975"/>
              <a:gd name="connsiteX54" fmla="*/ 2489200 w 2489200"/>
              <a:gd name="connsiteY54" fmla="*/ 69850 h 2466975"/>
              <a:gd name="connsiteX55" fmla="*/ 2441575 w 2489200"/>
              <a:gd name="connsiteY55" fmla="*/ 292100 h 2466975"/>
              <a:gd name="connsiteX56" fmla="*/ 2387600 w 2489200"/>
              <a:gd name="connsiteY56" fmla="*/ 419100 h 2466975"/>
              <a:gd name="connsiteX57" fmla="*/ 2308225 w 2489200"/>
              <a:gd name="connsiteY57" fmla="*/ 596900 h 2466975"/>
              <a:gd name="connsiteX58" fmla="*/ 2241550 w 2489200"/>
              <a:gd name="connsiteY58" fmla="*/ 1038225 h 2466975"/>
              <a:gd name="connsiteX59" fmla="*/ 2206625 w 2489200"/>
              <a:gd name="connsiteY59" fmla="*/ 1069975 h 2466975"/>
              <a:gd name="connsiteX60" fmla="*/ 2165350 w 2489200"/>
              <a:gd name="connsiteY60" fmla="*/ 1317625 h 2466975"/>
              <a:gd name="connsiteX61" fmla="*/ 2095500 w 2489200"/>
              <a:gd name="connsiteY61" fmla="*/ 1536700 h 2466975"/>
              <a:gd name="connsiteX62" fmla="*/ 2060575 w 2489200"/>
              <a:gd name="connsiteY62" fmla="*/ 1854200 h 2466975"/>
              <a:gd name="connsiteX63" fmla="*/ 2022475 w 2489200"/>
              <a:gd name="connsiteY63" fmla="*/ 2457450 h 2466975"/>
              <a:gd name="connsiteX64" fmla="*/ 0 w 2489200"/>
              <a:gd name="connsiteY64" fmla="*/ 2466975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489200" h="2466975">
                <a:moveTo>
                  <a:pt x="0" y="2466975"/>
                </a:moveTo>
                <a:lnTo>
                  <a:pt x="22225" y="2378075"/>
                </a:lnTo>
                <a:lnTo>
                  <a:pt x="53975" y="2263775"/>
                </a:lnTo>
                <a:lnTo>
                  <a:pt x="73025" y="2178050"/>
                </a:lnTo>
                <a:lnTo>
                  <a:pt x="79375" y="2047875"/>
                </a:lnTo>
                <a:lnTo>
                  <a:pt x="88900" y="1952625"/>
                </a:lnTo>
                <a:lnTo>
                  <a:pt x="101600" y="1847850"/>
                </a:lnTo>
                <a:lnTo>
                  <a:pt x="127000" y="1781175"/>
                </a:lnTo>
                <a:lnTo>
                  <a:pt x="139700" y="1730375"/>
                </a:lnTo>
                <a:lnTo>
                  <a:pt x="155575" y="1644650"/>
                </a:lnTo>
                <a:lnTo>
                  <a:pt x="180975" y="1543050"/>
                </a:lnTo>
                <a:lnTo>
                  <a:pt x="196850" y="1463675"/>
                </a:lnTo>
                <a:cubicBezTo>
                  <a:pt x="197908" y="1425575"/>
                  <a:pt x="198967" y="1387475"/>
                  <a:pt x="200025" y="1349375"/>
                </a:cubicBezTo>
                <a:lnTo>
                  <a:pt x="228600" y="1266825"/>
                </a:lnTo>
                <a:lnTo>
                  <a:pt x="269875" y="1238250"/>
                </a:lnTo>
                <a:lnTo>
                  <a:pt x="301625" y="1174750"/>
                </a:lnTo>
                <a:lnTo>
                  <a:pt x="327025" y="1098550"/>
                </a:lnTo>
                <a:lnTo>
                  <a:pt x="330200" y="1025525"/>
                </a:lnTo>
                <a:lnTo>
                  <a:pt x="349250" y="885825"/>
                </a:lnTo>
                <a:lnTo>
                  <a:pt x="377825" y="727075"/>
                </a:lnTo>
                <a:lnTo>
                  <a:pt x="377825" y="584200"/>
                </a:lnTo>
                <a:lnTo>
                  <a:pt x="346075" y="615950"/>
                </a:lnTo>
                <a:lnTo>
                  <a:pt x="346075" y="552450"/>
                </a:lnTo>
                <a:lnTo>
                  <a:pt x="374650" y="469900"/>
                </a:lnTo>
                <a:lnTo>
                  <a:pt x="438150" y="419100"/>
                </a:lnTo>
                <a:lnTo>
                  <a:pt x="514350" y="346075"/>
                </a:lnTo>
                <a:lnTo>
                  <a:pt x="606425" y="342900"/>
                </a:lnTo>
                <a:lnTo>
                  <a:pt x="682625" y="349250"/>
                </a:lnTo>
                <a:lnTo>
                  <a:pt x="600075" y="254000"/>
                </a:lnTo>
                <a:lnTo>
                  <a:pt x="723900" y="203200"/>
                </a:lnTo>
                <a:lnTo>
                  <a:pt x="809625" y="203200"/>
                </a:lnTo>
                <a:lnTo>
                  <a:pt x="952500" y="171450"/>
                </a:lnTo>
                <a:lnTo>
                  <a:pt x="1063625" y="146050"/>
                </a:lnTo>
                <a:lnTo>
                  <a:pt x="1047750" y="161925"/>
                </a:lnTo>
                <a:lnTo>
                  <a:pt x="996950" y="215900"/>
                </a:lnTo>
                <a:lnTo>
                  <a:pt x="974725" y="234950"/>
                </a:lnTo>
                <a:lnTo>
                  <a:pt x="1016000" y="257175"/>
                </a:lnTo>
                <a:lnTo>
                  <a:pt x="1063625" y="269875"/>
                </a:lnTo>
                <a:lnTo>
                  <a:pt x="1127125" y="231775"/>
                </a:lnTo>
                <a:lnTo>
                  <a:pt x="1149350" y="200025"/>
                </a:lnTo>
                <a:lnTo>
                  <a:pt x="1209675" y="171450"/>
                </a:lnTo>
                <a:lnTo>
                  <a:pt x="1311275" y="155575"/>
                </a:lnTo>
                <a:lnTo>
                  <a:pt x="1438275" y="123825"/>
                </a:lnTo>
                <a:lnTo>
                  <a:pt x="1492250" y="107950"/>
                </a:lnTo>
                <a:lnTo>
                  <a:pt x="1571625" y="88900"/>
                </a:lnTo>
                <a:lnTo>
                  <a:pt x="1619250" y="92075"/>
                </a:lnTo>
                <a:lnTo>
                  <a:pt x="1673225" y="107950"/>
                </a:lnTo>
                <a:lnTo>
                  <a:pt x="1847850" y="101600"/>
                </a:lnTo>
                <a:lnTo>
                  <a:pt x="1936750" y="82550"/>
                </a:lnTo>
                <a:lnTo>
                  <a:pt x="2073275" y="34925"/>
                </a:lnTo>
                <a:lnTo>
                  <a:pt x="2209800" y="22225"/>
                </a:lnTo>
                <a:lnTo>
                  <a:pt x="2305050" y="9525"/>
                </a:lnTo>
                <a:lnTo>
                  <a:pt x="2327275" y="0"/>
                </a:lnTo>
                <a:lnTo>
                  <a:pt x="2438400" y="34925"/>
                </a:lnTo>
                <a:lnTo>
                  <a:pt x="2489200" y="69850"/>
                </a:lnTo>
                <a:lnTo>
                  <a:pt x="2441575" y="292100"/>
                </a:lnTo>
                <a:lnTo>
                  <a:pt x="2387600" y="419100"/>
                </a:lnTo>
                <a:lnTo>
                  <a:pt x="2308225" y="596900"/>
                </a:lnTo>
                <a:lnTo>
                  <a:pt x="2241550" y="1038225"/>
                </a:lnTo>
                <a:lnTo>
                  <a:pt x="2206625" y="1069975"/>
                </a:lnTo>
                <a:lnTo>
                  <a:pt x="2165350" y="1317625"/>
                </a:lnTo>
                <a:lnTo>
                  <a:pt x="2095500" y="1536700"/>
                </a:lnTo>
                <a:lnTo>
                  <a:pt x="2060575" y="1854200"/>
                </a:lnTo>
                <a:lnTo>
                  <a:pt x="2022475" y="2457450"/>
                </a:lnTo>
                <a:lnTo>
                  <a:pt x="0" y="2466975"/>
                </a:lnTo>
                <a:close/>
              </a:path>
            </a:pathLst>
          </a:custGeom>
          <a:blipFill>
            <a:blip r:embed="rId5"/>
            <a:stretch>
              <a:fillRect l="-52196" t="-79349" r="-26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8BD1FF1-6AA6-92C4-E224-0DF76B0D37FA}"/>
              </a:ext>
            </a:extLst>
          </p:cNvPr>
          <p:cNvSpPr/>
          <p:nvPr/>
        </p:nvSpPr>
        <p:spPr>
          <a:xfrm>
            <a:off x="9763919" y="2105164"/>
            <a:ext cx="519113" cy="559593"/>
          </a:xfrm>
          <a:custGeom>
            <a:avLst/>
            <a:gdLst>
              <a:gd name="connsiteX0" fmla="*/ 45244 w 519113"/>
              <a:gd name="connsiteY0" fmla="*/ 0 h 559593"/>
              <a:gd name="connsiteX1" fmla="*/ 42863 w 519113"/>
              <a:gd name="connsiteY1" fmla="*/ 138112 h 559593"/>
              <a:gd name="connsiteX2" fmla="*/ 16669 w 519113"/>
              <a:gd name="connsiteY2" fmla="*/ 159543 h 559593"/>
              <a:gd name="connsiteX3" fmla="*/ 4763 w 519113"/>
              <a:gd name="connsiteY3" fmla="*/ 171450 h 559593"/>
              <a:gd name="connsiteX4" fmla="*/ 0 w 519113"/>
              <a:gd name="connsiteY4" fmla="*/ 216693 h 559593"/>
              <a:gd name="connsiteX5" fmla="*/ 2382 w 519113"/>
              <a:gd name="connsiteY5" fmla="*/ 238125 h 559593"/>
              <a:gd name="connsiteX6" fmla="*/ 11907 w 519113"/>
              <a:gd name="connsiteY6" fmla="*/ 250031 h 559593"/>
              <a:gd name="connsiteX7" fmla="*/ 23813 w 519113"/>
              <a:gd name="connsiteY7" fmla="*/ 266700 h 559593"/>
              <a:gd name="connsiteX8" fmla="*/ 19050 w 519113"/>
              <a:gd name="connsiteY8" fmla="*/ 323850 h 559593"/>
              <a:gd name="connsiteX9" fmla="*/ 19050 w 519113"/>
              <a:gd name="connsiteY9" fmla="*/ 383381 h 559593"/>
              <a:gd name="connsiteX10" fmla="*/ 19050 w 519113"/>
              <a:gd name="connsiteY10" fmla="*/ 409575 h 559593"/>
              <a:gd name="connsiteX11" fmla="*/ 19050 w 519113"/>
              <a:gd name="connsiteY11" fmla="*/ 431006 h 559593"/>
              <a:gd name="connsiteX12" fmla="*/ 19050 w 519113"/>
              <a:gd name="connsiteY12" fmla="*/ 431006 h 559593"/>
              <a:gd name="connsiteX13" fmla="*/ 52388 w 519113"/>
              <a:gd name="connsiteY13" fmla="*/ 452437 h 559593"/>
              <a:gd name="connsiteX14" fmla="*/ 88107 w 519113"/>
              <a:gd name="connsiteY14" fmla="*/ 452437 h 559593"/>
              <a:gd name="connsiteX15" fmla="*/ 142875 w 519113"/>
              <a:gd name="connsiteY15" fmla="*/ 435768 h 559593"/>
              <a:gd name="connsiteX16" fmla="*/ 130969 w 519113"/>
              <a:gd name="connsiteY16" fmla="*/ 552450 h 559593"/>
              <a:gd name="connsiteX17" fmla="*/ 209550 w 519113"/>
              <a:gd name="connsiteY17" fmla="*/ 559593 h 559593"/>
              <a:gd name="connsiteX18" fmla="*/ 295275 w 519113"/>
              <a:gd name="connsiteY18" fmla="*/ 523875 h 559593"/>
              <a:gd name="connsiteX19" fmla="*/ 357188 w 519113"/>
              <a:gd name="connsiteY19" fmla="*/ 507206 h 559593"/>
              <a:gd name="connsiteX20" fmla="*/ 421482 w 519113"/>
              <a:gd name="connsiteY20" fmla="*/ 485775 h 559593"/>
              <a:gd name="connsiteX21" fmla="*/ 431007 w 519113"/>
              <a:gd name="connsiteY21" fmla="*/ 476250 h 559593"/>
              <a:gd name="connsiteX22" fmla="*/ 447675 w 519113"/>
              <a:gd name="connsiteY22" fmla="*/ 426243 h 559593"/>
              <a:gd name="connsiteX23" fmla="*/ 452438 w 519113"/>
              <a:gd name="connsiteY23" fmla="*/ 357187 h 559593"/>
              <a:gd name="connsiteX24" fmla="*/ 452438 w 519113"/>
              <a:gd name="connsiteY24" fmla="*/ 326231 h 559593"/>
              <a:gd name="connsiteX25" fmla="*/ 504825 w 519113"/>
              <a:gd name="connsiteY25" fmla="*/ 316706 h 559593"/>
              <a:gd name="connsiteX26" fmla="*/ 516732 w 519113"/>
              <a:gd name="connsiteY26" fmla="*/ 290512 h 559593"/>
              <a:gd name="connsiteX27" fmla="*/ 511969 w 519113"/>
              <a:gd name="connsiteY27" fmla="*/ 197643 h 559593"/>
              <a:gd name="connsiteX28" fmla="*/ 504825 w 519113"/>
              <a:gd name="connsiteY28" fmla="*/ 107156 h 559593"/>
              <a:gd name="connsiteX29" fmla="*/ 519113 w 519113"/>
              <a:gd name="connsiteY29" fmla="*/ 21431 h 559593"/>
              <a:gd name="connsiteX30" fmla="*/ 500063 w 519113"/>
              <a:gd name="connsiteY30" fmla="*/ 9525 h 559593"/>
              <a:gd name="connsiteX31" fmla="*/ 423863 w 519113"/>
              <a:gd name="connsiteY31" fmla="*/ 26193 h 559593"/>
              <a:gd name="connsiteX32" fmla="*/ 340519 w 519113"/>
              <a:gd name="connsiteY32" fmla="*/ 26193 h 559593"/>
              <a:gd name="connsiteX33" fmla="*/ 290513 w 519113"/>
              <a:gd name="connsiteY33" fmla="*/ 23812 h 559593"/>
              <a:gd name="connsiteX34" fmla="*/ 180975 w 519113"/>
              <a:gd name="connsiteY34" fmla="*/ 7143 h 559593"/>
              <a:gd name="connsiteX35" fmla="*/ 45244 w 519113"/>
              <a:gd name="connsiteY35" fmla="*/ 0 h 5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9113" h="559593">
                <a:moveTo>
                  <a:pt x="45244" y="0"/>
                </a:moveTo>
                <a:cubicBezTo>
                  <a:pt x="44450" y="46037"/>
                  <a:pt x="43657" y="92075"/>
                  <a:pt x="42863" y="138112"/>
                </a:cubicBezTo>
                <a:lnTo>
                  <a:pt x="16669" y="159543"/>
                </a:lnTo>
                <a:lnTo>
                  <a:pt x="4763" y="171450"/>
                </a:lnTo>
                <a:lnTo>
                  <a:pt x="0" y="216693"/>
                </a:lnTo>
                <a:lnTo>
                  <a:pt x="2382" y="238125"/>
                </a:lnTo>
                <a:lnTo>
                  <a:pt x="11907" y="250031"/>
                </a:lnTo>
                <a:lnTo>
                  <a:pt x="23813" y="266700"/>
                </a:lnTo>
                <a:lnTo>
                  <a:pt x="19050" y="323850"/>
                </a:lnTo>
                <a:lnTo>
                  <a:pt x="19050" y="383381"/>
                </a:lnTo>
                <a:lnTo>
                  <a:pt x="19050" y="409575"/>
                </a:lnTo>
                <a:lnTo>
                  <a:pt x="19050" y="431006"/>
                </a:lnTo>
                <a:lnTo>
                  <a:pt x="19050" y="431006"/>
                </a:lnTo>
                <a:lnTo>
                  <a:pt x="52388" y="452437"/>
                </a:lnTo>
                <a:lnTo>
                  <a:pt x="88107" y="452437"/>
                </a:lnTo>
                <a:lnTo>
                  <a:pt x="142875" y="435768"/>
                </a:lnTo>
                <a:lnTo>
                  <a:pt x="130969" y="552450"/>
                </a:lnTo>
                <a:lnTo>
                  <a:pt x="209550" y="559593"/>
                </a:lnTo>
                <a:lnTo>
                  <a:pt x="295275" y="523875"/>
                </a:lnTo>
                <a:lnTo>
                  <a:pt x="357188" y="507206"/>
                </a:lnTo>
                <a:lnTo>
                  <a:pt x="421482" y="485775"/>
                </a:lnTo>
                <a:lnTo>
                  <a:pt x="431007" y="476250"/>
                </a:lnTo>
                <a:lnTo>
                  <a:pt x="447675" y="426243"/>
                </a:lnTo>
                <a:lnTo>
                  <a:pt x="452438" y="357187"/>
                </a:lnTo>
                <a:lnTo>
                  <a:pt x="452438" y="326231"/>
                </a:lnTo>
                <a:lnTo>
                  <a:pt x="504825" y="316706"/>
                </a:lnTo>
                <a:lnTo>
                  <a:pt x="516732" y="290512"/>
                </a:lnTo>
                <a:lnTo>
                  <a:pt x="511969" y="197643"/>
                </a:lnTo>
                <a:lnTo>
                  <a:pt x="504825" y="107156"/>
                </a:lnTo>
                <a:lnTo>
                  <a:pt x="519113" y="21431"/>
                </a:lnTo>
                <a:lnTo>
                  <a:pt x="500063" y="9525"/>
                </a:lnTo>
                <a:lnTo>
                  <a:pt x="423863" y="26193"/>
                </a:lnTo>
                <a:lnTo>
                  <a:pt x="340519" y="26193"/>
                </a:lnTo>
                <a:lnTo>
                  <a:pt x="290513" y="23812"/>
                </a:lnTo>
                <a:lnTo>
                  <a:pt x="180975" y="7143"/>
                </a:lnTo>
                <a:lnTo>
                  <a:pt x="45244" y="0"/>
                </a:lnTo>
                <a:close/>
              </a:path>
            </a:pathLst>
          </a:custGeom>
          <a:blipFill>
            <a:blip r:embed="rId5"/>
            <a:stretch>
              <a:fillRect l="-429490" t="-154413" r="-329184" b="-5383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C3F0E68-D3AF-C2A3-3825-96D7D45669C3}"/>
              </a:ext>
            </a:extLst>
          </p:cNvPr>
          <p:cNvSpPr/>
          <p:nvPr/>
        </p:nvSpPr>
        <p:spPr>
          <a:xfrm>
            <a:off x="9894888" y="2319476"/>
            <a:ext cx="1135856" cy="892969"/>
          </a:xfrm>
          <a:custGeom>
            <a:avLst/>
            <a:gdLst>
              <a:gd name="connsiteX0" fmla="*/ 0 w 1135856"/>
              <a:gd name="connsiteY0" fmla="*/ 404813 h 892969"/>
              <a:gd name="connsiteX1" fmla="*/ 21431 w 1135856"/>
              <a:gd name="connsiteY1" fmla="*/ 481013 h 892969"/>
              <a:gd name="connsiteX2" fmla="*/ 30956 w 1135856"/>
              <a:gd name="connsiteY2" fmla="*/ 588169 h 892969"/>
              <a:gd name="connsiteX3" fmla="*/ 73819 w 1135856"/>
              <a:gd name="connsiteY3" fmla="*/ 797719 h 892969"/>
              <a:gd name="connsiteX4" fmla="*/ 97631 w 1135856"/>
              <a:gd name="connsiteY4" fmla="*/ 857250 h 892969"/>
              <a:gd name="connsiteX5" fmla="*/ 111919 w 1135856"/>
              <a:gd name="connsiteY5" fmla="*/ 892969 h 892969"/>
              <a:gd name="connsiteX6" fmla="*/ 202406 w 1135856"/>
              <a:gd name="connsiteY6" fmla="*/ 869156 h 892969"/>
              <a:gd name="connsiteX7" fmla="*/ 214313 w 1135856"/>
              <a:gd name="connsiteY7" fmla="*/ 804863 h 892969"/>
              <a:gd name="connsiteX8" fmla="*/ 214313 w 1135856"/>
              <a:gd name="connsiteY8" fmla="*/ 778669 h 892969"/>
              <a:gd name="connsiteX9" fmla="*/ 209550 w 1135856"/>
              <a:gd name="connsiteY9" fmla="*/ 711994 h 892969"/>
              <a:gd name="connsiteX10" fmla="*/ 190500 w 1135856"/>
              <a:gd name="connsiteY10" fmla="*/ 666750 h 892969"/>
              <a:gd name="connsiteX11" fmla="*/ 233363 w 1135856"/>
              <a:gd name="connsiteY11" fmla="*/ 671513 h 892969"/>
              <a:gd name="connsiteX12" fmla="*/ 319088 w 1135856"/>
              <a:gd name="connsiteY12" fmla="*/ 652463 h 892969"/>
              <a:gd name="connsiteX13" fmla="*/ 476250 w 1135856"/>
              <a:gd name="connsiteY13" fmla="*/ 626269 h 892969"/>
              <a:gd name="connsiteX14" fmla="*/ 592931 w 1135856"/>
              <a:gd name="connsiteY14" fmla="*/ 571500 h 892969"/>
              <a:gd name="connsiteX15" fmla="*/ 592931 w 1135856"/>
              <a:gd name="connsiteY15" fmla="*/ 571500 h 892969"/>
              <a:gd name="connsiteX16" fmla="*/ 607219 w 1135856"/>
              <a:gd name="connsiteY16" fmla="*/ 633413 h 892969"/>
              <a:gd name="connsiteX17" fmla="*/ 609600 w 1135856"/>
              <a:gd name="connsiteY17" fmla="*/ 669131 h 892969"/>
              <a:gd name="connsiteX18" fmla="*/ 621506 w 1135856"/>
              <a:gd name="connsiteY18" fmla="*/ 683419 h 892969"/>
              <a:gd name="connsiteX19" fmla="*/ 673894 w 1135856"/>
              <a:gd name="connsiteY19" fmla="*/ 681038 h 892969"/>
              <a:gd name="connsiteX20" fmla="*/ 854869 w 1135856"/>
              <a:gd name="connsiteY20" fmla="*/ 628650 h 892969"/>
              <a:gd name="connsiteX21" fmla="*/ 1019175 w 1135856"/>
              <a:gd name="connsiteY21" fmla="*/ 595313 h 892969"/>
              <a:gd name="connsiteX22" fmla="*/ 1071563 w 1135856"/>
              <a:gd name="connsiteY22" fmla="*/ 576263 h 892969"/>
              <a:gd name="connsiteX23" fmla="*/ 1083469 w 1135856"/>
              <a:gd name="connsiteY23" fmla="*/ 535781 h 892969"/>
              <a:gd name="connsiteX24" fmla="*/ 1081088 w 1135856"/>
              <a:gd name="connsiteY24" fmla="*/ 514350 h 892969"/>
              <a:gd name="connsiteX25" fmla="*/ 1104900 w 1135856"/>
              <a:gd name="connsiteY25" fmla="*/ 519113 h 892969"/>
              <a:gd name="connsiteX26" fmla="*/ 1135856 w 1135856"/>
              <a:gd name="connsiteY26" fmla="*/ 504825 h 892969"/>
              <a:gd name="connsiteX27" fmla="*/ 1126331 w 1135856"/>
              <a:gd name="connsiteY27" fmla="*/ 445294 h 892969"/>
              <a:gd name="connsiteX28" fmla="*/ 1090613 w 1135856"/>
              <a:gd name="connsiteY28" fmla="*/ 347663 h 892969"/>
              <a:gd name="connsiteX29" fmla="*/ 1085850 w 1135856"/>
              <a:gd name="connsiteY29" fmla="*/ 319088 h 892969"/>
              <a:gd name="connsiteX30" fmla="*/ 1019175 w 1135856"/>
              <a:gd name="connsiteY30" fmla="*/ 340519 h 892969"/>
              <a:gd name="connsiteX31" fmla="*/ 1007269 w 1135856"/>
              <a:gd name="connsiteY31" fmla="*/ 295275 h 892969"/>
              <a:gd name="connsiteX32" fmla="*/ 1007269 w 1135856"/>
              <a:gd name="connsiteY32" fmla="*/ 202406 h 892969"/>
              <a:gd name="connsiteX33" fmla="*/ 971550 w 1135856"/>
              <a:gd name="connsiteY33" fmla="*/ 145256 h 892969"/>
              <a:gd name="connsiteX34" fmla="*/ 957263 w 1135856"/>
              <a:gd name="connsiteY34" fmla="*/ 57150 h 892969"/>
              <a:gd name="connsiteX35" fmla="*/ 1009650 w 1135856"/>
              <a:gd name="connsiteY35" fmla="*/ 21431 h 892969"/>
              <a:gd name="connsiteX36" fmla="*/ 1014413 w 1135856"/>
              <a:gd name="connsiteY36" fmla="*/ 0 h 892969"/>
              <a:gd name="connsiteX37" fmla="*/ 521494 w 1135856"/>
              <a:gd name="connsiteY37" fmla="*/ 95250 h 892969"/>
              <a:gd name="connsiteX38" fmla="*/ 511969 w 1135856"/>
              <a:gd name="connsiteY38" fmla="*/ 157163 h 892969"/>
              <a:gd name="connsiteX39" fmla="*/ 511969 w 1135856"/>
              <a:gd name="connsiteY39" fmla="*/ 216694 h 892969"/>
              <a:gd name="connsiteX40" fmla="*/ 523875 w 1135856"/>
              <a:gd name="connsiteY40" fmla="*/ 285750 h 892969"/>
              <a:gd name="connsiteX41" fmla="*/ 523875 w 1135856"/>
              <a:gd name="connsiteY41" fmla="*/ 307181 h 892969"/>
              <a:gd name="connsiteX42" fmla="*/ 516731 w 1135856"/>
              <a:gd name="connsiteY42" fmla="*/ 338138 h 892969"/>
              <a:gd name="connsiteX43" fmla="*/ 321469 w 1135856"/>
              <a:gd name="connsiteY43" fmla="*/ 381000 h 892969"/>
              <a:gd name="connsiteX44" fmla="*/ 300038 w 1135856"/>
              <a:gd name="connsiteY44" fmla="*/ 385763 h 892969"/>
              <a:gd name="connsiteX45" fmla="*/ 226219 w 1135856"/>
              <a:gd name="connsiteY45" fmla="*/ 402431 h 892969"/>
              <a:gd name="connsiteX46" fmla="*/ 183356 w 1135856"/>
              <a:gd name="connsiteY46" fmla="*/ 419100 h 892969"/>
              <a:gd name="connsiteX47" fmla="*/ 176213 w 1135856"/>
              <a:gd name="connsiteY47" fmla="*/ 445294 h 892969"/>
              <a:gd name="connsiteX48" fmla="*/ 80963 w 1135856"/>
              <a:gd name="connsiteY48" fmla="*/ 369094 h 892969"/>
              <a:gd name="connsiteX49" fmla="*/ 0 w 1135856"/>
              <a:gd name="connsiteY49" fmla="*/ 404813 h 8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5856" h="892969">
                <a:moveTo>
                  <a:pt x="0" y="404813"/>
                </a:moveTo>
                <a:lnTo>
                  <a:pt x="21431" y="481013"/>
                </a:lnTo>
                <a:lnTo>
                  <a:pt x="30956" y="588169"/>
                </a:lnTo>
                <a:lnTo>
                  <a:pt x="73819" y="797719"/>
                </a:lnTo>
                <a:lnTo>
                  <a:pt x="97631" y="857250"/>
                </a:lnTo>
                <a:lnTo>
                  <a:pt x="111919" y="892969"/>
                </a:lnTo>
                <a:lnTo>
                  <a:pt x="202406" y="869156"/>
                </a:lnTo>
                <a:lnTo>
                  <a:pt x="214313" y="804863"/>
                </a:lnTo>
                <a:lnTo>
                  <a:pt x="214313" y="778669"/>
                </a:lnTo>
                <a:lnTo>
                  <a:pt x="209550" y="711994"/>
                </a:lnTo>
                <a:lnTo>
                  <a:pt x="190500" y="666750"/>
                </a:lnTo>
                <a:lnTo>
                  <a:pt x="233363" y="671513"/>
                </a:lnTo>
                <a:lnTo>
                  <a:pt x="319088" y="652463"/>
                </a:lnTo>
                <a:lnTo>
                  <a:pt x="476250" y="626269"/>
                </a:lnTo>
                <a:lnTo>
                  <a:pt x="592931" y="571500"/>
                </a:lnTo>
                <a:lnTo>
                  <a:pt x="592931" y="571500"/>
                </a:lnTo>
                <a:lnTo>
                  <a:pt x="607219" y="633413"/>
                </a:lnTo>
                <a:lnTo>
                  <a:pt x="609600" y="669131"/>
                </a:lnTo>
                <a:lnTo>
                  <a:pt x="621506" y="683419"/>
                </a:lnTo>
                <a:lnTo>
                  <a:pt x="673894" y="681038"/>
                </a:lnTo>
                <a:lnTo>
                  <a:pt x="854869" y="628650"/>
                </a:lnTo>
                <a:lnTo>
                  <a:pt x="1019175" y="595313"/>
                </a:lnTo>
                <a:lnTo>
                  <a:pt x="1071563" y="576263"/>
                </a:lnTo>
                <a:lnTo>
                  <a:pt x="1083469" y="535781"/>
                </a:lnTo>
                <a:lnTo>
                  <a:pt x="1081088" y="514350"/>
                </a:lnTo>
                <a:lnTo>
                  <a:pt x="1104900" y="519113"/>
                </a:lnTo>
                <a:lnTo>
                  <a:pt x="1135856" y="504825"/>
                </a:lnTo>
                <a:lnTo>
                  <a:pt x="1126331" y="445294"/>
                </a:lnTo>
                <a:lnTo>
                  <a:pt x="1090613" y="347663"/>
                </a:lnTo>
                <a:lnTo>
                  <a:pt x="1085850" y="319088"/>
                </a:lnTo>
                <a:lnTo>
                  <a:pt x="1019175" y="340519"/>
                </a:lnTo>
                <a:lnTo>
                  <a:pt x="1007269" y="295275"/>
                </a:lnTo>
                <a:lnTo>
                  <a:pt x="1007269" y="202406"/>
                </a:lnTo>
                <a:lnTo>
                  <a:pt x="971550" y="145256"/>
                </a:lnTo>
                <a:lnTo>
                  <a:pt x="957263" y="57150"/>
                </a:lnTo>
                <a:lnTo>
                  <a:pt x="1009650" y="21431"/>
                </a:lnTo>
                <a:lnTo>
                  <a:pt x="1014413" y="0"/>
                </a:lnTo>
                <a:lnTo>
                  <a:pt x="521494" y="95250"/>
                </a:lnTo>
                <a:lnTo>
                  <a:pt x="511969" y="157163"/>
                </a:lnTo>
                <a:lnTo>
                  <a:pt x="511969" y="216694"/>
                </a:lnTo>
                <a:lnTo>
                  <a:pt x="523875" y="285750"/>
                </a:lnTo>
                <a:lnTo>
                  <a:pt x="523875" y="307181"/>
                </a:lnTo>
                <a:lnTo>
                  <a:pt x="516731" y="338138"/>
                </a:lnTo>
                <a:lnTo>
                  <a:pt x="321469" y="381000"/>
                </a:lnTo>
                <a:lnTo>
                  <a:pt x="300038" y="385763"/>
                </a:lnTo>
                <a:lnTo>
                  <a:pt x="226219" y="402431"/>
                </a:lnTo>
                <a:lnTo>
                  <a:pt x="183356" y="419100"/>
                </a:lnTo>
                <a:lnTo>
                  <a:pt x="176213" y="445294"/>
                </a:lnTo>
                <a:lnTo>
                  <a:pt x="80963" y="369094"/>
                </a:lnTo>
                <a:lnTo>
                  <a:pt x="0" y="404813"/>
                </a:lnTo>
                <a:close/>
              </a:path>
            </a:pathLst>
          </a:custGeom>
          <a:blipFill>
            <a:blip r:embed="rId5"/>
            <a:stretch>
              <a:fillRect l="-207817" t="-122149" r="-84617" b="-2760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18C65335-CA31-3058-0003-5FF3306B9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187232" y="1204776"/>
            <a:ext cx="4457488" cy="4448450"/>
          </a:xfrm>
          <a:prstGeom prst="rect">
            <a:avLst/>
          </a:prstGeom>
          <a:ln w="19050">
            <a:noFill/>
          </a:ln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A1505F7-0DA3-D17B-2188-48BCDCCF64E5}"/>
              </a:ext>
            </a:extLst>
          </p:cNvPr>
          <p:cNvSpPr/>
          <p:nvPr/>
        </p:nvSpPr>
        <p:spPr>
          <a:xfrm>
            <a:off x="1002666" y="2529587"/>
            <a:ext cx="924750" cy="1100289"/>
          </a:xfrm>
          <a:custGeom>
            <a:avLst/>
            <a:gdLst>
              <a:gd name="connsiteX0" fmla="*/ 2381 w 1216819"/>
              <a:gd name="connsiteY0" fmla="*/ 1197769 h 1447800"/>
              <a:gd name="connsiteX1" fmla="*/ 0 w 1216819"/>
              <a:gd name="connsiteY1" fmla="*/ 1447800 h 1447800"/>
              <a:gd name="connsiteX2" fmla="*/ 121444 w 1216819"/>
              <a:gd name="connsiteY2" fmla="*/ 1421606 h 1447800"/>
              <a:gd name="connsiteX3" fmla="*/ 321469 w 1216819"/>
              <a:gd name="connsiteY3" fmla="*/ 1388269 h 1447800"/>
              <a:gd name="connsiteX4" fmla="*/ 414338 w 1216819"/>
              <a:gd name="connsiteY4" fmla="*/ 1359694 h 1447800"/>
              <a:gd name="connsiteX5" fmla="*/ 521494 w 1216819"/>
              <a:gd name="connsiteY5" fmla="*/ 1323975 h 1447800"/>
              <a:gd name="connsiteX6" fmla="*/ 583406 w 1216819"/>
              <a:gd name="connsiteY6" fmla="*/ 1307306 h 1447800"/>
              <a:gd name="connsiteX7" fmla="*/ 695325 w 1216819"/>
              <a:gd name="connsiteY7" fmla="*/ 1278731 h 1447800"/>
              <a:gd name="connsiteX8" fmla="*/ 750094 w 1216819"/>
              <a:gd name="connsiteY8" fmla="*/ 1262062 h 1447800"/>
              <a:gd name="connsiteX9" fmla="*/ 835819 w 1216819"/>
              <a:gd name="connsiteY9" fmla="*/ 1235869 h 1447800"/>
              <a:gd name="connsiteX10" fmla="*/ 892969 w 1216819"/>
              <a:gd name="connsiteY10" fmla="*/ 1195387 h 1447800"/>
              <a:gd name="connsiteX11" fmla="*/ 950119 w 1216819"/>
              <a:gd name="connsiteY11" fmla="*/ 1159669 h 1447800"/>
              <a:gd name="connsiteX12" fmla="*/ 997744 w 1216819"/>
              <a:gd name="connsiteY12" fmla="*/ 1123950 h 1447800"/>
              <a:gd name="connsiteX13" fmla="*/ 1016794 w 1216819"/>
              <a:gd name="connsiteY13" fmla="*/ 1000125 h 1447800"/>
              <a:gd name="connsiteX14" fmla="*/ 1038225 w 1216819"/>
              <a:gd name="connsiteY14" fmla="*/ 904875 h 1447800"/>
              <a:gd name="connsiteX15" fmla="*/ 1064419 w 1216819"/>
              <a:gd name="connsiteY15" fmla="*/ 800100 h 1447800"/>
              <a:gd name="connsiteX16" fmla="*/ 1085850 w 1216819"/>
              <a:gd name="connsiteY16" fmla="*/ 681037 h 1447800"/>
              <a:gd name="connsiteX17" fmla="*/ 1100138 w 1216819"/>
              <a:gd name="connsiteY17" fmla="*/ 597694 h 1447800"/>
              <a:gd name="connsiteX18" fmla="*/ 1116806 w 1216819"/>
              <a:gd name="connsiteY18" fmla="*/ 500062 h 1447800"/>
              <a:gd name="connsiteX19" fmla="*/ 1152525 w 1216819"/>
              <a:gd name="connsiteY19" fmla="*/ 357187 h 1447800"/>
              <a:gd name="connsiteX20" fmla="*/ 1171575 w 1216819"/>
              <a:gd name="connsiteY20" fmla="*/ 238125 h 1447800"/>
              <a:gd name="connsiteX21" fmla="*/ 1193006 w 1216819"/>
              <a:gd name="connsiteY21" fmla="*/ 161925 h 1447800"/>
              <a:gd name="connsiteX22" fmla="*/ 1209675 w 1216819"/>
              <a:gd name="connsiteY22" fmla="*/ 80962 h 1447800"/>
              <a:gd name="connsiteX23" fmla="*/ 1216819 w 1216819"/>
              <a:gd name="connsiteY23" fmla="*/ 38100 h 1447800"/>
              <a:gd name="connsiteX24" fmla="*/ 1121569 w 1216819"/>
              <a:gd name="connsiteY24" fmla="*/ 26194 h 1447800"/>
              <a:gd name="connsiteX25" fmla="*/ 1047750 w 1216819"/>
              <a:gd name="connsiteY25" fmla="*/ 16669 h 1447800"/>
              <a:gd name="connsiteX26" fmla="*/ 964406 w 1216819"/>
              <a:gd name="connsiteY26" fmla="*/ 4762 h 1447800"/>
              <a:gd name="connsiteX27" fmla="*/ 938213 w 1216819"/>
              <a:gd name="connsiteY27" fmla="*/ 0 h 1447800"/>
              <a:gd name="connsiteX28" fmla="*/ 788194 w 1216819"/>
              <a:gd name="connsiteY28" fmla="*/ 621506 h 1447800"/>
              <a:gd name="connsiteX29" fmla="*/ 388144 w 1216819"/>
              <a:gd name="connsiteY29" fmla="*/ 1126331 h 1447800"/>
              <a:gd name="connsiteX30" fmla="*/ 2381 w 1216819"/>
              <a:gd name="connsiteY30" fmla="*/ 1197769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6819" h="1447800">
                <a:moveTo>
                  <a:pt x="2381" y="1197769"/>
                </a:moveTo>
                <a:cubicBezTo>
                  <a:pt x="1587" y="1281113"/>
                  <a:pt x="794" y="1364456"/>
                  <a:pt x="0" y="1447800"/>
                </a:cubicBezTo>
                <a:lnTo>
                  <a:pt x="121444" y="1421606"/>
                </a:lnTo>
                <a:lnTo>
                  <a:pt x="321469" y="1388269"/>
                </a:lnTo>
                <a:lnTo>
                  <a:pt x="414338" y="1359694"/>
                </a:lnTo>
                <a:lnTo>
                  <a:pt x="521494" y="1323975"/>
                </a:lnTo>
                <a:lnTo>
                  <a:pt x="583406" y="1307306"/>
                </a:lnTo>
                <a:lnTo>
                  <a:pt x="695325" y="1278731"/>
                </a:lnTo>
                <a:lnTo>
                  <a:pt x="750094" y="1262062"/>
                </a:lnTo>
                <a:lnTo>
                  <a:pt x="835819" y="1235869"/>
                </a:lnTo>
                <a:lnTo>
                  <a:pt x="892969" y="1195387"/>
                </a:lnTo>
                <a:lnTo>
                  <a:pt x="950119" y="1159669"/>
                </a:lnTo>
                <a:lnTo>
                  <a:pt x="997744" y="1123950"/>
                </a:lnTo>
                <a:lnTo>
                  <a:pt x="1016794" y="1000125"/>
                </a:lnTo>
                <a:lnTo>
                  <a:pt x="1038225" y="904875"/>
                </a:lnTo>
                <a:lnTo>
                  <a:pt x="1064419" y="800100"/>
                </a:lnTo>
                <a:lnTo>
                  <a:pt x="1085850" y="681037"/>
                </a:lnTo>
                <a:lnTo>
                  <a:pt x="1100138" y="597694"/>
                </a:lnTo>
                <a:lnTo>
                  <a:pt x="1116806" y="500062"/>
                </a:lnTo>
                <a:lnTo>
                  <a:pt x="1152525" y="357187"/>
                </a:lnTo>
                <a:lnTo>
                  <a:pt x="1171575" y="238125"/>
                </a:lnTo>
                <a:lnTo>
                  <a:pt x="1193006" y="161925"/>
                </a:lnTo>
                <a:lnTo>
                  <a:pt x="1209675" y="80962"/>
                </a:lnTo>
                <a:lnTo>
                  <a:pt x="1216819" y="38100"/>
                </a:lnTo>
                <a:lnTo>
                  <a:pt x="1121569" y="26194"/>
                </a:lnTo>
                <a:lnTo>
                  <a:pt x="1047750" y="16669"/>
                </a:lnTo>
                <a:lnTo>
                  <a:pt x="964406" y="4762"/>
                </a:lnTo>
                <a:lnTo>
                  <a:pt x="938213" y="0"/>
                </a:lnTo>
                <a:lnTo>
                  <a:pt x="788194" y="621506"/>
                </a:lnTo>
                <a:lnTo>
                  <a:pt x="388144" y="1126331"/>
                </a:lnTo>
                <a:lnTo>
                  <a:pt x="2381" y="1197769"/>
                </a:lnTo>
                <a:close/>
              </a:path>
            </a:pathLst>
          </a:custGeom>
          <a:blipFill>
            <a:blip r:embed="rId6"/>
            <a:stretch>
              <a:fillRect l="-87672" t="-120406" r="-293712" b="-1838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C016453-EA37-7810-E417-0E9A8EF923C4}"/>
              </a:ext>
            </a:extLst>
          </p:cNvPr>
          <p:cNvSpPr/>
          <p:nvPr/>
        </p:nvSpPr>
        <p:spPr>
          <a:xfrm>
            <a:off x="2049397" y="2077167"/>
            <a:ext cx="799882" cy="1210680"/>
          </a:xfrm>
          <a:custGeom>
            <a:avLst/>
            <a:gdLst>
              <a:gd name="connsiteX0" fmla="*/ 128588 w 1052513"/>
              <a:gd name="connsiteY0" fmla="*/ 0 h 1593057"/>
              <a:gd name="connsiteX1" fmla="*/ 521494 w 1052513"/>
              <a:gd name="connsiteY1" fmla="*/ 16669 h 1593057"/>
              <a:gd name="connsiteX2" fmla="*/ 511969 w 1052513"/>
              <a:gd name="connsiteY2" fmla="*/ 83344 h 1593057"/>
              <a:gd name="connsiteX3" fmla="*/ 504825 w 1052513"/>
              <a:gd name="connsiteY3" fmla="*/ 150019 h 1593057"/>
              <a:gd name="connsiteX4" fmla="*/ 488157 w 1052513"/>
              <a:gd name="connsiteY4" fmla="*/ 290513 h 1593057"/>
              <a:gd name="connsiteX5" fmla="*/ 469107 w 1052513"/>
              <a:gd name="connsiteY5" fmla="*/ 352425 h 1593057"/>
              <a:gd name="connsiteX6" fmla="*/ 476250 w 1052513"/>
              <a:gd name="connsiteY6" fmla="*/ 666750 h 1593057"/>
              <a:gd name="connsiteX7" fmla="*/ 619125 w 1052513"/>
              <a:gd name="connsiteY7" fmla="*/ 664369 h 1593057"/>
              <a:gd name="connsiteX8" fmla="*/ 616744 w 1052513"/>
              <a:gd name="connsiteY8" fmla="*/ 785813 h 1593057"/>
              <a:gd name="connsiteX9" fmla="*/ 1052513 w 1052513"/>
              <a:gd name="connsiteY9" fmla="*/ 709613 h 1593057"/>
              <a:gd name="connsiteX10" fmla="*/ 1050132 w 1052513"/>
              <a:gd name="connsiteY10" fmla="*/ 762000 h 1593057"/>
              <a:gd name="connsiteX11" fmla="*/ 862013 w 1052513"/>
              <a:gd name="connsiteY11" fmla="*/ 833438 h 1593057"/>
              <a:gd name="connsiteX12" fmla="*/ 781050 w 1052513"/>
              <a:gd name="connsiteY12" fmla="*/ 795338 h 1593057"/>
              <a:gd name="connsiteX13" fmla="*/ 583407 w 1052513"/>
              <a:gd name="connsiteY13" fmla="*/ 859632 h 1593057"/>
              <a:gd name="connsiteX14" fmla="*/ 721519 w 1052513"/>
              <a:gd name="connsiteY14" fmla="*/ 1519238 h 1593057"/>
              <a:gd name="connsiteX15" fmla="*/ 376238 w 1052513"/>
              <a:gd name="connsiteY15" fmla="*/ 1593057 h 1593057"/>
              <a:gd name="connsiteX16" fmla="*/ 319088 w 1052513"/>
              <a:gd name="connsiteY16" fmla="*/ 1207294 h 1593057"/>
              <a:gd name="connsiteX17" fmla="*/ 150019 w 1052513"/>
              <a:gd name="connsiteY17" fmla="*/ 1226344 h 1593057"/>
              <a:gd name="connsiteX18" fmla="*/ 154782 w 1052513"/>
              <a:gd name="connsiteY18" fmla="*/ 1114425 h 1593057"/>
              <a:gd name="connsiteX19" fmla="*/ 0 w 1052513"/>
              <a:gd name="connsiteY19" fmla="*/ 1114425 h 1593057"/>
              <a:gd name="connsiteX20" fmla="*/ 128588 w 1052513"/>
              <a:gd name="connsiteY20" fmla="*/ 0 h 159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52513" h="1593057">
                <a:moveTo>
                  <a:pt x="128588" y="0"/>
                </a:moveTo>
                <a:lnTo>
                  <a:pt x="521494" y="16669"/>
                </a:lnTo>
                <a:lnTo>
                  <a:pt x="511969" y="83344"/>
                </a:lnTo>
                <a:lnTo>
                  <a:pt x="504825" y="150019"/>
                </a:lnTo>
                <a:lnTo>
                  <a:pt x="488157" y="290513"/>
                </a:lnTo>
                <a:lnTo>
                  <a:pt x="469107" y="352425"/>
                </a:lnTo>
                <a:lnTo>
                  <a:pt x="476250" y="666750"/>
                </a:lnTo>
                <a:lnTo>
                  <a:pt x="619125" y="664369"/>
                </a:lnTo>
                <a:cubicBezTo>
                  <a:pt x="618331" y="704850"/>
                  <a:pt x="617538" y="745332"/>
                  <a:pt x="616744" y="785813"/>
                </a:cubicBezTo>
                <a:lnTo>
                  <a:pt x="1052513" y="709613"/>
                </a:lnTo>
                <a:lnTo>
                  <a:pt x="1050132" y="762000"/>
                </a:lnTo>
                <a:lnTo>
                  <a:pt x="862013" y="833438"/>
                </a:lnTo>
                <a:lnTo>
                  <a:pt x="781050" y="795338"/>
                </a:lnTo>
                <a:lnTo>
                  <a:pt x="583407" y="859632"/>
                </a:lnTo>
                <a:lnTo>
                  <a:pt x="721519" y="1519238"/>
                </a:lnTo>
                <a:lnTo>
                  <a:pt x="376238" y="1593057"/>
                </a:lnTo>
                <a:lnTo>
                  <a:pt x="319088" y="1207294"/>
                </a:lnTo>
                <a:lnTo>
                  <a:pt x="150019" y="1226344"/>
                </a:lnTo>
                <a:lnTo>
                  <a:pt x="154782" y="1114425"/>
                </a:lnTo>
                <a:lnTo>
                  <a:pt x="0" y="1114425"/>
                </a:lnTo>
                <a:lnTo>
                  <a:pt x="128588" y="0"/>
                </a:lnTo>
                <a:close/>
              </a:path>
            </a:pathLst>
          </a:custGeom>
          <a:blipFill>
            <a:blip r:embed="rId6"/>
            <a:stretch>
              <a:fillRect l="-232879" t="-72058" r="-223651" b="-195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CDC535B-C21A-252D-BA80-C405BC4FE9AD}"/>
              </a:ext>
            </a:extLst>
          </p:cNvPr>
          <p:cNvSpPr/>
          <p:nvPr/>
        </p:nvSpPr>
        <p:spPr>
          <a:xfrm>
            <a:off x="2771027" y="2104311"/>
            <a:ext cx="1008598" cy="1109941"/>
          </a:xfrm>
          <a:custGeom>
            <a:avLst/>
            <a:gdLst>
              <a:gd name="connsiteX0" fmla="*/ 209550 w 1327150"/>
              <a:gd name="connsiteY0" fmla="*/ 0 h 1460500"/>
              <a:gd name="connsiteX1" fmla="*/ 209550 w 1327150"/>
              <a:gd name="connsiteY1" fmla="*/ 454025 h 1460500"/>
              <a:gd name="connsiteX2" fmla="*/ 996950 w 1327150"/>
              <a:gd name="connsiteY2" fmla="*/ 295275 h 1460500"/>
              <a:gd name="connsiteX3" fmla="*/ 1089025 w 1327150"/>
              <a:gd name="connsiteY3" fmla="*/ 701675 h 1460500"/>
              <a:gd name="connsiteX4" fmla="*/ 1174750 w 1327150"/>
              <a:gd name="connsiteY4" fmla="*/ 679450 h 1460500"/>
              <a:gd name="connsiteX5" fmla="*/ 1257300 w 1327150"/>
              <a:gd name="connsiteY5" fmla="*/ 996950 h 1460500"/>
              <a:gd name="connsiteX6" fmla="*/ 1168400 w 1327150"/>
              <a:gd name="connsiteY6" fmla="*/ 1022350 h 1460500"/>
              <a:gd name="connsiteX7" fmla="*/ 1171575 w 1327150"/>
              <a:gd name="connsiteY7" fmla="*/ 1066800 h 1460500"/>
              <a:gd name="connsiteX8" fmla="*/ 527050 w 1327150"/>
              <a:gd name="connsiteY8" fmla="*/ 1273175 h 1460500"/>
              <a:gd name="connsiteX9" fmla="*/ 412750 w 1327150"/>
              <a:gd name="connsiteY9" fmla="*/ 1165225 h 1460500"/>
              <a:gd name="connsiteX10" fmla="*/ 22225 w 1327150"/>
              <a:gd name="connsiteY10" fmla="*/ 1250950 h 1460500"/>
              <a:gd name="connsiteX11" fmla="*/ 0 w 1327150"/>
              <a:gd name="connsiteY11" fmla="*/ 1460500 h 1460500"/>
              <a:gd name="connsiteX12" fmla="*/ 1327150 w 1327150"/>
              <a:gd name="connsiteY12" fmla="*/ 1168400 h 1460500"/>
              <a:gd name="connsiteX13" fmla="*/ 1244600 w 1327150"/>
              <a:gd name="connsiteY13" fmla="*/ 31750 h 1460500"/>
              <a:gd name="connsiteX14" fmla="*/ 209550 w 1327150"/>
              <a:gd name="connsiteY14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27150" h="1460500">
                <a:moveTo>
                  <a:pt x="209550" y="0"/>
                </a:moveTo>
                <a:lnTo>
                  <a:pt x="209550" y="454025"/>
                </a:lnTo>
                <a:lnTo>
                  <a:pt x="996950" y="295275"/>
                </a:lnTo>
                <a:lnTo>
                  <a:pt x="1089025" y="701675"/>
                </a:lnTo>
                <a:lnTo>
                  <a:pt x="1174750" y="679450"/>
                </a:lnTo>
                <a:lnTo>
                  <a:pt x="1257300" y="996950"/>
                </a:lnTo>
                <a:lnTo>
                  <a:pt x="1168400" y="1022350"/>
                </a:lnTo>
                <a:lnTo>
                  <a:pt x="1171575" y="1066800"/>
                </a:lnTo>
                <a:lnTo>
                  <a:pt x="527050" y="1273175"/>
                </a:lnTo>
                <a:lnTo>
                  <a:pt x="412750" y="1165225"/>
                </a:lnTo>
                <a:lnTo>
                  <a:pt x="22225" y="1250950"/>
                </a:lnTo>
                <a:lnTo>
                  <a:pt x="0" y="1460500"/>
                </a:lnTo>
                <a:lnTo>
                  <a:pt x="1327150" y="1168400"/>
                </a:lnTo>
                <a:lnTo>
                  <a:pt x="1244600" y="31750"/>
                </a:lnTo>
                <a:lnTo>
                  <a:pt x="209550" y="0"/>
                </a:lnTo>
                <a:close/>
              </a:path>
            </a:pathLst>
          </a:custGeom>
          <a:blipFill>
            <a:blip r:embed="rId6"/>
            <a:stretch>
              <a:fillRect l="-255562" t="-81045" r="-85801" b="-2197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559422C-CFFF-A4E2-D1C2-810AC6F2AEFB}"/>
              </a:ext>
            </a:extLst>
          </p:cNvPr>
          <p:cNvSpPr/>
          <p:nvPr/>
        </p:nvSpPr>
        <p:spPr>
          <a:xfrm>
            <a:off x="726281" y="1204913"/>
            <a:ext cx="595313" cy="688181"/>
          </a:xfrm>
          <a:custGeom>
            <a:avLst/>
            <a:gdLst>
              <a:gd name="connsiteX0" fmla="*/ 0 w 595313"/>
              <a:gd name="connsiteY0" fmla="*/ 2381 h 688181"/>
              <a:gd name="connsiteX1" fmla="*/ 471488 w 595313"/>
              <a:gd name="connsiteY1" fmla="*/ 688181 h 688181"/>
              <a:gd name="connsiteX2" fmla="*/ 595313 w 595313"/>
              <a:gd name="connsiteY2" fmla="*/ 0 h 688181"/>
              <a:gd name="connsiteX3" fmla="*/ 0 w 595313"/>
              <a:gd name="connsiteY3" fmla="*/ 2381 h 68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13" h="688181">
                <a:moveTo>
                  <a:pt x="0" y="2381"/>
                </a:moveTo>
                <a:lnTo>
                  <a:pt x="471488" y="688181"/>
                </a:lnTo>
                <a:lnTo>
                  <a:pt x="595313" y="0"/>
                </a:lnTo>
                <a:lnTo>
                  <a:pt x="0" y="2381"/>
                </a:lnTo>
                <a:close/>
              </a:path>
            </a:pathLst>
          </a:custGeom>
          <a:blipFill>
            <a:blip r:embed="rId7"/>
            <a:stretch>
              <a:fillRect l="-90811" t="-21" r="-557686" b="-5460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DD7C35C-BD63-AE90-279E-0684F15AD4CB}"/>
              </a:ext>
            </a:extLst>
          </p:cNvPr>
          <p:cNvSpPr/>
          <p:nvPr/>
        </p:nvSpPr>
        <p:spPr>
          <a:xfrm>
            <a:off x="1319213" y="1204913"/>
            <a:ext cx="507206" cy="428625"/>
          </a:xfrm>
          <a:custGeom>
            <a:avLst/>
            <a:gdLst>
              <a:gd name="connsiteX0" fmla="*/ 71437 w 507206"/>
              <a:gd name="connsiteY0" fmla="*/ 2381 h 428625"/>
              <a:gd name="connsiteX1" fmla="*/ 0 w 507206"/>
              <a:gd name="connsiteY1" fmla="*/ 428625 h 428625"/>
              <a:gd name="connsiteX2" fmla="*/ 507206 w 507206"/>
              <a:gd name="connsiteY2" fmla="*/ 292893 h 428625"/>
              <a:gd name="connsiteX3" fmla="*/ 447675 w 507206"/>
              <a:gd name="connsiteY3" fmla="*/ 180975 h 428625"/>
              <a:gd name="connsiteX4" fmla="*/ 404812 w 507206"/>
              <a:gd name="connsiteY4" fmla="*/ 119062 h 428625"/>
              <a:gd name="connsiteX5" fmla="*/ 364331 w 507206"/>
              <a:gd name="connsiteY5" fmla="*/ 73818 h 428625"/>
              <a:gd name="connsiteX6" fmla="*/ 307181 w 507206"/>
              <a:gd name="connsiteY6" fmla="*/ 0 h 428625"/>
              <a:gd name="connsiteX7" fmla="*/ 71437 w 507206"/>
              <a:gd name="connsiteY7" fmla="*/ 238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206" h="428625">
                <a:moveTo>
                  <a:pt x="71437" y="2381"/>
                </a:moveTo>
                <a:lnTo>
                  <a:pt x="0" y="428625"/>
                </a:lnTo>
                <a:lnTo>
                  <a:pt x="507206" y="292893"/>
                </a:lnTo>
                <a:lnTo>
                  <a:pt x="447675" y="180975"/>
                </a:lnTo>
                <a:lnTo>
                  <a:pt x="404812" y="119062"/>
                </a:lnTo>
                <a:lnTo>
                  <a:pt x="364331" y="73818"/>
                </a:lnTo>
                <a:lnTo>
                  <a:pt x="307181" y="0"/>
                </a:lnTo>
                <a:lnTo>
                  <a:pt x="71437" y="2381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223493" t="-32" r="-555339" b="-9373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4A3A7DA-61EB-6F80-4C3E-A10D4C720DAF}"/>
              </a:ext>
            </a:extLst>
          </p:cNvPr>
          <p:cNvSpPr/>
          <p:nvPr/>
        </p:nvSpPr>
        <p:spPr>
          <a:xfrm>
            <a:off x="1181100" y="1500188"/>
            <a:ext cx="800100" cy="1033462"/>
          </a:xfrm>
          <a:custGeom>
            <a:avLst/>
            <a:gdLst>
              <a:gd name="connsiteX0" fmla="*/ 0 w 800100"/>
              <a:gd name="connsiteY0" fmla="*/ 921543 h 1033462"/>
              <a:gd name="connsiteX1" fmla="*/ 697706 w 800100"/>
              <a:gd name="connsiteY1" fmla="*/ 1033462 h 1033462"/>
              <a:gd name="connsiteX2" fmla="*/ 745331 w 800100"/>
              <a:gd name="connsiteY2" fmla="*/ 995362 h 1033462"/>
              <a:gd name="connsiteX3" fmla="*/ 800100 w 800100"/>
              <a:gd name="connsiteY3" fmla="*/ 328612 h 1033462"/>
              <a:gd name="connsiteX4" fmla="*/ 659606 w 800100"/>
              <a:gd name="connsiteY4" fmla="*/ 0 h 1033462"/>
              <a:gd name="connsiteX5" fmla="*/ 128588 w 800100"/>
              <a:gd name="connsiteY5" fmla="*/ 142875 h 1033462"/>
              <a:gd name="connsiteX6" fmla="*/ 0 w 800100"/>
              <a:gd name="connsiteY6" fmla="*/ 921543 h 1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0100" h="1033462">
                <a:moveTo>
                  <a:pt x="0" y="921543"/>
                </a:moveTo>
                <a:lnTo>
                  <a:pt x="697706" y="1033462"/>
                </a:lnTo>
                <a:lnTo>
                  <a:pt x="745331" y="995362"/>
                </a:lnTo>
                <a:lnTo>
                  <a:pt x="800100" y="328612"/>
                </a:lnTo>
                <a:lnTo>
                  <a:pt x="659606" y="0"/>
                </a:lnTo>
                <a:lnTo>
                  <a:pt x="128588" y="142875"/>
                </a:lnTo>
                <a:lnTo>
                  <a:pt x="0" y="921543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123559" t="-27881" r="-332041" b="-301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048EA46-9DBF-E139-DC68-8FE0CF1A8FA7}"/>
              </a:ext>
            </a:extLst>
          </p:cNvPr>
          <p:cNvSpPr/>
          <p:nvPr/>
        </p:nvSpPr>
        <p:spPr>
          <a:xfrm>
            <a:off x="1978819" y="1269206"/>
            <a:ext cx="2459831" cy="881063"/>
          </a:xfrm>
          <a:custGeom>
            <a:avLst/>
            <a:gdLst>
              <a:gd name="connsiteX0" fmla="*/ 0 w 2459831"/>
              <a:gd name="connsiteY0" fmla="*/ 0 h 881063"/>
              <a:gd name="connsiteX1" fmla="*/ 171450 w 2459831"/>
              <a:gd name="connsiteY1" fmla="*/ 797719 h 881063"/>
              <a:gd name="connsiteX2" fmla="*/ 2440781 w 2459831"/>
              <a:gd name="connsiteY2" fmla="*/ 881063 h 881063"/>
              <a:gd name="connsiteX3" fmla="*/ 2459831 w 2459831"/>
              <a:gd name="connsiteY3" fmla="*/ 650082 h 881063"/>
              <a:gd name="connsiteX4" fmla="*/ 2409825 w 2459831"/>
              <a:gd name="connsiteY4" fmla="*/ 35719 h 881063"/>
              <a:gd name="connsiteX5" fmla="*/ 0 w 2459831"/>
              <a:gd name="connsiteY5" fmla="*/ 0 h 88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9831" h="881063">
                <a:moveTo>
                  <a:pt x="0" y="0"/>
                </a:moveTo>
                <a:lnTo>
                  <a:pt x="171450" y="797719"/>
                </a:lnTo>
                <a:lnTo>
                  <a:pt x="2440781" y="881063"/>
                </a:lnTo>
                <a:lnTo>
                  <a:pt x="2459831" y="650082"/>
                </a:lnTo>
                <a:lnTo>
                  <a:pt x="2409825" y="357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2834" t="-7313" r="-8313" b="-39735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B6C8C6-A627-DA3C-7FE7-061D99E6F2A4}"/>
              </a:ext>
            </a:extLst>
          </p:cNvPr>
          <p:cNvSpPr/>
          <p:nvPr/>
        </p:nvSpPr>
        <p:spPr>
          <a:xfrm>
            <a:off x="2431256" y="2116931"/>
            <a:ext cx="488157" cy="552450"/>
          </a:xfrm>
          <a:custGeom>
            <a:avLst/>
            <a:gdLst>
              <a:gd name="connsiteX0" fmla="*/ 38100 w 488157"/>
              <a:gd name="connsiteY0" fmla="*/ 0 h 552450"/>
              <a:gd name="connsiteX1" fmla="*/ 2382 w 488157"/>
              <a:gd name="connsiteY1" fmla="*/ 250032 h 552450"/>
              <a:gd name="connsiteX2" fmla="*/ 0 w 488157"/>
              <a:gd name="connsiteY2" fmla="*/ 450057 h 552450"/>
              <a:gd name="connsiteX3" fmla="*/ 104775 w 488157"/>
              <a:gd name="connsiteY3" fmla="*/ 447675 h 552450"/>
              <a:gd name="connsiteX4" fmla="*/ 114300 w 488157"/>
              <a:gd name="connsiteY4" fmla="*/ 552450 h 552450"/>
              <a:gd name="connsiteX5" fmla="*/ 414338 w 488157"/>
              <a:gd name="connsiteY5" fmla="*/ 497682 h 552450"/>
              <a:gd name="connsiteX6" fmla="*/ 426244 w 488157"/>
              <a:gd name="connsiteY6" fmla="*/ 323850 h 552450"/>
              <a:gd name="connsiteX7" fmla="*/ 488157 w 488157"/>
              <a:gd name="connsiteY7" fmla="*/ 321469 h 552450"/>
              <a:gd name="connsiteX8" fmla="*/ 485775 w 488157"/>
              <a:gd name="connsiteY8" fmla="*/ 19050 h 552450"/>
              <a:gd name="connsiteX9" fmla="*/ 38100 w 488157"/>
              <a:gd name="connsiteY9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157" h="552450">
                <a:moveTo>
                  <a:pt x="38100" y="0"/>
                </a:moveTo>
                <a:lnTo>
                  <a:pt x="2382" y="250032"/>
                </a:lnTo>
                <a:lnTo>
                  <a:pt x="0" y="450057"/>
                </a:lnTo>
                <a:lnTo>
                  <a:pt x="104775" y="447675"/>
                </a:lnTo>
                <a:lnTo>
                  <a:pt x="114300" y="552450"/>
                </a:lnTo>
                <a:lnTo>
                  <a:pt x="414338" y="497682"/>
                </a:lnTo>
                <a:lnTo>
                  <a:pt x="426244" y="323850"/>
                </a:lnTo>
                <a:lnTo>
                  <a:pt x="488157" y="321469"/>
                </a:lnTo>
                <a:lnTo>
                  <a:pt x="485775" y="19050"/>
                </a:lnTo>
                <a:lnTo>
                  <a:pt x="38100" y="0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460135" t="-165111" r="-352666" b="-5397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EF41D7-A126-B270-0797-8F6AD544110B}"/>
              </a:ext>
            </a:extLst>
          </p:cNvPr>
          <p:cNvSpPr/>
          <p:nvPr/>
        </p:nvSpPr>
        <p:spPr>
          <a:xfrm>
            <a:off x="1990725" y="2926556"/>
            <a:ext cx="338138" cy="435769"/>
          </a:xfrm>
          <a:custGeom>
            <a:avLst/>
            <a:gdLst>
              <a:gd name="connsiteX0" fmla="*/ 40481 w 338138"/>
              <a:gd name="connsiteY0" fmla="*/ 0 h 435769"/>
              <a:gd name="connsiteX1" fmla="*/ 0 w 338138"/>
              <a:gd name="connsiteY1" fmla="*/ 297657 h 435769"/>
              <a:gd name="connsiteX2" fmla="*/ 47625 w 338138"/>
              <a:gd name="connsiteY2" fmla="*/ 435769 h 435769"/>
              <a:gd name="connsiteX3" fmla="*/ 338138 w 338138"/>
              <a:gd name="connsiteY3" fmla="*/ 366713 h 435769"/>
              <a:gd name="connsiteX4" fmla="*/ 285750 w 338138"/>
              <a:gd name="connsiteY4" fmla="*/ 83344 h 435769"/>
              <a:gd name="connsiteX5" fmla="*/ 164306 w 338138"/>
              <a:gd name="connsiteY5" fmla="*/ 95250 h 435769"/>
              <a:gd name="connsiteX6" fmla="*/ 159544 w 338138"/>
              <a:gd name="connsiteY6" fmla="*/ 16669 h 435769"/>
              <a:gd name="connsiteX7" fmla="*/ 40481 w 338138"/>
              <a:gd name="connsiteY7" fmla="*/ 0 h 43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8138" h="435769">
                <a:moveTo>
                  <a:pt x="40481" y="0"/>
                </a:moveTo>
                <a:lnTo>
                  <a:pt x="0" y="297657"/>
                </a:lnTo>
                <a:lnTo>
                  <a:pt x="47625" y="435769"/>
                </a:lnTo>
                <a:lnTo>
                  <a:pt x="338138" y="366713"/>
                </a:lnTo>
                <a:lnTo>
                  <a:pt x="285750" y="83344"/>
                </a:lnTo>
                <a:lnTo>
                  <a:pt x="164306" y="95250"/>
                </a:lnTo>
                <a:lnTo>
                  <a:pt x="159544" y="16669"/>
                </a:lnTo>
                <a:lnTo>
                  <a:pt x="40481" y="0"/>
                </a:lnTo>
                <a:close/>
              </a:path>
            </a:pathLst>
          </a:custGeom>
          <a:blipFill>
            <a:blip r:embed="rId7"/>
            <a:stretch>
              <a:fillRect l="-533830" t="-395577" r="-684415" b="-5252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38F801B-1C8E-CA41-3E00-33AC07ECA912}"/>
              </a:ext>
            </a:extLst>
          </p:cNvPr>
          <p:cNvSpPr/>
          <p:nvPr/>
        </p:nvSpPr>
        <p:spPr>
          <a:xfrm>
            <a:off x="2519363" y="2352675"/>
            <a:ext cx="1188243" cy="895350"/>
          </a:xfrm>
          <a:custGeom>
            <a:avLst/>
            <a:gdLst>
              <a:gd name="connsiteX0" fmla="*/ 0 w 1188243"/>
              <a:gd name="connsiteY0" fmla="*/ 378619 h 895350"/>
              <a:gd name="connsiteX1" fmla="*/ 102393 w 1188243"/>
              <a:gd name="connsiteY1" fmla="*/ 895350 h 895350"/>
              <a:gd name="connsiteX2" fmla="*/ 242887 w 1188243"/>
              <a:gd name="connsiteY2" fmla="*/ 857250 h 895350"/>
              <a:gd name="connsiteX3" fmla="*/ 254793 w 1188243"/>
              <a:gd name="connsiteY3" fmla="*/ 678656 h 895350"/>
              <a:gd name="connsiteX4" fmla="*/ 597693 w 1188243"/>
              <a:gd name="connsiteY4" fmla="*/ 602456 h 895350"/>
              <a:gd name="connsiteX5" fmla="*/ 657225 w 1188243"/>
              <a:gd name="connsiteY5" fmla="*/ 688181 h 895350"/>
              <a:gd name="connsiteX6" fmla="*/ 1123950 w 1188243"/>
              <a:gd name="connsiteY6" fmla="*/ 564356 h 895350"/>
              <a:gd name="connsiteX7" fmla="*/ 1114425 w 1188243"/>
              <a:gd name="connsiteY7" fmla="*/ 511969 h 895350"/>
              <a:gd name="connsiteX8" fmla="*/ 1188243 w 1188243"/>
              <a:gd name="connsiteY8" fmla="*/ 492919 h 895350"/>
              <a:gd name="connsiteX9" fmla="*/ 1143000 w 1188243"/>
              <a:gd name="connsiteY9" fmla="*/ 292894 h 895350"/>
              <a:gd name="connsiteX10" fmla="*/ 1062037 w 1188243"/>
              <a:gd name="connsiteY10" fmla="*/ 304800 h 895350"/>
              <a:gd name="connsiteX11" fmla="*/ 997743 w 1188243"/>
              <a:gd name="connsiteY11" fmla="*/ 0 h 895350"/>
              <a:gd name="connsiteX12" fmla="*/ 350043 w 1188243"/>
              <a:gd name="connsiteY12" fmla="*/ 128588 h 895350"/>
              <a:gd name="connsiteX13" fmla="*/ 357187 w 1188243"/>
              <a:gd name="connsiteY13" fmla="*/ 304800 h 895350"/>
              <a:gd name="connsiteX14" fmla="*/ 200025 w 1188243"/>
              <a:gd name="connsiteY14" fmla="*/ 373856 h 895350"/>
              <a:gd name="connsiteX15" fmla="*/ 130968 w 1188243"/>
              <a:gd name="connsiteY15" fmla="*/ 354806 h 895350"/>
              <a:gd name="connsiteX16" fmla="*/ 0 w 1188243"/>
              <a:gd name="connsiteY16" fmla="*/ 378619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88243" h="895350">
                <a:moveTo>
                  <a:pt x="0" y="378619"/>
                </a:moveTo>
                <a:lnTo>
                  <a:pt x="102393" y="895350"/>
                </a:lnTo>
                <a:lnTo>
                  <a:pt x="242887" y="857250"/>
                </a:lnTo>
                <a:lnTo>
                  <a:pt x="254793" y="678656"/>
                </a:lnTo>
                <a:lnTo>
                  <a:pt x="597693" y="602456"/>
                </a:lnTo>
                <a:lnTo>
                  <a:pt x="657225" y="688181"/>
                </a:lnTo>
                <a:lnTo>
                  <a:pt x="1123950" y="564356"/>
                </a:lnTo>
                <a:lnTo>
                  <a:pt x="1114425" y="511969"/>
                </a:lnTo>
                <a:lnTo>
                  <a:pt x="1188243" y="492919"/>
                </a:lnTo>
                <a:lnTo>
                  <a:pt x="1143000" y="292894"/>
                </a:lnTo>
                <a:lnTo>
                  <a:pt x="1062037" y="304800"/>
                </a:lnTo>
                <a:lnTo>
                  <a:pt x="997743" y="0"/>
                </a:lnTo>
                <a:lnTo>
                  <a:pt x="350043" y="128588"/>
                </a:lnTo>
                <a:lnTo>
                  <a:pt x="357187" y="304800"/>
                </a:lnTo>
                <a:lnTo>
                  <a:pt x="200025" y="373856"/>
                </a:lnTo>
                <a:lnTo>
                  <a:pt x="130968" y="354806"/>
                </a:lnTo>
                <a:lnTo>
                  <a:pt x="0" y="378619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196413" t="-128170" r="-78586" b="-2684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76DAA02-E54D-F69D-93E2-3A87AB03E5B3}"/>
              </a:ext>
            </a:extLst>
          </p:cNvPr>
          <p:cNvSpPr/>
          <p:nvPr/>
        </p:nvSpPr>
        <p:spPr>
          <a:xfrm>
            <a:off x="3731419" y="2140744"/>
            <a:ext cx="352425" cy="802481"/>
          </a:xfrm>
          <a:custGeom>
            <a:avLst/>
            <a:gdLst>
              <a:gd name="connsiteX0" fmla="*/ 0 w 352425"/>
              <a:gd name="connsiteY0" fmla="*/ 11906 h 802481"/>
              <a:gd name="connsiteX1" fmla="*/ 57150 w 352425"/>
              <a:gd name="connsiteY1" fmla="*/ 802481 h 802481"/>
              <a:gd name="connsiteX2" fmla="*/ 352425 w 352425"/>
              <a:gd name="connsiteY2" fmla="*/ 792956 h 802481"/>
              <a:gd name="connsiteX3" fmla="*/ 285750 w 352425"/>
              <a:gd name="connsiteY3" fmla="*/ 52387 h 802481"/>
              <a:gd name="connsiteX4" fmla="*/ 223837 w 352425"/>
              <a:gd name="connsiteY4" fmla="*/ 57150 h 802481"/>
              <a:gd name="connsiteX5" fmla="*/ 238125 w 352425"/>
              <a:gd name="connsiteY5" fmla="*/ 0 h 802481"/>
              <a:gd name="connsiteX6" fmla="*/ 0 w 352425"/>
              <a:gd name="connsiteY6" fmla="*/ 11906 h 80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425" h="802481">
                <a:moveTo>
                  <a:pt x="0" y="11906"/>
                </a:moveTo>
                <a:lnTo>
                  <a:pt x="57150" y="802481"/>
                </a:lnTo>
                <a:lnTo>
                  <a:pt x="352425" y="792956"/>
                </a:lnTo>
                <a:lnTo>
                  <a:pt x="285750" y="52387"/>
                </a:lnTo>
                <a:lnTo>
                  <a:pt x="223837" y="57150"/>
                </a:lnTo>
                <a:lnTo>
                  <a:pt x="238125" y="0"/>
                </a:lnTo>
                <a:lnTo>
                  <a:pt x="0" y="11906"/>
                </a:lnTo>
                <a:close/>
              </a:path>
            </a:pathLst>
          </a:custGeom>
          <a:blipFill>
            <a:blip r:embed="rId7"/>
            <a:stretch>
              <a:fillRect l="-1006107" t="-116639" r="-154730" b="-337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D65CF0B-73E2-C3D1-B055-089964D38F60}"/>
              </a:ext>
            </a:extLst>
          </p:cNvPr>
          <p:cNvSpPr/>
          <p:nvPr/>
        </p:nvSpPr>
        <p:spPr>
          <a:xfrm>
            <a:off x="4074319" y="2152650"/>
            <a:ext cx="381000" cy="835819"/>
          </a:xfrm>
          <a:custGeom>
            <a:avLst/>
            <a:gdLst>
              <a:gd name="connsiteX0" fmla="*/ 0 w 381000"/>
              <a:gd name="connsiteY0" fmla="*/ 0 h 835819"/>
              <a:gd name="connsiteX1" fmla="*/ 26194 w 381000"/>
              <a:gd name="connsiteY1" fmla="*/ 804863 h 835819"/>
              <a:gd name="connsiteX2" fmla="*/ 378619 w 381000"/>
              <a:gd name="connsiteY2" fmla="*/ 835819 h 835819"/>
              <a:gd name="connsiteX3" fmla="*/ 381000 w 381000"/>
              <a:gd name="connsiteY3" fmla="*/ 695325 h 835819"/>
              <a:gd name="connsiteX4" fmla="*/ 376237 w 381000"/>
              <a:gd name="connsiteY4" fmla="*/ 609600 h 835819"/>
              <a:gd name="connsiteX5" fmla="*/ 364331 w 381000"/>
              <a:gd name="connsiteY5" fmla="*/ 421481 h 835819"/>
              <a:gd name="connsiteX6" fmla="*/ 342900 w 381000"/>
              <a:gd name="connsiteY6" fmla="*/ 280988 h 835819"/>
              <a:gd name="connsiteX7" fmla="*/ 323850 w 381000"/>
              <a:gd name="connsiteY7" fmla="*/ 7144 h 835819"/>
              <a:gd name="connsiteX8" fmla="*/ 0 w 381000"/>
              <a:gd name="connsiteY8" fmla="*/ 0 h 83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" h="835819">
                <a:moveTo>
                  <a:pt x="0" y="0"/>
                </a:moveTo>
                <a:lnTo>
                  <a:pt x="26194" y="804863"/>
                </a:lnTo>
                <a:lnTo>
                  <a:pt x="378619" y="835819"/>
                </a:lnTo>
                <a:cubicBezTo>
                  <a:pt x="379413" y="788988"/>
                  <a:pt x="380206" y="742156"/>
                  <a:pt x="381000" y="695325"/>
                </a:cubicBezTo>
                <a:lnTo>
                  <a:pt x="376237" y="609600"/>
                </a:lnTo>
                <a:lnTo>
                  <a:pt x="364331" y="421481"/>
                </a:lnTo>
                <a:lnTo>
                  <a:pt x="342900" y="280988"/>
                </a:lnTo>
                <a:lnTo>
                  <a:pt x="323850" y="7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20235" t="-113408" r="-49292" b="-3185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3FE0787-24FF-9CFB-D60B-5559C9538A77}"/>
              </a:ext>
            </a:extLst>
          </p:cNvPr>
          <p:cNvSpPr/>
          <p:nvPr/>
        </p:nvSpPr>
        <p:spPr>
          <a:xfrm>
            <a:off x="175437" y="3652284"/>
            <a:ext cx="611372" cy="1924493"/>
          </a:xfrm>
          <a:custGeom>
            <a:avLst/>
            <a:gdLst>
              <a:gd name="connsiteX0" fmla="*/ 5316 w 611372"/>
              <a:gd name="connsiteY0" fmla="*/ 0 h 1924493"/>
              <a:gd name="connsiteX1" fmla="*/ 611372 w 611372"/>
              <a:gd name="connsiteY1" fmla="*/ 122274 h 1924493"/>
              <a:gd name="connsiteX2" fmla="*/ 318977 w 611372"/>
              <a:gd name="connsiteY2" fmla="*/ 1924493 h 1924493"/>
              <a:gd name="connsiteX3" fmla="*/ 0 w 611372"/>
              <a:gd name="connsiteY3" fmla="*/ 1871330 h 1924493"/>
              <a:gd name="connsiteX4" fmla="*/ 5316 w 611372"/>
              <a:gd name="connsiteY4" fmla="*/ 0 h 192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372" h="1924493">
                <a:moveTo>
                  <a:pt x="5316" y="0"/>
                </a:moveTo>
                <a:lnTo>
                  <a:pt x="611372" y="122274"/>
                </a:lnTo>
                <a:lnTo>
                  <a:pt x="318977" y="1924493"/>
                </a:lnTo>
                <a:lnTo>
                  <a:pt x="0" y="1871330"/>
                </a:lnTo>
                <a:lnTo>
                  <a:pt x="5316" y="0"/>
                </a:lnTo>
                <a:close/>
              </a:path>
            </a:pathLst>
          </a:custGeom>
          <a:blipFill>
            <a:blip r:embed="rId7"/>
            <a:stretch>
              <a:fillRect l="383" t="-127282" r="-630764" b="-38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6B13A0F-BF5F-E88F-098F-AD369D27BBEB}"/>
              </a:ext>
            </a:extLst>
          </p:cNvPr>
          <p:cNvSpPr/>
          <p:nvPr/>
        </p:nvSpPr>
        <p:spPr>
          <a:xfrm>
            <a:off x="675167" y="3641651"/>
            <a:ext cx="1073889" cy="1180214"/>
          </a:xfrm>
          <a:custGeom>
            <a:avLst/>
            <a:gdLst>
              <a:gd name="connsiteX0" fmla="*/ 802759 w 1073889"/>
              <a:gd name="connsiteY0" fmla="*/ 1180214 h 1180214"/>
              <a:gd name="connsiteX1" fmla="*/ 1073889 w 1073889"/>
              <a:gd name="connsiteY1" fmla="*/ 0 h 1180214"/>
              <a:gd name="connsiteX2" fmla="*/ 494414 w 1073889"/>
              <a:gd name="connsiteY2" fmla="*/ 85061 h 1180214"/>
              <a:gd name="connsiteX3" fmla="*/ 111642 w 1073889"/>
              <a:gd name="connsiteY3" fmla="*/ 138223 h 1180214"/>
              <a:gd name="connsiteX4" fmla="*/ 0 w 1073889"/>
              <a:gd name="connsiteY4" fmla="*/ 1010093 h 1180214"/>
              <a:gd name="connsiteX5" fmla="*/ 802759 w 1073889"/>
              <a:gd name="connsiteY5" fmla="*/ 1180214 h 11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3889" h="1180214">
                <a:moveTo>
                  <a:pt x="802759" y="1180214"/>
                </a:moveTo>
                <a:lnTo>
                  <a:pt x="1073889" y="0"/>
                </a:lnTo>
                <a:lnTo>
                  <a:pt x="494414" y="85061"/>
                </a:lnTo>
                <a:lnTo>
                  <a:pt x="111642" y="138223"/>
                </a:lnTo>
                <a:lnTo>
                  <a:pt x="0" y="1010093"/>
                </a:lnTo>
                <a:lnTo>
                  <a:pt x="802759" y="1180214"/>
                </a:lnTo>
                <a:close/>
              </a:path>
            </a:pathLst>
          </a:custGeom>
          <a:blipFill>
            <a:blip r:embed="rId7"/>
            <a:stretch>
              <a:fillRect l="-46535" t="-206478" r="-268544" b="-70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E666399-7492-703D-9EA8-11B11A8EAF2B}"/>
              </a:ext>
            </a:extLst>
          </p:cNvPr>
          <p:cNvSpPr/>
          <p:nvPr/>
        </p:nvSpPr>
        <p:spPr>
          <a:xfrm>
            <a:off x="520995" y="4662377"/>
            <a:ext cx="951614" cy="988828"/>
          </a:xfrm>
          <a:custGeom>
            <a:avLst/>
            <a:gdLst>
              <a:gd name="connsiteX0" fmla="*/ 0 w 951614"/>
              <a:gd name="connsiteY0" fmla="*/ 903767 h 988828"/>
              <a:gd name="connsiteX1" fmla="*/ 350875 w 951614"/>
              <a:gd name="connsiteY1" fmla="*/ 983511 h 988828"/>
              <a:gd name="connsiteX2" fmla="*/ 829340 w 951614"/>
              <a:gd name="connsiteY2" fmla="*/ 988828 h 988828"/>
              <a:gd name="connsiteX3" fmla="*/ 951614 w 951614"/>
              <a:gd name="connsiteY3" fmla="*/ 196702 h 988828"/>
              <a:gd name="connsiteX4" fmla="*/ 143540 w 951614"/>
              <a:gd name="connsiteY4" fmla="*/ 0 h 988828"/>
              <a:gd name="connsiteX5" fmla="*/ 0 w 951614"/>
              <a:gd name="connsiteY5" fmla="*/ 903767 h 98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1614" h="988828">
                <a:moveTo>
                  <a:pt x="0" y="903767"/>
                </a:moveTo>
                <a:lnTo>
                  <a:pt x="350875" y="983511"/>
                </a:lnTo>
                <a:lnTo>
                  <a:pt x="829340" y="988828"/>
                </a:lnTo>
                <a:lnTo>
                  <a:pt x="951614" y="196702"/>
                </a:lnTo>
                <a:lnTo>
                  <a:pt x="143540" y="0"/>
                </a:lnTo>
                <a:lnTo>
                  <a:pt x="0" y="903767"/>
                </a:lnTo>
                <a:close/>
              </a:path>
            </a:pathLst>
          </a:custGeom>
          <a:blipFill>
            <a:blip r:embed="rId7"/>
            <a:stretch>
              <a:fillRect l="-35241" t="-349666" r="-3331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A2E89D-B206-34E0-509E-DBE94640221D}"/>
              </a:ext>
            </a:extLst>
          </p:cNvPr>
          <p:cNvSpPr/>
          <p:nvPr/>
        </p:nvSpPr>
        <p:spPr>
          <a:xfrm>
            <a:off x="1536405" y="3248247"/>
            <a:ext cx="2169042" cy="2402958"/>
          </a:xfrm>
          <a:custGeom>
            <a:avLst/>
            <a:gdLst>
              <a:gd name="connsiteX0" fmla="*/ 366823 w 2169042"/>
              <a:gd name="connsiteY0" fmla="*/ 361506 h 2402958"/>
              <a:gd name="connsiteX1" fmla="*/ 2030818 w 2169042"/>
              <a:gd name="connsiteY1" fmla="*/ 0 h 2402958"/>
              <a:gd name="connsiteX2" fmla="*/ 2169042 w 2169042"/>
              <a:gd name="connsiteY2" fmla="*/ 196702 h 2402958"/>
              <a:gd name="connsiteX3" fmla="*/ 1982972 w 2169042"/>
              <a:gd name="connsiteY3" fmla="*/ 1174897 h 2402958"/>
              <a:gd name="connsiteX4" fmla="*/ 1924493 w 2169042"/>
              <a:gd name="connsiteY4" fmla="*/ 1483241 h 2402958"/>
              <a:gd name="connsiteX5" fmla="*/ 1828800 w 2169042"/>
              <a:gd name="connsiteY5" fmla="*/ 2402958 h 2402958"/>
              <a:gd name="connsiteX6" fmla="*/ 0 w 2169042"/>
              <a:gd name="connsiteY6" fmla="*/ 2402958 h 2402958"/>
              <a:gd name="connsiteX7" fmla="*/ 366823 w 2169042"/>
              <a:gd name="connsiteY7" fmla="*/ 361506 h 240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9042" h="2402958">
                <a:moveTo>
                  <a:pt x="366823" y="361506"/>
                </a:moveTo>
                <a:lnTo>
                  <a:pt x="2030818" y="0"/>
                </a:lnTo>
                <a:lnTo>
                  <a:pt x="2169042" y="196702"/>
                </a:lnTo>
                <a:lnTo>
                  <a:pt x="1982972" y="1174897"/>
                </a:lnTo>
                <a:lnTo>
                  <a:pt x="1924493" y="1483241"/>
                </a:lnTo>
                <a:lnTo>
                  <a:pt x="1828800" y="2402958"/>
                </a:lnTo>
                <a:lnTo>
                  <a:pt x="0" y="2402958"/>
                </a:lnTo>
                <a:lnTo>
                  <a:pt x="366823" y="361506"/>
                </a:lnTo>
                <a:close/>
              </a:path>
            </a:pathLst>
          </a:custGeom>
          <a:blipFill>
            <a:blip r:embed="rId7"/>
            <a:stretch>
              <a:fillRect l="-62275" t="-85040" r="-432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0DFC380-B883-BAAF-394E-C56F8E8C69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t="2443" r="2644" b="2510"/>
          <a:stretch/>
        </p:blipFill>
        <p:spPr>
          <a:xfrm>
            <a:off x="-4688182" y="1150033"/>
            <a:ext cx="4455902" cy="4448450"/>
          </a:xfrm>
          <a:prstGeom prst="rect">
            <a:avLst/>
          </a:prstGeom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461D796-DD1B-2078-CC97-855CE9912A2F}"/>
              </a:ext>
            </a:extLst>
          </p:cNvPr>
          <p:cNvSpPr/>
          <p:nvPr/>
        </p:nvSpPr>
        <p:spPr>
          <a:xfrm>
            <a:off x="257175" y="1212056"/>
            <a:ext cx="452438" cy="207169"/>
          </a:xfrm>
          <a:custGeom>
            <a:avLst/>
            <a:gdLst>
              <a:gd name="connsiteX0" fmla="*/ 0 w 452438"/>
              <a:gd name="connsiteY0" fmla="*/ 0 h 207169"/>
              <a:gd name="connsiteX1" fmla="*/ 19050 w 452438"/>
              <a:gd name="connsiteY1" fmla="*/ 50007 h 207169"/>
              <a:gd name="connsiteX2" fmla="*/ 116681 w 452438"/>
              <a:gd name="connsiteY2" fmla="*/ 88107 h 207169"/>
              <a:gd name="connsiteX3" fmla="*/ 185738 w 452438"/>
              <a:gd name="connsiteY3" fmla="*/ 207169 h 207169"/>
              <a:gd name="connsiteX4" fmla="*/ 214313 w 452438"/>
              <a:gd name="connsiteY4" fmla="*/ 207169 h 207169"/>
              <a:gd name="connsiteX5" fmla="*/ 242888 w 452438"/>
              <a:gd name="connsiteY5" fmla="*/ 207169 h 207169"/>
              <a:gd name="connsiteX6" fmla="*/ 266700 w 452438"/>
              <a:gd name="connsiteY6" fmla="*/ 192882 h 207169"/>
              <a:gd name="connsiteX7" fmla="*/ 257175 w 452438"/>
              <a:gd name="connsiteY7" fmla="*/ 166688 h 207169"/>
              <a:gd name="connsiteX8" fmla="*/ 295275 w 452438"/>
              <a:gd name="connsiteY8" fmla="*/ 147638 h 207169"/>
              <a:gd name="connsiteX9" fmla="*/ 383381 w 452438"/>
              <a:gd name="connsiteY9" fmla="*/ 119063 h 207169"/>
              <a:gd name="connsiteX10" fmla="*/ 440531 w 452438"/>
              <a:gd name="connsiteY10" fmla="*/ 95250 h 207169"/>
              <a:gd name="connsiteX11" fmla="*/ 452438 w 452438"/>
              <a:gd name="connsiteY11" fmla="*/ 2382 h 207169"/>
              <a:gd name="connsiteX12" fmla="*/ 0 w 452438"/>
              <a:gd name="connsiteY12" fmla="*/ 0 h 20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2438" h="207169">
                <a:moveTo>
                  <a:pt x="0" y="0"/>
                </a:moveTo>
                <a:lnTo>
                  <a:pt x="19050" y="50007"/>
                </a:lnTo>
                <a:lnTo>
                  <a:pt x="116681" y="88107"/>
                </a:lnTo>
                <a:lnTo>
                  <a:pt x="185738" y="207169"/>
                </a:lnTo>
                <a:lnTo>
                  <a:pt x="214313" y="207169"/>
                </a:lnTo>
                <a:lnTo>
                  <a:pt x="242888" y="207169"/>
                </a:lnTo>
                <a:lnTo>
                  <a:pt x="266700" y="192882"/>
                </a:lnTo>
                <a:lnTo>
                  <a:pt x="257175" y="166688"/>
                </a:lnTo>
                <a:lnTo>
                  <a:pt x="295275" y="147638"/>
                </a:lnTo>
                <a:lnTo>
                  <a:pt x="383381" y="119063"/>
                </a:lnTo>
                <a:lnTo>
                  <a:pt x="440531" y="95250"/>
                </a:lnTo>
                <a:lnTo>
                  <a:pt x="452438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298" t="-4491" r="-869375" b="-20427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C35AB7-8A6F-D0F1-0867-9A116578C13F}"/>
              </a:ext>
            </a:extLst>
          </p:cNvPr>
          <p:cNvSpPr/>
          <p:nvPr/>
        </p:nvSpPr>
        <p:spPr>
          <a:xfrm>
            <a:off x="4979195" y="2595562"/>
            <a:ext cx="2228850" cy="409575"/>
          </a:xfrm>
          <a:prstGeom prst="roundRect">
            <a:avLst/>
          </a:prstGeom>
          <a:solidFill>
            <a:srgbClr val="59D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Vegetation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0F71C1A-46D8-4E7F-9D8B-1CC4FFA5AECB}"/>
              </a:ext>
            </a:extLst>
          </p:cNvPr>
          <p:cNvSpPr/>
          <p:nvPr/>
        </p:nvSpPr>
        <p:spPr>
          <a:xfrm>
            <a:off x="7659793" y="1228726"/>
            <a:ext cx="488156" cy="278606"/>
          </a:xfrm>
          <a:custGeom>
            <a:avLst/>
            <a:gdLst>
              <a:gd name="connsiteX0" fmla="*/ 0 w 488156"/>
              <a:gd name="connsiteY0" fmla="*/ 7144 h 278606"/>
              <a:gd name="connsiteX1" fmla="*/ 45244 w 488156"/>
              <a:gd name="connsiteY1" fmla="*/ 57150 h 278606"/>
              <a:gd name="connsiteX2" fmla="*/ 57150 w 488156"/>
              <a:gd name="connsiteY2" fmla="*/ 95250 h 278606"/>
              <a:gd name="connsiteX3" fmla="*/ 90488 w 488156"/>
              <a:gd name="connsiteY3" fmla="*/ 142875 h 278606"/>
              <a:gd name="connsiteX4" fmla="*/ 152400 w 488156"/>
              <a:gd name="connsiteY4" fmla="*/ 223837 h 278606"/>
              <a:gd name="connsiteX5" fmla="*/ 188119 w 488156"/>
              <a:gd name="connsiteY5" fmla="*/ 245269 h 278606"/>
              <a:gd name="connsiteX6" fmla="*/ 202406 w 488156"/>
              <a:gd name="connsiteY6" fmla="*/ 278606 h 278606"/>
              <a:gd name="connsiteX7" fmla="*/ 233363 w 488156"/>
              <a:gd name="connsiteY7" fmla="*/ 264319 h 278606"/>
              <a:gd name="connsiteX8" fmla="*/ 245269 w 488156"/>
              <a:gd name="connsiteY8" fmla="*/ 242887 h 278606"/>
              <a:gd name="connsiteX9" fmla="*/ 252413 w 488156"/>
              <a:gd name="connsiteY9" fmla="*/ 214312 h 278606"/>
              <a:gd name="connsiteX10" fmla="*/ 257175 w 488156"/>
              <a:gd name="connsiteY10" fmla="*/ 190500 h 278606"/>
              <a:gd name="connsiteX11" fmla="*/ 269081 w 488156"/>
              <a:gd name="connsiteY11" fmla="*/ 130969 h 278606"/>
              <a:gd name="connsiteX12" fmla="*/ 250031 w 488156"/>
              <a:gd name="connsiteY12" fmla="*/ 69056 h 278606"/>
              <a:gd name="connsiteX13" fmla="*/ 242888 w 488156"/>
              <a:gd name="connsiteY13" fmla="*/ 35719 h 278606"/>
              <a:gd name="connsiteX14" fmla="*/ 254794 w 488156"/>
              <a:gd name="connsiteY14" fmla="*/ 26194 h 278606"/>
              <a:gd name="connsiteX15" fmla="*/ 292894 w 488156"/>
              <a:gd name="connsiteY15" fmla="*/ 35719 h 278606"/>
              <a:gd name="connsiteX16" fmla="*/ 319088 w 488156"/>
              <a:gd name="connsiteY16" fmla="*/ 47625 h 278606"/>
              <a:gd name="connsiteX17" fmla="*/ 338138 w 488156"/>
              <a:gd name="connsiteY17" fmla="*/ 83344 h 278606"/>
              <a:gd name="connsiteX18" fmla="*/ 352425 w 488156"/>
              <a:gd name="connsiteY18" fmla="*/ 107156 h 278606"/>
              <a:gd name="connsiteX19" fmla="*/ 352425 w 488156"/>
              <a:gd name="connsiteY19" fmla="*/ 130969 h 278606"/>
              <a:gd name="connsiteX20" fmla="*/ 435769 w 488156"/>
              <a:gd name="connsiteY20" fmla="*/ 180975 h 278606"/>
              <a:gd name="connsiteX21" fmla="*/ 464344 w 488156"/>
              <a:gd name="connsiteY21" fmla="*/ 183356 h 278606"/>
              <a:gd name="connsiteX22" fmla="*/ 483394 w 488156"/>
              <a:gd name="connsiteY22" fmla="*/ 138112 h 278606"/>
              <a:gd name="connsiteX23" fmla="*/ 488156 w 488156"/>
              <a:gd name="connsiteY23" fmla="*/ 107156 h 278606"/>
              <a:gd name="connsiteX24" fmla="*/ 485775 w 488156"/>
              <a:gd name="connsiteY24" fmla="*/ 71437 h 278606"/>
              <a:gd name="connsiteX25" fmla="*/ 464344 w 488156"/>
              <a:gd name="connsiteY25" fmla="*/ 45244 h 278606"/>
              <a:gd name="connsiteX26" fmla="*/ 433388 w 488156"/>
              <a:gd name="connsiteY26" fmla="*/ 14287 h 278606"/>
              <a:gd name="connsiteX27" fmla="*/ 416719 w 488156"/>
              <a:gd name="connsiteY27" fmla="*/ 0 h 278606"/>
              <a:gd name="connsiteX28" fmla="*/ 0 w 488156"/>
              <a:gd name="connsiteY28" fmla="*/ 7144 h 2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88156" h="278606">
                <a:moveTo>
                  <a:pt x="0" y="7144"/>
                </a:moveTo>
                <a:lnTo>
                  <a:pt x="45244" y="57150"/>
                </a:lnTo>
                <a:lnTo>
                  <a:pt x="57150" y="95250"/>
                </a:lnTo>
                <a:lnTo>
                  <a:pt x="90488" y="142875"/>
                </a:lnTo>
                <a:lnTo>
                  <a:pt x="152400" y="223837"/>
                </a:lnTo>
                <a:lnTo>
                  <a:pt x="188119" y="245269"/>
                </a:lnTo>
                <a:lnTo>
                  <a:pt x="202406" y="278606"/>
                </a:lnTo>
                <a:lnTo>
                  <a:pt x="233363" y="264319"/>
                </a:lnTo>
                <a:lnTo>
                  <a:pt x="245269" y="242887"/>
                </a:lnTo>
                <a:lnTo>
                  <a:pt x="252413" y="214312"/>
                </a:lnTo>
                <a:lnTo>
                  <a:pt x="257175" y="190500"/>
                </a:lnTo>
                <a:lnTo>
                  <a:pt x="269081" y="130969"/>
                </a:lnTo>
                <a:lnTo>
                  <a:pt x="250031" y="69056"/>
                </a:lnTo>
                <a:lnTo>
                  <a:pt x="242888" y="35719"/>
                </a:lnTo>
                <a:lnTo>
                  <a:pt x="254794" y="26194"/>
                </a:lnTo>
                <a:lnTo>
                  <a:pt x="292894" y="35719"/>
                </a:lnTo>
                <a:lnTo>
                  <a:pt x="319088" y="47625"/>
                </a:lnTo>
                <a:lnTo>
                  <a:pt x="338138" y="83344"/>
                </a:lnTo>
                <a:lnTo>
                  <a:pt x="352425" y="107156"/>
                </a:lnTo>
                <a:lnTo>
                  <a:pt x="352425" y="130969"/>
                </a:lnTo>
                <a:lnTo>
                  <a:pt x="435769" y="180975"/>
                </a:lnTo>
                <a:lnTo>
                  <a:pt x="464344" y="183356"/>
                </a:lnTo>
                <a:lnTo>
                  <a:pt x="483394" y="138112"/>
                </a:lnTo>
                <a:lnTo>
                  <a:pt x="488156" y="107156"/>
                </a:lnTo>
                <a:lnTo>
                  <a:pt x="485775" y="71437"/>
                </a:lnTo>
                <a:lnTo>
                  <a:pt x="464344" y="45244"/>
                </a:lnTo>
                <a:lnTo>
                  <a:pt x="433388" y="14287"/>
                </a:lnTo>
                <a:lnTo>
                  <a:pt x="416719" y="0"/>
                </a:lnTo>
                <a:lnTo>
                  <a:pt x="0" y="7144"/>
                </a:lnTo>
                <a:close/>
              </a:path>
            </a:pathLst>
          </a:custGeom>
          <a:blipFill>
            <a:blip r:embed="rId3"/>
            <a:stretch>
              <a:fillRect l="-26177" t="-4490" r="-786949" b="-14981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2EFCFD-57EB-16B5-AA38-ABA3CAA966A2}"/>
              </a:ext>
            </a:extLst>
          </p:cNvPr>
          <p:cNvSpPr/>
          <p:nvPr/>
        </p:nvSpPr>
        <p:spPr>
          <a:xfrm>
            <a:off x="4979195" y="3157537"/>
            <a:ext cx="2228850" cy="409575"/>
          </a:xfrm>
          <a:prstGeom prst="roundRect">
            <a:avLst/>
          </a:prstGeom>
          <a:solidFill>
            <a:srgbClr val="B42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Residential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76EA3AC-1F70-099C-95D1-73703C4C0236}"/>
              </a:ext>
            </a:extLst>
          </p:cNvPr>
          <p:cNvSpPr/>
          <p:nvPr/>
        </p:nvSpPr>
        <p:spPr>
          <a:xfrm>
            <a:off x="207577" y="1403129"/>
            <a:ext cx="911225" cy="2219325"/>
          </a:xfrm>
          <a:custGeom>
            <a:avLst/>
            <a:gdLst>
              <a:gd name="connsiteX0" fmla="*/ 257175 w 911225"/>
              <a:gd name="connsiteY0" fmla="*/ 15875 h 2219325"/>
              <a:gd name="connsiteX1" fmla="*/ 327025 w 911225"/>
              <a:gd name="connsiteY1" fmla="*/ 0 h 2219325"/>
              <a:gd name="connsiteX2" fmla="*/ 638175 w 911225"/>
              <a:gd name="connsiteY2" fmla="*/ 625475 h 2219325"/>
              <a:gd name="connsiteX3" fmla="*/ 866775 w 911225"/>
              <a:gd name="connsiteY3" fmla="*/ 542925 h 2219325"/>
              <a:gd name="connsiteX4" fmla="*/ 911225 w 911225"/>
              <a:gd name="connsiteY4" fmla="*/ 885825 h 2219325"/>
              <a:gd name="connsiteX5" fmla="*/ 679450 w 911225"/>
              <a:gd name="connsiteY5" fmla="*/ 2219325 h 2219325"/>
              <a:gd name="connsiteX6" fmla="*/ 0 w 911225"/>
              <a:gd name="connsiteY6" fmla="*/ 2092325 h 2219325"/>
              <a:gd name="connsiteX7" fmla="*/ 9525 w 911225"/>
              <a:gd name="connsiteY7" fmla="*/ 1825625 h 2219325"/>
              <a:gd name="connsiteX8" fmla="*/ 155575 w 911225"/>
              <a:gd name="connsiteY8" fmla="*/ 1768475 h 2219325"/>
              <a:gd name="connsiteX9" fmla="*/ 295275 w 911225"/>
              <a:gd name="connsiteY9" fmla="*/ 1733550 h 2219325"/>
              <a:gd name="connsiteX10" fmla="*/ 606425 w 911225"/>
              <a:gd name="connsiteY10" fmla="*/ 1590675 h 2219325"/>
              <a:gd name="connsiteX11" fmla="*/ 628650 w 911225"/>
              <a:gd name="connsiteY11" fmla="*/ 1524000 h 2219325"/>
              <a:gd name="connsiteX12" fmla="*/ 704850 w 911225"/>
              <a:gd name="connsiteY12" fmla="*/ 1409700 h 2219325"/>
              <a:gd name="connsiteX13" fmla="*/ 714375 w 911225"/>
              <a:gd name="connsiteY13" fmla="*/ 1177925 h 2219325"/>
              <a:gd name="connsiteX14" fmla="*/ 542925 w 911225"/>
              <a:gd name="connsiteY14" fmla="*/ 790575 h 2219325"/>
              <a:gd name="connsiteX15" fmla="*/ 257175 w 911225"/>
              <a:gd name="connsiteY15" fmla="*/ 15875 h 221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1225" h="2219325">
                <a:moveTo>
                  <a:pt x="257175" y="15875"/>
                </a:moveTo>
                <a:lnTo>
                  <a:pt x="327025" y="0"/>
                </a:lnTo>
                <a:lnTo>
                  <a:pt x="638175" y="625475"/>
                </a:lnTo>
                <a:lnTo>
                  <a:pt x="866775" y="542925"/>
                </a:lnTo>
                <a:lnTo>
                  <a:pt x="911225" y="885825"/>
                </a:lnTo>
                <a:lnTo>
                  <a:pt x="679450" y="2219325"/>
                </a:lnTo>
                <a:lnTo>
                  <a:pt x="0" y="2092325"/>
                </a:lnTo>
                <a:lnTo>
                  <a:pt x="9525" y="1825625"/>
                </a:lnTo>
                <a:lnTo>
                  <a:pt x="155575" y="1768475"/>
                </a:lnTo>
                <a:lnTo>
                  <a:pt x="295275" y="1733550"/>
                </a:lnTo>
                <a:lnTo>
                  <a:pt x="606425" y="1590675"/>
                </a:lnTo>
                <a:lnTo>
                  <a:pt x="628650" y="1524000"/>
                </a:lnTo>
                <a:lnTo>
                  <a:pt x="704850" y="1409700"/>
                </a:lnTo>
                <a:lnTo>
                  <a:pt x="714375" y="1177925"/>
                </a:lnTo>
                <a:lnTo>
                  <a:pt x="542925" y="790575"/>
                </a:lnTo>
                <a:lnTo>
                  <a:pt x="257175" y="15875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312" t="-8610" r="-389313" b="-918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844F6680-9FB3-10D0-CD98-C740C579B3A1}"/>
              </a:ext>
            </a:extLst>
          </p:cNvPr>
          <p:cNvSpPr txBox="1">
            <a:spLocks/>
          </p:cNvSpPr>
          <p:nvPr/>
        </p:nvSpPr>
        <p:spPr>
          <a:xfrm>
            <a:off x="1464062" y="-120412"/>
            <a:ext cx="92638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Land Use 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2271D-8AFD-5503-CBB2-D91BEC488A3C}"/>
              </a:ext>
            </a:extLst>
          </p:cNvPr>
          <p:cNvSpPr txBox="1"/>
          <p:nvPr/>
        </p:nvSpPr>
        <p:spPr>
          <a:xfrm>
            <a:off x="0" y="5602939"/>
            <a:ext cx="12192000" cy="121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 and Enhancement of Land Management Strategies Using Hyperspectral Imagery and Big Data Analytics, UKRI GCRF/EHU, £ 20,270.71, Oct. 2020 – Sept. 2021.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Funding source: GCRF/EHU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Partners: Lancaster University (UK), University of Port Harcourt (Nigeria)</a:t>
            </a:r>
          </a:p>
        </p:txBody>
      </p:sp>
    </p:spTree>
    <p:extLst>
      <p:ext uri="{BB962C8B-B14F-4D97-AF65-F5344CB8AC3E}">
        <p14:creationId xmlns:p14="http://schemas.microsoft.com/office/powerpoint/2010/main" val="932755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87">
        <p:fade/>
      </p:transition>
    </mc:Choice>
    <mc:Fallback>
      <p:transition spd="med" advTm="1287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F645BA76-66B7-5EE5-2E1F-B0B92677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7535175" y="1228726"/>
            <a:ext cx="4457488" cy="4448450"/>
          </a:xfrm>
          <a:prstGeom prst="rect">
            <a:avLst/>
          </a:prstGeom>
          <a:ln w="19050">
            <a:noFill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A8B0FF-8643-4F98-3228-1B6379F692C6}"/>
              </a:ext>
            </a:extLst>
          </p:cNvPr>
          <p:cNvSpPr/>
          <p:nvPr/>
        </p:nvSpPr>
        <p:spPr>
          <a:xfrm>
            <a:off x="4981575" y="1514475"/>
            <a:ext cx="2228850" cy="409575"/>
          </a:xfrm>
          <a:prstGeom prst="roundRect">
            <a:avLst/>
          </a:prstGeom>
          <a:solidFill>
            <a:srgbClr val="7A6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Commercial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F3433E-C619-0E00-5B4B-CBC0E76A8AB7}"/>
              </a:ext>
            </a:extLst>
          </p:cNvPr>
          <p:cNvSpPr/>
          <p:nvPr/>
        </p:nvSpPr>
        <p:spPr>
          <a:xfrm>
            <a:off x="8345488" y="2503626"/>
            <a:ext cx="974725" cy="1108075"/>
          </a:xfrm>
          <a:custGeom>
            <a:avLst/>
            <a:gdLst>
              <a:gd name="connsiteX0" fmla="*/ 695325 w 974725"/>
              <a:gd name="connsiteY0" fmla="*/ 0 h 1108075"/>
              <a:gd name="connsiteX1" fmla="*/ 774700 w 974725"/>
              <a:gd name="connsiteY1" fmla="*/ 31750 h 1108075"/>
              <a:gd name="connsiteX2" fmla="*/ 857250 w 974725"/>
              <a:gd name="connsiteY2" fmla="*/ 38100 h 1108075"/>
              <a:gd name="connsiteX3" fmla="*/ 895350 w 974725"/>
              <a:gd name="connsiteY3" fmla="*/ 28575 h 1108075"/>
              <a:gd name="connsiteX4" fmla="*/ 908050 w 974725"/>
              <a:gd name="connsiteY4" fmla="*/ 31750 h 1108075"/>
              <a:gd name="connsiteX5" fmla="*/ 927100 w 974725"/>
              <a:gd name="connsiteY5" fmla="*/ 31750 h 1108075"/>
              <a:gd name="connsiteX6" fmla="*/ 962025 w 974725"/>
              <a:gd name="connsiteY6" fmla="*/ 28575 h 1108075"/>
              <a:gd name="connsiteX7" fmla="*/ 974725 w 974725"/>
              <a:gd name="connsiteY7" fmla="*/ 34925 h 1108075"/>
              <a:gd name="connsiteX8" fmla="*/ 949325 w 974725"/>
              <a:gd name="connsiteY8" fmla="*/ 222250 h 1108075"/>
              <a:gd name="connsiteX9" fmla="*/ 882650 w 974725"/>
              <a:gd name="connsiteY9" fmla="*/ 606425 h 1108075"/>
              <a:gd name="connsiteX10" fmla="*/ 822325 w 974725"/>
              <a:gd name="connsiteY10" fmla="*/ 866775 h 1108075"/>
              <a:gd name="connsiteX11" fmla="*/ 796925 w 974725"/>
              <a:gd name="connsiteY11" fmla="*/ 939800 h 1108075"/>
              <a:gd name="connsiteX12" fmla="*/ 742950 w 974725"/>
              <a:gd name="connsiteY12" fmla="*/ 971550 h 1108075"/>
              <a:gd name="connsiteX13" fmla="*/ 695325 w 974725"/>
              <a:gd name="connsiteY13" fmla="*/ 984250 h 1108075"/>
              <a:gd name="connsiteX14" fmla="*/ 631825 w 974725"/>
              <a:gd name="connsiteY14" fmla="*/ 1022350 h 1108075"/>
              <a:gd name="connsiteX15" fmla="*/ 584200 w 974725"/>
              <a:gd name="connsiteY15" fmla="*/ 1044575 h 1108075"/>
              <a:gd name="connsiteX16" fmla="*/ 473075 w 974725"/>
              <a:gd name="connsiteY16" fmla="*/ 1066800 h 1108075"/>
              <a:gd name="connsiteX17" fmla="*/ 311150 w 974725"/>
              <a:gd name="connsiteY17" fmla="*/ 1082675 h 1108075"/>
              <a:gd name="connsiteX18" fmla="*/ 184150 w 974725"/>
              <a:gd name="connsiteY18" fmla="*/ 1104900 h 1108075"/>
              <a:gd name="connsiteX19" fmla="*/ 79375 w 974725"/>
              <a:gd name="connsiteY19" fmla="*/ 1108075 h 1108075"/>
              <a:gd name="connsiteX20" fmla="*/ 53975 w 974725"/>
              <a:gd name="connsiteY20" fmla="*/ 1098550 h 1108075"/>
              <a:gd name="connsiteX21" fmla="*/ 19050 w 974725"/>
              <a:gd name="connsiteY21" fmla="*/ 1076325 h 1108075"/>
              <a:gd name="connsiteX22" fmla="*/ 0 w 974725"/>
              <a:gd name="connsiteY22" fmla="*/ 1047750 h 1108075"/>
              <a:gd name="connsiteX23" fmla="*/ 0 w 974725"/>
              <a:gd name="connsiteY23" fmla="*/ 971550 h 1108075"/>
              <a:gd name="connsiteX24" fmla="*/ 12700 w 974725"/>
              <a:gd name="connsiteY24" fmla="*/ 946150 h 1108075"/>
              <a:gd name="connsiteX25" fmla="*/ 66675 w 974725"/>
              <a:gd name="connsiteY25" fmla="*/ 923925 h 1108075"/>
              <a:gd name="connsiteX26" fmla="*/ 101600 w 974725"/>
              <a:gd name="connsiteY26" fmla="*/ 914400 h 1108075"/>
              <a:gd name="connsiteX27" fmla="*/ 222250 w 974725"/>
              <a:gd name="connsiteY27" fmla="*/ 911225 h 1108075"/>
              <a:gd name="connsiteX28" fmla="*/ 276225 w 974725"/>
              <a:gd name="connsiteY28" fmla="*/ 908050 h 1108075"/>
              <a:gd name="connsiteX29" fmla="*/ 374650 w 974725"/>
              <a:gd name="connsiteY29" fmla="*/ 869950 h 1108075"/>
              <a:gd name="connsiteX30" fmla="*/ 425450 w 974725"/>
              <a:gd name="connsiteY30" fmla="*/ 781050 h 1108075"/>
              <a:gd name="connsiteX31" fmla="*/ 517525 w 974725"/>
              <a:gd name="connsiteY31" fmla="*/ 676275 h 1108075"/>
              <a:gd name="connsiteX32" fmla="*/ 555625 w 974725"/>
              <a:gd name="connsiteY32" fmla="*/ 571500 h 1108075"/>
              <a:gd name="connsiteX33" fmla="*/ 641350 w 974725"/>
              <a:gd name="connsiteY33" fmla="*/ 482600 h 1108075"/>
              <a:gd name="connsiteX34" fmla="*/ 676275 w 974725"/>
              <a:gd name="connsiteY34" fmla="*/ 412750 h 1108075"/>
              <a:gd name="connsiteX35" fmla="*/ 701675 w 974725"/>
              <a:gd name="connsiteY35" fmla="*/ 358775 h 1108075"/>
              <a:gd name="connsiteX36" fmla="*/ 730250 w 974725"/>
              <a:gd name="connsiteY36" fmla="*/ 254000 h 1108075"/>
              <a:gd name="connsiteX37" fmla="*/ 730250 w 974725"/>
              <a:gd name="connsiteY37" fmla="*/ 165100 h 1108075"/>
              <a:gd name="connsiteX38" fmla="*/ 717550 w 974725"/>
              <a:gd name="connsiteY38" fmla="*/ 111125 h 1108075"/>
              <a:gd name="connsiteX39" fmla="*/ 695325 w 974725"/>
              <a:gd name="connsiteY39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74725" h="1108075">
                <a:moveTo>
                  <a:pt x="695325" y="0"/>
                </a:moveTo>
                <a:lnTo>
                  <a:pt x="774700" y="31750"/>
                </a:lnTo>
                <a:lnTo>
                  <a:pt x="857250" y="38100"/>
                </a:lnTo>
                <a:lnTo>
                  <a:pt x="895350" y="28575"/>
                </a:lnTo>
                <a:lnTo>
                  <a:pt x="908050" y="31750"/>
                </a:lnTo>
                <a:lnTo>
                  <a:pt x="927100" y="31750"/>
                </a:lnTo>
                <a:lnTo>
                  <a:pt x="962025" y="28575"/>
                </a:lnTo>
                <a:lnTo>
                  <a:pt x="974725" y="34925"/>
                </a:lnTo>
                <a:lnTo>
                  <a:pt x="949325" y="222250"/>
                </a:lnTo>
                <a:lnTo>
                  <a:pt x="882650" y="606425"/>
                </a:lnTo>
                <a:lnTo>
                  <a:pt x="822325" y="866775"/>
                </a:lnTo>
                <a:lnTo>
                  <a:pt x="796925" y="939800"/>
                </a:lnTo>
                <a:lnTo>
                  <a:pt x="742950" y="971550"/>
                </a:lnTo>
                <a:lnTo>
                  <a:pt x="695325" y="984250"/>
                </a:lnTo>
                <a:lnTo>
                  <a:pt x="631825" y="1022350"/>
                </a:lnTo>
                <a:lnTo>
                  <a:pt x="584200" y="1044575"/>
                </a:lnTo>
                <a:lnTo>
                  <a:pt x="473075" y="1066800"/>
                </a:lnTo>
                <a:lnTo>
                  <a:pt x="311150" y="1082675"/>
                </a:lnTo>
                <a:lnTo>
                  <a:pt x="184150" y="1104900"/>
                </a:lnTo>
                <a:lnTo>
                  <a:pt x="79375" y="1108075"/>
                </a:lnTo>
                <a:lnTo>
                  <a:pt x="53975" y="1098550"/>
                </a:lnTo>
                <a:lnTo>
                  <a:pt x="19050" y="1076325"/>
                </a:lnTo>
                <a:lnTo>
                  <a:pt x="0" y="1047750"/>
                </a:lnTo>
                <a:lnTo>
                  <a:pt x="0" y="971550"/>
                </a:lnTo>
                <a:lnTo>
                  <a:pt x="12700" y="946150"/>
                </a:lnTo>
                <a:lnTo>
                  <a:pt x="66675" y="923925"/>
                </a:lnTo>
                <a:lnTo>
                  <a:pt x="101600" y="914400"/>
                </a:lnTo>
                <a:lnTo>
                  <a:pt x="222250" y="911225"/>
                </a:lnTo>
                <a:lnTo>
                  <a:pt x="276225" y="908050"/>
                </a:lnTo>
                <a:lnTo>
                  <a:pt x="374650" y="869950"/>
                </a:lnTo>
                <a:lnTo>
                  <a:pt x="425450" y="781050"/>
                </a:lnTo>
                <a:lnTo>
                  <a:pt x="517525" y="676275"/>
                </a:lnTo>
                <a:lnTo>
                  <a:pt x="555625" y="571500"/>
                </a:lnTo>
                <a:lnTo>
                  <a:pt x="641350" y="482600"/>
                </a:lnTo>
                <a:lnTo>
                  <a:pt x="676275" y="412750"/>
                </a:lnTo>
                <a:lnTo>
                  <a:pt x="701675" y="358775"/>
                </a:lnTo>
                <a:lnTo>
                  <a:pt x="730250" y="254000"/>
                </a:lnTo>
                <a:lnTo>
                  <a:pt x="730250" y="165100"/>
                </a:lnTo>
                <a:lnTo>
                  <a:pt x="717550" y="111125"/>
                </a:lnTo>
                <a:lnTo>
                  <a:pt x="695325" y="0"/>
                </a:lnTo>
                <a:close/>
              </a:path>
            </a:pathLst>
          </a:custGeom>
          <a:blipFill>
            <a:blip r:embed="rId3"/>
            <a:stretch>
              <a:fillRect l="-82052" t="-117788" r="-275254" b="-1836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5756D6-AB95-3016-E8B2-57E36FC7967F}"/>
              </a:ext>
            </a:extLst>
          </p:cNvPr>
          <p:cNvSpPr/>
          <p:nvPr/>
        </p:nvSpPr>
        <p:spPr>
          <a:xfrm>
            <a:off x="9366250" y="2021819"/>
            <a:ext cx="1821656" cy="1264444"/>
          </a:xfrm>
          <a:custGeom>
            <a:avLst/>
            <a:gdLst>
              <a:gd name="connsiteX0" fmla="*/ 1524000 w 1821656"/>
              <a:gd name="connsiteY0" fmla="*/ 295275 h 1264444"/>
              <a:gd name="connsiteX1" fmla="*/ 1469231 w 1821656"/>
              <a:gd name="connsiteY1" fmla="*/ 309562 h 1264444"/>
              <a:gd name="connsiteX2" fmla="*/ 1323975 w 1821656"/>
              <a:gd name="connsiteY2" fmla="*/ 338137 h 1264444"/>
              <a:gd name="connsiteX3" fmla="*/ 1250156 w 1821656"/>
              <a:gd name="connsiteY3" fmla="*/ 345281 h 1264444"/>
              <a:gd name="connsiteX4" fmla="*/ 1157287 w 1821656"/>
              <a:gd name="connsiteY4" fmla="*/ 376237 h 1264444"/>
              <a:gd name="connsiteX5" fmla="*/ 1119187 w 1821656"/>
              <a:gd name="connsiteY5" fmla="*/ 388144 h 1264444"/>
              <a:gd name="connsiteX6" fmla="*/ 1078706 w 1821656"/>
              <a:gd name="connsiteY6" fmla="*/ 402431 h 1264444"/>
              <a:gd name="connsiteX7" fmla="*/ 1047750 w 1821656"/>
              <a:gd name="connsiteY7" fmla="*/ 411956 h 1264444"/>
              <a:gd name="connsiteX8" fmla="*/ 1035843 w 1821656"/>
              <a:gd name="connsiteY8" fmla="*/ 454819 h 1264444"/>
              <a:gd name="connsiteX9" fmla="*/ 1047750 w 1821656"/>
              <a:gd name="connsiteY9" fmla="*/ 502444 h 1264444"/>
              <a:gd name="connsiteX10" fmla="*/ 1064418 w 1821656"/>
              <a:gd name="connsiteY10" fmla="*/ 542925 h 1264444"/>
              <a:gd name="connsiteX11" fmla="*/ 1062037 w 1821656"/>
              <a:gd name="connsiteY11" fmla="*/ 564356 h 1264444"/>
              <a:gd name="connsiteX12" fmla="*/ 1081087 w 1821656"/>
              <a:gd name="connsiteY12" fmla="*/ 592931 h 1264444"/>
              <a:gd name="connsiteX13" fmla="*/ 1069181 w 1821656"/>
              <a:gd name="connsiteY13" fmla="*/ 626269 h 1264444"/>
              <a:gd name="connsiteX14" fmla="*/ 1033462 w 1821656"/>
              <a:gd name="connsiteY14" fmla="*/ 635794 h 1264444"/>
              <a:gd name="connsiteX15" fmla="*/ 988218 w 1821656"/>
              <a:gd name="connsiteY15" fmla="*/ 647700 h 1264444"/>
              <a:gd name="connsiteX16" fmla="*/ 952500 w 1821656"/>
              <a:gd name="connsiteY16" fmla="*/ 657225 h 1264444"/>
              <a:gd name="connsiteX17" fmla="*/ 928687 w 1821656"/>
              <a:gd name="connsiteY17" fmla="*/ 659606 h 1264444"/>
              <a:gd name="connsiteX18" fmla="*/ 881062 w 1821656"/>
              <a:gd name="connsiteY18" fmla="*/ 676275 h 1264444"/>
              <a:gd name="connsiteX19" fmla="*/ 862012 w 1821656"/>
              <a:gd name="connsiteY19" fmla="*/ 683419 h 1264444"/>
              <a:gd name="connsiteX20" fmla="*/ 814387 w 1821656"/>
              <a:gd name="connsiteY20" fmla="*/ 688181 h 1264444"/>
              <a:gd name="connsiteX21" fmla="*/ 785812 w 1821656"/>
              <a:gd name="connsiteY21" fmla="*/ 692944 h 1264444"/>
              <a:gd name="connsiteX22" fmla="*/ 726281 w 1821656"/>
              <a:gd name="connsiteY22" fmla="*/ 714375 h 1264444"/>
              <a:gd name="connsiteX23" fmla="*/ 714375 w 1821656"/>
              <a:gd name="connsiteY23" fmla="*/ 716756 h 1264444"/>
              <a:gd name="connsiteX24" fmla="*/ 721518 w 1821656"/>
              <a:gd name="connsiteY24" fmla="*/ 752475 h 1264444"/>
              <a:gd name="connsiteX25" fmla="*/ 669131 w 1821656"/>
              <a:gd name="connsiteY25" fmla="*/ 759619 h 1264444"/>
              <a:gd name="connsiteX26" fmla="*/ 645318 w 1821656"/>
              <a:gd name="connsiteY26" fmla="*/ 735806 h 1264444"/>
              <a:gd name="connsiteX27" fmla="*/ 623887 w 1821656"/>
              <a:gd name="connsiteY27" fmla="*/ 685800 h 1264444"/>
              <a:gd name="connsiteX28" fmla="*/ 550068 w 1821656"/>
              <a:gd name="connsiteY28" fmla="*/ 692944 h 1264444"/>
              <a:gd name="connsiteX29" fmla="*/ 535781 w 1821656"/>
              <a:gd name="connsiteY29" fmla="*/ 697706 h 1264444"/>
              <a:gd name="connsiteX30" fmla="*/ 533400 w 1821656"/>
              <a:gd name="connsiteY30" fmla="*/ 738187 h 1264444"/>
              <a:gd name="connsiteX31" fmla="*/ 535781 w 1821656"/>
              <a:gd name="connsiteY31" fmla="*/ 757237 h 1264444"/>
              <a:gd name="connsiteX32" fmla="*/ 545306 w 1821656"/>
              <a:gd name="connsiteY32" fmla="*/ 842962 h 1264444"/>
              <a:gd name="connsiteX33" fmla="*/ 592931 w 1821656"/>
              <a:gd name="connsiteY33" fmla="*/ 995362 h 1264444"/>
              <a:gd name="connsiteX34" fmla="*/ 614362 w 1821656"/>
              <a:gd name="connsiteY34" fmla="*/ 1083469 h 1264444"/>
              <a:gd name="connsiteX35" fmla="*/ 633412 w 1821656"/>
              <a:gd name="connsiteY35" fmla="*/ 1131094 h 1264444"/>
              <a:gd name="connsiteX36" fmla="*/ 671512 w 1821656"/>
              <a:gd name="connsiteY36" fmla="*/ 1162050 h 1264444"/>
              <a:gd name="connsiteX37" fmla="*/ 692943 w 1821656"/>
              <a:gd name="connsiteY37" fmla="*/ 1166812 h 1264444"/>
              <a:gd name="connsiteX38" fmla="*/ 714375 w 1821656"/>
              <a:gd name="connsiteY38" fmla="*/ 1138237 h 1264444"/>
              <a:gd name="connsiteX39" fmla="*/ 721518 w 1821656"/>
              <a:gd name="connsiteY39" fmla="*/ 1112044 h 1264444"/>
              <a:gd name="connsiteX40" fmla="*/ 719137 w 1821656"/>
              <a:gd name="connsiteY40" fmla="*/ 1057275 h 1264444"/>
              <a:gd name="connsiteX41" fmla="*/ 721518 w 1821656"/>
              <a:gd name="connsiteY41" fmla="*/ 985837 h 1264444"/>
              <a:gd name="connsiteX42" fmla="*/ 721518 w 1821656"/>
              <a:gd name="connsiteY42" fmla="*/ 909637 h 1264444"/>
              <a:gd name="connsiteX43" fmla="*/ 714375 w 1821656"/>
              <a:gd name="connsiteY43" fmla="*/ 873919 h 1264444"/>
              <a:gd name="connsiteX44" fmla="*/ 711993 w 1821656"/>
              <a:gd name="connsiteY44" fmla="*/ 819150 h 1264444"/>
              <a:gd name="connsiteX45" fmla="*/ 731043 w 1821656"/>
              <a:gd name="connsiteY45" fmla="*/ 795337 h 1264444"/>
              <a:gd name="connsiteX46" fmla="*/ 731043 w 1821656"/>
              <a:gd name="connsiteY46" fmla="*/ 842962 h 1264444"/>
              <a:gd name="connsiteX47" fmla="*/ 750093 w 1821656"/>
              <a:gd name="connsiteY47" fmla="*/ 878681 h 1264444"/>
              <a:gd name="connsiteX48" fmla="*/ 759618 w 1821656"/>
              <a:gd name="connsiteY48" fmla="*/ 923925 h 1264444"/>
              <a:gd name="connsiteX49" fmla="*/ 766762 w 1821656"/>
              <a:gd name="connsiteY49" fmla="*/ 971550 h 1264444"/>
              <a:gd name="connsiteX50" fmla="*/ 807243 w 1821656"/>
              <a:gd name="connsiteY50" fmla="*/ 966787 h 1264444"/>
              <a:gd name="connsiteX51" fmla="*/ 871537 w 1821656"/>
              <a:gd name="connsiteY51" fmla="*/ 954881 h 1264444"/>
              <a:gd name="connsiteX52" fmla="*/ 964406 w 1821656"/>
              <a:gd name="connsiteY52" fmla="*/ 926306 h 1264444"/>
              <a:gd name="connsiteX53" fmla="*/ 1007268 w 1821656"/>
              <a:gd name="connsiteY53" fmla="*/ 916781 h 1264444"/>
              <a:gd name="connsiteX54" fmla="*/ 1064418 w 1821656"/>
              <a:gd name="connsiteY54" fmla="*/ 912019 h 1264444"/>
              <a:gd name="connsiteX55" fmla="*/ 1102518 w 1821656"/>
              <a:gd name="connsiteY55" fmla="*/ 885825 h 1264444"/>
              <a:gd name="connsiteX56" fmla="*/ 1128712 w 1821656"/>
              <a:gd name="connsiteY56" fmla="*/ 873919 h 1264444"/>
              <a:gd name="connsiteX57" fmla="*/ 1147762 w 1821656"/>
              <a:gd name="connsiteY57" fmla="*/ 869156 h 1264444"/>
              <a:gd name="connsiteX58" fmla="*/ 1152525 w 1821656"/>
              <a:gd name="connsiteY58" fmla="*/ 892969 h 1264444"/>
              <a:gd name="connsiteX59" fmla="*/ 1154906 w 1821656"/>
              <a:gd name="connsiteY59" fmla="*/ 923925 h 1264444"/>
              <a:gd name="connsiteX60" fmla="*/ 1154906 w 1821656"/>
              <a:gd name="connsiteY60" fmla="*/ 954881 h 1264444"/>
              <a:gd name="connsiteX61" fmla="*/ 1159668 w 1821656"/>
              <a:gd name="connsiteY61" fmla="*/ 962025 h 1264444"/>
              <a:gd name="connsiteX62" fmla="*/ 1166812 w 1821656"/>
              <a:gd name="connsiteY62" fmla="*/ 971550 h 1264444"/>
              <a:gd name="connsiteX63" fmla="*/ 1209675 w 1821656"/>
              <a:gd name="connsiteY63" fmla="*/ 969169 h 1264444"/>
              <a:gd name="connsiteX64" fmla="*/ 1276350 w 1821656"/>
              <a:gd name="connsiteY64" fmla="*/ 942975 h 1264444"/>
              <a:gd name="connsiteX65" fmla="*/ 1314450 w 1821656"/>
              <a:gd name="connsiteY65" fmla="*/ 940594 h 1264444"/>
              <a:gd name="connsiteX66" fmla="*/ 1373981 w 1821656"/>
              <a:gd name="connsiteY66" fmla="*/ 928687 h 1264444"/>
              <a:gd name="connsiteX67" fmla="*/ 1433512 w 1821656"/>
              <a:gd name="connsiteY67" fmla="*/ 916781 h 1264444"/>
              <a:gd name="connsiteX68" fmla="*/ 1526381 w 1821656"/>
              <a:gd name="connsiteY68" fmla="*/ 897731 h 1264444"/>
              <a:gd name="connsiteX69" fmla="*/ 1583531 w 1821656"/>
              <a:gd name="connsiteY69" fmla="*/ 876300 h 1264444"/>
              <a:gd name="connsiteX70" fmla="*/ 1614487 w 1821656"/>
              <a:gd name="connsiteY70" fmla="*/ 871537 h 1264444"/>
              <a:gd name="connsiteX71" fmla="*/ 1595437 w 1821656"/>
              <a:gd name="connsiteY71" fmla="*/ 816769 h 1264444"/>
              <a:gd name="connsiteX72" fmla="*/ 1631156 w 1821656"/>
              <a:gd name="connsiteY72" fmla="*/ 814387 h 1264444"/>
              <a:gd name="connsiteX73" fmla="*/ 1657350 w 1821656"/>
              <a:gd name="connsiteY73" fmla="*/ 809625 h 1264444"/>
              <a:gd name="connsiteX74" fmla="*/ 1664493 w 1821656"/>
              <a:gd name="connsiteY74" fmla="*/ 781050 h 1264444"/>
              <a:gd name="connsiteX75" fmla="*/ 1638300 w 1821656"/>
              <a:gd name="connsiteY75" fmla="*/ 721519 h 1264444"/>
              <a:gd name="connsiteX76" fmla="*/ 1633537 w 1821656"/>
              <a:gd name="connsiteY76" fmla="*/ 666750 h 1264444"/>
              <a:gd name="connsiteX77" fmla="*/ 1621631 w 1821656"/>
              <a:gd name="connsiteY77" fmla="*/ 631031 h 1264444"/>
              <a:gd name="connsiteX78" fmla="*/ 1590675 w 1821656"/>
              <a:gd name="connsiteY78" fmla="*/ 628650 h 1264444"/>
              <a:gd name="connsiteX79" fmla="*/ 1557337 w 1821656"/>
              <a:gd name="connsiteY79" fmla="*/ 642937 h 1264444"/>
              <a:gd name="connsiteX80" fmla="*/ 1547812 w 1821656"/>
              <a:gd name="connsiteY80" fmla="*/ 645319 h 1264444"/>
              <a:gd name="connsiteX81" fmla="*/ 1531143 w 1821656"/>
              <a:gd name="connsiteY81" fmla="*/ 621506 h 1264444"/>
              <a:gd name="connsiteX82" fmla="*/ 1531143 w 1821656"/>
              <a:gd name="connsiteY82" fmla="*/ 569119 h 1264444"/>
              <a:gd name="connsiteX83" fmla="*/ 1526381 w 1821656"/>
              <a:gd name="connsiteY83" fmla="*/ 519112 h 1264444"/>
              <a:gd name="connsiteX84" fmla="*/ 1514475 w 1821656"/>
              <a:gd name="connsiteY84" fmla="*/ 488156 h 1264444"/>
              <a:gd name="connsiteX85" fmla="*/ 1509712 w 1821656"/>
              <a:gd name="connsiteY85" fmla="*/ 459581 h 1264444"/>
              <a:gd name="connsiteX86" fmla="*/ 1514475 w 1821656"/>
              <a:gd name="connsiteY86" fmla="*/ 416719 h 1264444"/>
              <a:gd name="connsiteX87" fmla="*/ 1507331 w 1821656"/>
              <a:gd name="connsiteY87" fmla="*/ 390525 h 1264444"/>
              <a:gd name="connsiteX88" fmla="*/ 1483518 w 1821656"/>
              <a:gd name="connsiteY88" fmla="*/ 342900 h 1264444"/>
              <a:gd name="connsiteX89" fmla="*/ 1516856 w 1821656"/>
              <a:gd name="connsiteY89" fmla="*/ 335756 h 1264444"/>
              <a:gd name="connsiteX90" fmla="*/ 1552575 w 1821656"/>
              <a:gd name="connsiteY90" fmla="*/ 311944 h 1264444"/>
              <a:gd name="connsiteX91" fmla="*/ 1550193 w 1821656"/>
              <a:gd name="connsiteY91" fmla="*/ 302419 h 1264444"/>
              <a:gd name="connsiteX92" fmla="*/ 504825 w 1821656"/>
              <a:gd name="connsiteY92" fmla="*/ 76200 h 1264444"/>
              <a:gd name="connsiteX93" fmla="*/ 450056 w 1821656"/>
              <a:gd name="connsiteY93" fmla="*/ 78581 h 1264444"/>
              <a:gd name="connsiteX94" fmla="*/ 442912 w 1821656"/>
              <a:gd name="connsiteY94" fmla="*/ 183356 h 1264444"/>
              <a:gd name="connsiteX95" fmla="*/ 435768 w 1821656"/>
              <a:gd name="connsiteY95" fmla="*/ 221456 h 1264444"/>
              <a:gd name="connsiteX96" fmla="*/ 426243 w 1821656"/>
              <a:gd name="connsiteY96" fmla="*/ 233362 h 1264444"/>
              <a:gd name="connsiteX97" fmla="*/ 414337 w 1821656"/>
              <a:gd name="connsiteY97" fmla="*/ 259556 h 1264444"/>
              <a:gd name="connsiteX98" fmla="*/ 409575 w 1821656"/>
              <a:gd name="connsiteY98" fmla="*/ 292894 h 1264444"/>
              <a:gd name="connsiteX99" fmla="*/ 414337 w 1821656"/>
              <a:gd name="connsiteY99" fmla="*/ 314325 h 1264444"/>
              <a:gd name="connsiteX100" fmla="*/ 433387 w 1821656"/>
              <a:gd name="connsiteY100" fmla="*/ 323850 h 1264444"/>
              <a:gd name="connsiteX101" fmla="*/ 431006 w 1821656"/>
              <a:gd name="connsiteY101" fmla="*/ 354806 h 1264444"/>
              <a:gd name="connsiteX102" fmla="*/ 428625 w 1821656"/>
              <a:gd name="connsiteY102" fmla="*/ 378619 h 1264444"/>
              <a:gd name="connsiteX103" fmla="*/ 419100 w 1821656"/>
              <a:gd name="connsiteY103" fmla="*/ 440531 h 1264444"/>
              <a:gd name="connsiteX104" fmla="*/ 419100 w 1821656"/>
              <a:gd name="connsiteY104" fmla="*/ 473869 h 1264444"/>
              <a:gd name="connsiteX105" fmla="*/ 423862 w 1821656"/>
              <a:gd name="connsiteY105" fmla="*/ 502444 h 1264444"/>
              <a:gd name="connsiteX106" fmla="*/ 442912 w 1821656"/>
              <a:gd name="connsiteY106" fmla="*/ 514350 h 1264444"/>
              <a:gd name="connsiteX107" fmla="*/ 497681 w 1821656"/>
              <a:gd name="connsiteY107" fmla="*/ 514350 h 1264444"/>
              <a:gd name="connsiteX108" fmla="*/ 523875 w 1821656"/>
              <a:gd name="connsiteY108" fmla="*/ 509587 h 1264444"/>
              <a:gd name="connsiteX109" fmla="*/ 528637 w 1821656"/>
              <a:gd name="connsiteY109" fmla="*/ 528637 h 1264444"/>
              <a:gd name="connsiteX110" fmla="*/ 528637 w 1821656"/>
              <a:gd name="connsiteY110" fmla="*/ 566737 h 1264444"/>
              <a:gd name="connsiteX111" fmla="*/ 533400 w 1821656"/>
              <a:gd name="connsiteY111" fmla="*/ 611981 h 1264444"/>
              <a:gd name="connsiteX112" fmla="*/ 545306 w 1821656"/>
              <a:gd name="connsiteY112" fmla="*/ 623887 h 1264444"/>
              <a:gd name="connsiteX113" fmla="*/ 626268 w 1821656"/>
              <a:gd name="connsiteY113" fmla="*/ 607219 h 1264444"/>
              <a:gd name="connsiteX114" fmla="*/ 685800 w 1821656"/>
              <a:gd name="connsiteY114" fmla="*/ 597694 h 1264444"/>
              <a:gd name="connsiteX115" fmla="*/ 745331 w 1821656"/>
              <a:gd name="connsiteY115" fmla="*/ 581025 h 1264444"/>
              <a:gd name="connsiteX116" fmla="*/ 812006 w 1821656"/>
              <a:gd name="connsiteY116" fmla="*/ 573881 h 1264444"/>
              <a:gd name="connsiteX117" fmla="*/ 833437 w 1821656"/>
              <a:gd name="connsiteY117" fmla="*/ 552450 h 1264444"/>
              <a:gd name="connsiteX118" fmla="*/ 840581 w 1821656"/>
              <a:gd name="connsiteY118" fmla="*/ 523875 h 1264444"/>
              <a:gd name="connsiteX119" fmla="*/ 845343 w 1821656"/>
              <a:gd name="connsiteY119" fmla="*/ 478631 h 1264444"/>
              <a:gd name="connsiteX120" fmla="*/ 840581 w 1821656"/>
              <a:gd name="connsiteY120" fmla="*/ 435769 h 1264444"/>
              <a:gd name="connsiteX121" fmla="*/ 835818 w 1821656"/>
              <a:gd name="connsiteY121" fmla="*/ 407194 h 1264444"/>
              <a:gd name="connsiteX122" fmla="*/ 862012 w 1821656"/>
              <a:gd name="connsiteY122" fmla="*/ 407194 h 1264444"/>
              <a:gd name="connsiteX123" fmla="*/ 900112 w 1821656"/>
              <a:gd name="connsiteY123" fmla="*/ 395287 h 1264444"/>
              <a:gd name="connsiteX124" fmla="*/ 916781 w 1821656"/>
              <a:gd name="connsiteY124" fmla="*/ 388144 h 1264444"/>
              <a:gd name="connsiteX125" fmla="*/ 916781 w 1821656"/>
              <a:gd name="connsiteY125" fmla="*/ 364331 h 1264444"/>
              <a:gd name="connsiteX126" fmla="*/ 912018 w 1821656"/>
              <a:gd name="connsiteY126" fmla="*/ 328612 h 1264444"/>
              <a:gd name="connsiteX127" fmla="*/ 897731 w 1821656"/>
              <a:gd name="connsiteY127" fmla="*/ 285750 h 1264444"/>
              <a:gd name="connsiteX128" fmla="*/ 900112 w 1821656"/>
              <a:gd name="connsiteY128" fmla="*/ 250031 h 1264444"/>
              <a:gd name="connsiteX129" fmla="*/ 902493 w 1821656"/>
              <a:gd name="connsiteY129" fmla="*/ 209550 h 1264444"/>
              <a:gd name="connsiteX130" fmla="*/ 897731 w 1821656"/>
              <a:gd name="connsiteY130" fmla="*/ 173831 h 1264444"/>
              <a:gd name="connsiteX131" fmla="*/ 904875 w 1821656"/>
              <a:gd name="connsiteY131" fmla="*/ 142875 h 1264444"/>
              <a:gd name="connsiteX132" fmla="*/ 912018 w 1821656"/>
              <a:gd name="connsiteY132" fmla="*/ 102394 h 1264444"/>
              <a:gd name="connsiteX133" fmla="*/ 902493 w 1821656"/>
              <a:gd name="connsiteY133" fmla="*/ 95250 h 1264444"/>
              <a:gd name="connsiteX134" fmla="*/ 883443 w 1821656"/>
              <a:gd name="connsiteY134" fmla="*/ 100012 h 1264444"/>
              <a:gd name="connsiteX135" fmla="*/ 828675 w 1821656"/>
              <a:gd name="connsiteY135" fmla="*/ 100012 h 1264444"/>
              <a:gd name="connsiteX136" fmla="*/ 766762 w 1821656"/>
              <a:gd name="connsiteY136" fmla="*/ 100012 h 1264444"/>
              <a:gd name="connsiteX137" fmla="*/ 676275 w 1821656"/>
              <a:gd name="connsiteY137" fmla="*/ 95250 h 1264444"/>
              <a:gd name="connsiteX138" fmla="*/ 633412 w 1821656"/>
              <a:gd name="connsiteY138" fmla="*/ 97631 h 1264444"/>
              <a:gd name="connsiteX139" fmla="*/ 597693 w 1821656"/>
              <a:gd name="connsiteY139" fmla="*/ 97631 h 1264444"/>
              <a:gd name="connsiteX140" fmla="*/ 542925 w 1821656"/>
              <a:gd name="connsiteY140" fmla="*/ 80962 h 1264444"/>
              <a:gd name="connsiteX141" fmla="*/ 359568 w 1821656"/>
              <a:gd name="connsiteY141" fmla="*/ 0 h 1264444"/>
              <a:gd name="connsiteX142" fmla="*/ 414337 w 1821656"/>
              <a:gd name="connsiteY142" fmla="*/ 28575 h 1264444"/>
              <a:gd name="connsiteX143" fmla="*/ 440531 w 1821656"/>
              <a:gd name="connsiteY143" fmla="*/ 40481 h 1264444"/>
              <a:gd name="connsiteX144" fmla="*/ 466725 w 1821656"/>
              <a:gd name="connsiteY144" fmla="*/ 47625 h 1264444"/>
              <a:gd name="connsiteX145" fmla="*/ 507206 w 1821656"/>
              <a:gd name="connsiteY145" fmla="*/ 50006 h 1264444"/>
              <a:gd name="connsiteX146" fmla="*/ 523875 w 1821656"/>
              <a:gd name="connsiteY146" fmla="*/ 45244 h 1264444"/>
              <a:gd name="connsiteX147" fmla="*/ 595312 w 1821656"/>
              <a:gd name="connsiteY147" fmla="*/ 40481 h 1264444"/>
              <a:gd name="connsiteX148" fmla="*/ 635793 w 1821656"/>
              <a:gd name="connsiteY148" fmla="*/ 38100 h 1264444"/>
              <a:gd name="connsiteX149" fmla="*/ 671512 w 1821656"/>
              <a:gd name="connsiteY149" fmla="*/ 38100 h 1264444"/>
              <a:gd name="connsiteX150" fmla="*/ 847725 w 1821656"/>
              <a:gd name="connsiteY150" fmla="*/ 45244 h 1264444"/>
              <a:gd name="connsiteX151" fmla="*/ 1116806 w 1821656"/>
              <a:gd name="connsiteY151" fmla="*/ 50006 h 1264444"/>
              <a:gd name="connsiteX152" fmla="*/ 1328737 w 1821656"/>
              <a:gd name="connsiteY152" fmla="*/ 66675 h 1264444"/>
              <a:gd name="connsiteX153" fmla="*/ 1397793 w 1821656"/>
              <a:gd name="connsiteY153" fmla="*/ 47625 h 1264444"/>
              <a:gd name="connsiteX154" fmla="*/ 1481137 w 1821656"/>
              <a:gd name="connsiteY154" fmla="*/ 54769 h 1264444"/>
              <a:gd name="connsiteX155" fmla="*/ 1521618 w 1821656"/>
              <a:gd name="connsiteY155" fmla="*/ 61912 h 1264444"/>
              <a:gd name="connsiteX156" fmla="*/ 1554956 w 1821656"/>
              <a:gd name="connsiteY156" fmla="*/ 42862 h 1264444"/>
              <a:gd name="connsiteX157" fmla="*/ 1585912 w 1821656"/>
              <a:gd name="connsiteY157" fmla="*/ 45244 h 1264444"/>
              <a:gd name="connsiteX158" fmla="*/ 1609725 w 1821656"/>
              <a:gd name="connsiteY158" fmla="*/ 52387 h 1264444"/>
              <a:gd name="connsiteX159" fmla="*/ 1650206 w 1821656"/>
              <a:gd name="connsiteY159" fmla="*/ 40481 h 1264444"/>
              <a:gd name="connsiteX160" fmla="*/ 1671637 w 1821656"/>
              <a:gd name="connsiteY160" fmla="*/ 64294 h 1264444"/>
              <a:gd name="connsiteX161" fmla="*/ 1681162 w 1821656"/>
              <a:gd name="connsiteY161" fmla="*/ 71437 h 1264444"/>
              <a:gd name="connsiteX162" fmla="*/ 1645443 w 1821656"/>
              <a:gd name="connsiteY162" fmla="*/ 164306 h 1264444"/>
              <a:gd name="connsiteX163" fmla="*/ 1621631 w 1821656"/>
              <a:gd name="connsiteY163" fmla="*/ 209550 h 1264444"/>
              <a:gd name="connsiteX164" fmla="*/ 1633537 w 1821656"/>
              <a:gd name="connsiteY164" fmla="*/ 278606 h 1264444"/>
              <a:gd name="connsiteX165" fmla="*/ 1619250 w 1821656"/>
              <a:gd name="connsiteY165" fmla="*/ 321469 h 1264444"/>
              <a:gd name="connsiteX166" fmla="*/ 1619250 w 1821656"/>
              <a:gd name="connsiteY166" fmla="*/ 345281 h 1264444"/>
              <a:gd name="connsiteX167" fmla="*/ 1645443 w 1821656"/>
              <a:gd name="connsiteY167" fmla="*/ 373856 h 1264444"/>
              <a:gd name="connsiteX168" fmla="*/ 1659731 w 1821656"/>
              <a:gd name="connsiteY168" fmla="*/ 373856 h 1264444"/>
              <a:gd name="connsiteX169" fmla="*/ 1683543 w 1821656"/>
              <a:gd name="connsiteY169" fmla="*/ 385762 h 1264444"/>
              <a:gd name="connsiteX170" fmla="*/ 1704975 w 1821656"/>
              <a:gd name="connsiteY170" fmla="*/ 428625 h 1264444"/>
              <a:gd name="connsiteX171" fmla="*/ 1704975 w 1821656"/>
              <a:gd name="connsiteY171" fmla="*/ 466725 h 1264444"/>
              <a:gd name="connsiteX172" fmla="*/ 1700212 w 1821656"/>
              <a:gd name="connsiteY172" fmla="*/ 540544 h 1264444"/>
              <a:gd name="connsiteX173" fmla="*/ 1685925 w 1821656"/>
              <a:gd name="connsiteY173" fmla="*/ 607219 h 1264444"/>
              <a:gd name="connsiteX174" fmla="*/ 1707356 w 1821656"/>
              <a:gd name="connsiteY174" fmla="*/ 638175 h 1264444"/>
              <a:gd name="connsiteX175" fmla="*/ 1716881 w 1821656"/>
              <a:gd name="connsiteY175" fmla="*/ 671512 h 1264444"/>
              <a:gd name="connsiteX176" fmla="*/ 1721643 w 1821656"/>
              <a:gd name="connsiteY176" fmla="*/ 692944 h 1264444"/>
              <a:gd name="connsiteX177" fmla="*/ 1728787 w 1821656"/>
              <a:gd name="connsiteY177" fmla="*/ 711994 h 1264444"/>
              <a:gd name="connsiteX178" fmla="*/ 1724025 w 1821656"/>
              <a:gd name="connsiteY178" fmla="*/ 750094 h 1264444"/>
              <a:gd name="connsiteX179" fmla="*/ 1700212 w 1821656"/>
              <a:gd name="connsiteY179" fmla="*/ 802481 h 1264444"/>
              <a:gd name="connsiteX180" fmla="*/ 1738312 w 1821656"/>
              <a:gd name="connsiteY180" fmla="*/ 871537 h 1264444"/>
              <a:gd name="connsiteX181" fmla="*/ 1738312 w 1821656"/>
              <a:gd name="connsiteY181" fmla="*/ 923925 h 1264444"/>
              <a:gd name="connsiteX182" fmla="*/ 1771650 w 1821656"/>
              <a:gd name="connsiteY182" fmla="*/ 964406 h 1264444"/>
              <a:gd name="connsiteX183" fmla="*/ 1821656 w 1821656"/>
              <a:gd name="connsiteY183" fmla="*/ 983456 h 1264444"/>
              <a:gd name="connsiteX184" fmla="*/ 1762125 w 1821656"/>
              <a:gd name="connsiteY184" fmla="*/ 1026319 h 1264444"/>
              <a:gd name="connsiteX185" fmla="*/ 1507331 w 1821656"/>
              <a:gd name="connsiteY185" fmla="*/ 1057275 h 1264444"/>
              <a:gd name="connsiteX186" fmla="*/ 1314450 w 1821656"/>
              <a:gd name="connsiteY186" fmla="*/ 1095375 h 1264444"/>
              <a:gd name="connsiteX187" fmla="*/ 1171575 w 1821656"/>
              <a:gd name="connsiteY187" fmla="*/ 1119187 h 1264444"/>
              <a:gd name="connsiteX188" fmla="*/ 1066800 w 1821656"/>
              <a:gd name="connsiteY188" fmla="*/ 1138237 h 1264444"/>
              <a:gd name="connsiteX189" fmla="*/ 1023937 w 1821656"/>
              <a:gd name="connsiteY189" fmla="*/ 1114425 h 1264444"/>
              <a:gd name="connsiteX190" fmla="*/ 973931 w 1821656"/>
              <a:gd name="connsiteY190" fmla="*/ 1116806 h 1264444"/>
              <a:gd name="connsiteX191" fmla="*/ 957262 w 1821656"/>
              <a:gd name="connsiteY191" fmla="*/ 1150144 h 1264444"/>
              <a:gd name="connsiteX192" fmla="*/ 864393 w 1821656"/>
              <a:gd name="connsiteY192" fmla="*/ 1181100 h 1264444"/>
              <a:gd name="connsiteX193" fmla="*/ 797718 w 1821656"/>
              <a:gd name="connsiteY193" fmla="*/ 1188244 h 1264444"/>
              <a:gd name="connsiteX194" fmla="*/ 778668 w 1821656"/>
              <a:gd name="connsiteY194" fmla="*/ 1193006 h 1264444"/>
              <a:gd name="connsiteX195" fmla="*/ 766762 w 1821656"/>
              <a:gd name="connsiteY195" fmla="*/ 1209675 h 1264444"/>
              <a:gd name="connsiteX196" fmla="*/ 683418 w 1821656"/>
              <a:gd name="connsiteY196" fmla="*/ 1221581 h 1264444"/>
              <a:gd name="connsiteX197" fmla="*/ 616743 w 1821656"/>
              <a:gd name="connsiteY197" fmla="*/ 1209675 h 1264444"/>
              <a:gd name="connsiteX198" fmla="*/ 628650 w 1821656"/>
              <a:gd name="connsiteY198" fmla="*/ 1233487 h 1264444"/>
              <a:gd name="connsiteX199" fmla="*/ 602456 w 1821656"/>
              <a:gd name="connsiteY199" fmla="*/ 1233487 h 1264444"/>
              <a:gd name="connsiteX200" fmla="*/ 538162 w 1821656"/>
              <a:gd name="connsiteY200" fmla="*/ 1238250 h 1264444"/>
              <a:gd name="connsiteX201" fmla="*/ 478631 w 1821656"/>
              <a:gd name="connsiteY201" fmla="*/ 1240631 h 1264444"/>
              <a:gd name="connsiteX202" fmla="*/ 435768 w 1821656"/>
              <a:gd name="connsiteY202" fmla="*/ 1259681 h 1264444"/>
              <a:gd name="connsiteX203" fmla="*/ 419100 w 1821656"/>
              <a:gd name="connsiteY203" fmla="*/ 1264444 h 1264444"/>
              <a:gd name="connsiteX204" fmla="*/ 369093 w 1821656"/>
              <a:gd name="connsiteY204" fmla="*/ 1193006 h 1264444"/>
              <a:gd name="connsiteX205" fmla="*/ 333375 w 1821656"/>
              <a:gd name="connsiteY205" fmla="*/ 1183481 h 1264444"/>
              <a:gd name="connsiteX206" fmla="*/ 309562 w 1821656"/>
              <a:gd name="connsiteY206" fmla="*/ 1128712 h 1264444"/>
              <a:gd name="connsiteX207" fmla="*/ 300037 w 1821656"/>
              <a:gd name="connsiteY207" fmla="*/ 1031081 h 1264444"/>
              <a:gd name="connsiteX208" fmla="*/ 288131 w 1821656"/>
              <a:gd name="connsiteY208" fmla="*/ 988219 h 1264444"/>
              <a:gd name="connsiteX209" fmla="*/ 288131 w 1821656"/>
              <a:gd name="connsiteY209" fmla="*/ 962025 h 1264444"/>
              <a:gd name="connsiteX210" fmla="*/ 238125 w 1821656"/>
              <a:gd name="connsiteY210" fmla="*/ 942975 h 1264444"/>
              <a:gd name="connsiteX211" fmla="*/ 202406 w 1821656"/>
              <a:gd name="connsiteY211" fmla="*/ 964406 h 1264444"/>
              <a:gd name="connsiteX212" fmla="*/ 176212 w 1821656"/>
              <a:gd name="connsiteY212" fmla="*/ 957262 h 1264444"/>
              <a:gd name="connsiteX213" fmla="*/ 159543 w 1821656"/>
              <a:gd name="connsiteY213" fmla="*/ 978694 h 1264444"/>
              <a:gd name="connsiteX214" fmla="*/ 145256 w 1821656"/>
              <a:gd name="connsiteY214" fmla="*/ 981075 h 1264444"/>
              <a:gd name="connsiteX215" fmla="*/ 138112 w 1821656"/>
              <a:gd name="connsiteY215" fmla="*/ 942975 h 1264444"/>
              <a:gd name="connsiteX216" fmla="*/ 128587 w 1821656"/>
              <a:gd name="connsiteY216" fmla="*/ 907256 h 1264444"/>
              <a:gd name="connsiteX217" fmla="*/ 78581 w 1821656"/>
              <a:gd name="connsiteY217" fmla="*/ 869156 h 1264444"/>
              <a:gd name="connsiteX218" fmla="*/ 57150 w 1821656"/>
              <a:gd name="connsiteY218" fmla="*/ 866775 h 1264444"/>
              <a:gd name="connsiteX219" fmla="*/ 11906 w 1821656"/>
              <a:gd name="connsiteY219" fmla="*/ 892969 h 1264444"/>
              <a:gd name="connsiteX220" fmla="*/ 0 w 1821656"/>
              <a:gd name="connsiteY220" fmla="*/ 890587 h 1264444"/>
              <a:gd name="connsiteX221" fmla="*/ 26193 w 1821656"/>
              <a:gd name="connsiteY221" fmla="*/ 778669 h 1264444"/>
              <a:gd name="connsiteX222" fmla="*/ 33337 w 1821656"/>
              <a:gd name="connsiteY222" fmla="*/ 716756 h 1264444"/>
              <a:gd name="connsiteX223" fmla="*/ 45243 w 1821656"/>
              <a:gd name="connsiteY223" fmla="*/ 661987 h 1264444"/>
              <a:gd name="connsiteX224" fmla="*/ 54768 w 1821656"/>
              <a:gd name="connsiteY224" fmla="*/ 626269 h 1264444"/>
              <a:gd name="connsiteX225" fmla="*/ 54768 w 1821656"/>
              <a:gd name="connsiteY225" fmla="*/ 573881 h 1264444"/>
              <a:gd name="connsiteX226" fmla="*/ 64293 w 1821656"/>
              <a:gd name="connsiteY226" fmla="*/ 540544 h 1264444"/>
              <a:gd name="connsiteX227" fmla="*/ 78581 w 1821656"/>
              <a:gd name="connsiteY227" fmla="*/ 509587 h 1264444"/>
              <a:gd name="connsiteX228" fmla="*/ 85725 w 1821656"/>
              <a:gd name="connsiteY228" fmla="*/ 459581 h 1264444"/>
              <a:gd name="connsiteX229" fmla="*/ 92868 w 1821656"/>
              <a:gd name="connsiteY229" fmla="*/ 395287 h 1264444"/>
              <a:gd name="connsiteX230" fmla="*/ 97631 w 1821656"/>
              <a:gd name="connsiteY230" fmla="*/ 364331 h 1264444"/>
              <a:gd name="connsiteX231" fmla="*/ 104775 w 1821656"/>
              <a:gd name="connsiteY231" fmla="*/ 273844 h 1264444"/>
              <a:gd name="connsiteX232" fmla="*/ 102393 w 1821656"/>
              <a:gd name="connsiteY232" fmla="*/ 207169 h 1264444"/>
              <a:gd name="connsiteX233" fmla="*/ 121443 w 1821656"/>
              <a:gd name="connsiteY233" fmla="*/ 164306 h 1264444"/>
              <a:gd name="connsiteX234" fmla="*/ 123825 w 1821656"/>
              <a:gd name="connsiteY234" fmla="*/ 78581 h 1264444"/>
              <a:gd name="connsiteX235" fmla="*/ 138112 w 1821656"/>
              <a:gd name="connsiteY235" fmla="*/ 28575 h 1264444"/>
              <a:gd name="connsiteX236" fmla="*/ 190500 w 1821656"/>
              <a:gd name="connsiteY236" fmla="*/ 11906 h 1264444"/>
              <a:gd name="connsiteX237" fmla="*/ 233362 w 1821656"/>
              <a:gd name="connsiteY237" fmla="*/ 35719 h 1264444"/>
              <a:gd name="connsiteX238" fmla="*/ 264318 w 1821656"/>
              <a:gd name="connsiteY238" fmla="*/ 50006 h 1264444"/>
              <a:gd name="connsiteX239" fmla="*/ 314325 w 1821656"/>
              <a:gd name="connsiteY239" fmla="*/ 40481 h 1264444"/>
              <a:gd name="connsiteX240" fmla="*/ 335756 w 1821656"/>
              <a:gd name="connsiteY240" fmla="*/ 14287 h 126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821656" h="1264444">
                <a:moveTo>
                  <a:pt x="1524000" y="295275"/>
                </a:moveTo>
                <a:lnTo>
                  <a:pt x="1469231" y="309562"/>
                </a:lnTo>
                <a:lnTo>
                  <a:pt x="1323975" y="338137"/>
                </a:lnTo>
                <a:lnTo>
                  <a:pt x="1250156" y="345281"/>
                </a:lnTo>
                <a:lnTo>
                  <a:pt x="1157287" y="376237"/>
                </a:lnTo>
                <a:lnTo>
                  <a:pt x="1119187" y="388144"/>
                </a:lnTo>
                <a:lnTo>
                  <a:pt x="1078706" y="402431"/>
                </a:lnTo>
                <a:lnTo>
                  <a:pt x="1047750" y="411956"/>
                </a:lnTo>
                <a:lnTo>
                  <a:pt x="1035843" y="454819"/>
                </a:lnTo>
                <a:lnTo>
                  <a:pt x="1047750" y="502444"/>
                </a:lnTo>
                <a:lnTo>
                  <a:pt x="1064418" y="542925"/>
                </a:lnTo>
                <a:lnTo>
                  <a:pt x="1062037" y="564356"/>
                </a:lnTo>
                <a:lnTo>
                  <a:pt x="1081087" y="592931"/>
                </a:lnTo>
                <a:lnTo>
                  <a:pt x="1069181" y="626269"/>
                </a:lnTo>
                <a:lnTo>
                  <a:pt x="1033462" y="635794"/>
                </a:lnTo>
                <a:lnTo>
                  <a:pt x="988218" y="647700"/>
                </a:lnTo>
                <a:lnTo>
                  <a:pt x="952500" y="657225"/>
                </a:lnTo>
                <a:lnTo>
                  <a:pt x="928687" y="659606"/>
                </a:lnTo>
                <a:lnTo>
                  <a:pt x="881062" y="676275"/>
                </a:lnTo>
                <a:lnTo>
                  <a:pt x="862012" y="683419"/>
                </a:lnTo>
                <a:lnTo>
                  <a:pt x="814387" y="688181"/>
                </a:lnTo>
                <a:lnTo>
                  <a:pt x="785812" y="692944"/>
                </a:lnTo>
                <a:lnTo>
                  <a:pt x="726281" y="714375"/>
                </a:lnTo>
                <a:lnTo>
                  <a:pt x="714375" y="716756"/>
                </a:lnTo>
                <a:lnTo>
                  <a:pt x="721518" y="752475"/>
                </a:lnTo>
                <a:lnTo>
                  <a:pt x="669131" y="759619"/>
                </a:lnTo>
                <a:lnTo>
                  <a:pt x="645318" y="735806"/>
                </a:lnTo>
                <a:lnTo>
                  <a:pt x="623887" y="685800"/>
                </a:lnTo>
                <a:lnTo>
                  <a:pt x="550068" y="692944"/>
                </a:lnTo>
                <a:lnTo>
                  <a:pt x="535781" y="697706"/>
                </a:lnTo>
                <a:lnTo>
                  <a:pt x="533400" y="738187"/>
                </a:lnTo>
                <a:lnTo>
                  <a:pt x="535781" y="757237"/>
                </a:lnTo>
                <a:lnTo>
                  <a:pt x="545306" y="842962"/>
                </a:lnTo>
                <a:lnTo>
                  <a:pt x="592931" y="995362"/>
                </a:lnTo>
                <a:lnTo>
                  <a:pt x="614362" y="1083469"/>
                </a:lnTo>
                <a:lnTo>
                  <a:pt x="633412" y="1131094"/>
                </a:lnTo>
                <a:lnTo>
                  <a:pt x="671512" y="1162050"/>
                </a:lnTo>
                <a:lnTo>
                  <a:pt x="692943" y="1166812"/>
                </a:lnTo>
                <a:lnTo>
                  <a:pt x="714375" y="1138237"/>
                </a:lnTo>
                <a:lnTo>
                  <a:pt x="721518" y="1112044"/>
                </a:lnTo>
                <a:cubicBezTo>
                  <a:pt x="720724" y="1093788"/>
                  <a:pt x="719931" y="1075531"/>
                  <a:pt x="719137" y="1057275"/>
                </a:cubicBezTo>
                <a:cubicBezTo>
                  <a:pt x="719931" y="1033462"/>
                  <a:pt x="720724" y="1009650"/>
                  <a:pt x="721518" y="985837"/>
                </a:cubicBezTo>
                <a:lnTo>
                  <a:pt x="721518" y="909637"/>
                </a:lnTo>
                <a:lnTo>
                  <a:pt x="714375" y="873919"/>
                </a:lnTo>
                <a:lnTo>
                  <a:pt x="711993" y="819150"/>
                </a:lnTo>
                <a:lnTo>
                  <a:pt x="731043" y="795337"/>
                </a:lnTo>
                <a:lnTo>
                  <a:pt x="731043" y="842962"/>
                </a:lnTo>
                <a:lnTo>
                  <a:pt x="750093" y="878681"/>
                </a:lnTo>
                <a:lnTo>
                  <a:pt x="759618" y="923925"/>
                </a:lnTo>
                <a:lnTo>
                  <a:pt x="766762" y="971550"/>
                </a:lnTo>
                <a:lnTo>
                  <a:pt x="807243" y="966787"/>
                </a:lnTo>
                <a:lnTo>
                  <a:pt x="871537" y="954881"/>
                </a:lnTo>
                <a:lnTo>
                  <a:pt x="964406" y="926306"/>
                </a:lnTo>
                <a:lnTo>
                  <a:pt x="1007268" y="916781"/>
                </a:lnTo>
                <a:lnTo>
                  <a:pt x="1064418" y="912019"/>
                </a:lnTo>
                <a:lnTo>
                  <a:pt x="1102518" y="885825"/>
                </a:lnTo>
                <a:lnTo>
                  <a:pt x="1128712" y="873919"/>
                </a:lnTo>
                <a:lnTo>
                  <a:pt x="1147762" y="869156"/>
                </a:lnTo>
                <a:lnTo>
                  <a:pt x="1152525" y="892969"/>
                </a:lnTo>
                <a:lnTo>
                  <a:pt x="1154906" y="923925"/>
                </a:lnTo>
                <a:lnTo>
                  <a:pt x="1154906" y="954881"/>
                </a:lnTo>
                <a:lnTo>
                  <a:pt x="1159668" y="962025"/>
                </a:lnTo>
                <a:lnTo>
                  <a:pt x="1166812" y="971550"/>
                </a:lnTo>
                <a:lnTo>
                  <a:pt x="1209675" y="969169"/>
                </a:lnTo>
                <a:lnTo>
                  <a:pt x="1276350" y="942975"/>
                </a:lnTo>
                <a:lnTo>
                  <a:pt x="1314450" y="940594"/>
                </a:lnTo>
                <a:lnTo>
                  <a:pt x="1373981" y="928687"/>
                </a:lnTo>
                <a:lnTo>
                  <a:pt x="1433512" y="916781"/>
                </a:lnTo>
                <a:lnTo>
                  <a:pt x="1526381" y="897731"/>
                </a:lnTo>
                <a:lnTo>
                  <a:pt x="1583531" y="876300"/>
                </a:lnTo>
                <a:lnTo>
                  <a:pt x="1614487" y="871537"/>
                </a:lnTo>
                <a:lnTo>
                  <a:pt x="1595437" y="816769"/>
                </a:lnTo>
                <a:lnTo>
                  <a:pt x="1631156" y="814387"/>
                </a:lnTo>
                <a:lnTo>
                  <a:pt x="1657350" y="809625"/>
                </a:lnTo>
                <a:lnTo>
                  <a:pt x="1664493" y="781050"/>
                </a:lnTo>
                <a:lnTo>
                  <a:pt x="1638300" y="721519"/>
                </a:lnTo>
                <a:lnTo>
                  <a:pt x="1633537" y="666750"/>
                </a:lnTo>
                <a:lnTo>
                  <a:pt x="1621631" y="631031"/>
                </a:lnTo>
                <a:lnTo>
                  <a:pt x="1590675" y="628650"/>
                </a:lnTo>
                <a:lnTo>
                  <a:pt x="1557337" y="642937"/>
                </a:lnTo>
                <a:lnTo>
                  <a:pt x="1547812" y="645319"/>
                </a:lnTo>
                <a:lnTo>
                  <a:pt x="1531143" y="621506"/>
                </a:lnTo>
                <a:lnTo>
                  <a:pt x="1531143" y="569119"/>
                </a:lnTo>
                <a:lnTo>
                  <a:pt x="1526381" y="519112"/>
                </a:lnTo>
                <a:lnTo>
                  <a:pt x="1514475" y="488156"/>
                </a:lnTo>
                <a:lnTo>
                  <a:pt x="1509712" y="459581"/>
                </a:lnTo>
                <a:lnTo>
                  <a:pt x="1514475" y="416719"/>
                </a:lnTo>
                <a:lnTo>
                  <a:pt x="1507331" y="390525"/>
                </a:lnTo>
                <a:lnTo>
                  <a:pt x="1483518" y="342900"/>
                </a:lnTo>
                <a:lnTo>
                  <a:pt x="1516856" y="335756"/>
                </a:lnTo>
                <a:lnTo>
                  <a:pt x="1552575" y="311944"/>
                </a:lnTo>
                <a:lnTo>
                  <a:pt x="1550193" y="302419"/>
                </a:lnTo>
                <a:close/>
                <a:moveTo>
                  <a:pt x="504825" y="76200"/>
                </a:moveTo>
                <a:lnTo>
                  <a:pt x="450056" y="78581"/>
                </a:lnTo>
                <a:lnTo>
                  <a:pt x="442912" y="183356"/>
                </a:lnTo>
                <a:lnTo>
                  <a:pt x="435768" y="221456"/>
                </a:lnTo>
                <a:lnTo>
                  <a:pt x="426243" y="233362"/>
                </a:lnTo>
                <a:lnTo>
                  <a:pt x="414337" y="259556"/>
                </a:lnTo>
                <a:lnTo>
                  <a:pt x="409575" y="292894"/>
                </a:lnTo>
                <a:lnTo>
                  <a:pt x="414337" y="314325"/>
                </a:lnTo>
                <a:lnTo>
                  <a:pt x="433387" y="323850"/>
                </a:lnTo>
                <a:lnTo>
                  <a:pt x="431006" y="354806"/>
                </a:lnTo>
                <a:lnTo>
                  <a:pt x="428625" y="378619"/>
                </a:lnTo>
                <a:lnTo>
                  <a:pt x="419100" y="440531"/>
                </a:lnTo>
                <a:lnTo>
                  <a:pt x="419100" y="473869"/>
                </a:lnTo>
                <a:lnTo>
                  <a:pt x="423862" y="502444"/>
                </a:lnTo>
                <a:lnTo>
                  <a:pt x="442912" y="514350"/>
                </a:lnTo>
                <a:lnTo>
                  <a:pt x="497681" y="514350"/>
                </a:lnTo>
                <a:lnTo>
                  <a:pt x="523875" y="509587"/>
                </a:lnTo>
                <a:lnTo>
                  <a:pt x="528637" y="528637"/>
                </a:lnTo>
                <a:lnTo>
                  <a:pt x="528637" y="566737"/>
                </a:lnTo>
                <a:lnTo>
                  <a:pt x="533400" y="611981"/>
                </a:lnTo>
                <a:lnTo>
                  <a:pt x="545306" y="623887"/>
                </a:lnTo>
                <a:lnTo>
                  <a:pt x="626268" y="607219"/>
                </a:lnTo>
                <a:lnTo>
                  <a:pt x="685800" y="597694"/>
                </a:lnTo>
                <a:lnTo>
                  <a:pt x="745331" y="581025"/>
                </a:lnTo>
                <a:lnTo>
                  <a:pt x="812006" y="573881"/>
                </a:lnTo>
                <a:lnTo>
                  <a:pt x="833437" y="552450"/>
                </a:lnTo>
                <a:lnTo>
                  <a:pt x="840581" y="523875"/>
                </a:lnTo>
                <a:lnTo>
                  <a:pt x="845343" y="478631"/>
                </a:lnTo>
                <a:lnTo>
                  <a:pt x="840581" y="435769"/>
                </a:lnTo>
                <a:lnTo>
                  <a:pt x="835818" y="407194"/>
                </a:lnTo>
                <a:lnTo>
                  <a:pt x="862012" y="407194"/>
                </a:lnTo>
                <a:lnTo>
                  <a:pt x="900112" y="395287"/>
                </a:lnTo>
                <a:lnTo>
                  <a:pt x="916781" y="388144"/>
                </a:lnTo>
                <a:lnTo>
                  <a:pt x="916781" y="364331"/>
                </a:lnTo>
                <a:lnTo>
                  <a:pt x="912018" y="328612"/>
                </a:lnTo>
                <a:lnTo>
                  <a:pt x="897731" y="285750"/>
                </a:lnTo>
                <a:lnTo>
                  <a:pt x="900112" y="250031"/>
                </a:lnTo>
                <a:lnTo>
                  <a:pt x="902493" y="209550"/>
                </a:lnTo>
                <a:lnTo>
                  <a:pt x="897731" y="173831"/>
                </a:lnTo>
                <a:lnTo>
                  <a:pt x="904875" y="142875"/>
                </a:lnTo>
                <a:lnTo>
                  <a:pt x="912018" y="102394"/>
                </a:lnTo>
                <a:lnTo>
                  <a:pt x="902493" y="95250"/>
                </a:lnTo>
                <a:lnTo>
                  <a:pt x="883443" y="100012"/>
                </a:lnTo>
                <a:lnTo>
                  <a:pt x="828675" y="100012"/>
                </a:lnTo>
                <a:lnTo>
                  <a:pt x="766762" y="100012"/>
                </a:lnTo>
                <a:lnTo>
                  <a:pt x="676275" y="95250"/>
                </a:lnTo>
                <a:lnTo>
                  <a:pt x="633412" y="97631"/>
                </a:lnTo>
                <a:lnTo>
                  <a:pt x="597693" y="97631"/>
                </a:lnTo>
                <a:lnTo>
                  <a:pt x="542925" y="80962"/>
                </a:lnTo>
                <a:close/>
                <a:moveTo>
                  <a:pt x="359568" y="0"/>
                </a:moveTo>
                <a:lnTo>
                  <a:pt x="414337" y="28575"/>
                </a:lnTo>
                <a:lnTo>
                  <a:pt x="440531" y="40481"/>
                </a:lnTo>
                <a:lnTo>
                  <a:pt x="466725" y="47625"/>
                </a:lnTo>
                <a:lnTo>
                  <a:pt x="507206" y="50006"/>
                </a:lnTo>
                <a:lnTo>
                  <a:pt x="523875" y="45244"/>
                </a:lnTo>
                <a:lnTo>
                  <a:pt x="595312" y="40481"/>
                </a:lnTo>
                <a:lnTo>
                  <a:pt x="635793" y="38100"/>
                </a:lnTo>
                <a:lnTo>
                  <a:pt x="671512" y="38100"/>
                </a:lnTo>
                <a:lnTo>
                  <a:pt x="847725" y="45244"/>
                </a:lnTo>
                <a:lnTo>
                  <a:pt x="1116806" y="50006"/>
                </a:lnTo>
                <a:lnTo>
                  <a:pt x="1328737" y="66675"/>
                </a:lnTo>
                <a:lnTo>
                  <a:pt x="1397793" y="47625"/>
                </a:lnTo>
                <a:lnTo>
                  <a:pt x="1481137" y="54769"/>
                </a:lnTo>
                <a:lnTo>
                  <a:pt x="1521618" y="61912"/>
                </a:lnTo>
                <a:lnTo>
                  <a:pt x="1554956" y="42862"/>
                </a:lnTo>
                <a:lnTo>
                  <a:pt x="1585912" y="45244"/>
                </a:lnTo>
                <a:lnTo>
                  <a:pt x="1609725" y="52387"/>
                </a:lnTo>
                <a:lnTo>
                  <a:pt x="1650206" y="40481"/>
                </a:lnTo>
                <a:lnTo>
                  <a:pt x="1671637" y="64294"/>
                </a:lnTo>
                <a:lnTo>
                  <a:pt x="1681162" y="71437"/>
                </a:lnTo>
                <a:lnTo>
                  <a:pt x="1645443" y="164306"/>
                </a:lnTo>
                <a:lnTo>
                  <a:pt x="1621631" y="209550"/>
                </a:lnTo>
                <a:lnTo>
                  <a:pt x="1633537" y="278606"/>
                </a:lnTo>
                <a:lnTo>
                  <a:pt x="1619250" y="321469"/>
                </a:lnTo>
                <a:lnTo>
                  <a:pt x="1619250" y="345281"/>
                </a:lnTo>
                <a:lnTo>
                  <a:pt x="1645443" y="373856"/>
                </a:lnTo>
                <a:lnTo>
                  <a:pt x="1659731" y="373856"/>
                </a:lnTo>
                <a:lnTo>
                  <a:pt x="1683543" y="385762"/>
                </a:lnTo>
                <a:lnTo>
                  <a:pt x="1704975" y="428625"/>
                </a:lnTo>
                <a:lnTo>
                  <a:pt x="1704975" y="466725"/>
                </a:lnTo>
                <a:lnTo>
                  <a:pt x="1700212" y="540544"/>
                </a:lnTo>
                <a:lnTo>
                  <a:pt x="1685925" y="607219"/>
                </a:lnTo>
                <a:lnTo>
                  <a:pt x="1707356" y="638175"/>
                </a:lnTo>
                <a:lnTo>
                  <a:pt x="1716881" y="671512"/>
                </a:lnTo>
                <a:cubicBezTo>
                  <a:pt x="1718468" y="678656"/>
                  <a:pt x="1719578" y="685923"/>
                  <a:pt x="1721643" y="692944"/>
                </a:cubicBezTo>
                <a:cubicBezTo>
                  <a:pt x="1723557" y="699450"/>
                  <a:pt x="1728787" y="711994"/>
                  <a:pt x="1728787" y="711994"/>
                </a:cubicBezTo>
                <a:lnTo>
                  <a:pt x="1724025" y="750094"/>
                </a:lnTo>
                <a:lnTo>
                  <a:pt x="1700212" y="802481"/>
                </a:lnTo>
                <a:lnTo>
                  <a:pt x="1738312" y="871537"/>
                </a:lnTo>
                <a:lnTo>
                  <a:pt x="1738312" y="923925"/>
                </a:lnTo>
                <a:lnTo>
                  <a:pt x="1771650" y="964406"/>
                </a:lnTo>
                <a:lnTo>
                  <a:pt x="1821656" y="983456"/>
                </a:lnTo>
                <a:lnTo>
                  <a:pt x="1762125" y="1026319"/>
                </a:lnTo>
                <a:lnTo>
                  <a:pt x="1507331" y="1057275"/>
                </a:lnTo>
                <a:lnTo>
                  <a:pt x="1314450" y="1095375"/>
                </a:lnTo>
                <a:lnTo>
                  <a:pt x="1171575" y="1119187"/>
                </a:lnTo>
                <a:lnTo>
                  <a:pt x="1066800" y="1138237"/>
                </a:lnTo>
                <a:lnTo>
                  <a:pt x="1023937" y="1114425"/>
                </a:lnTo>
                <a:lnTo>
                  <a:pt x="973931" y="1116806"/>
                </a:lnTo>
                <a:lnTo>
                  <a:pt x="957262" y="1150144"/>
                </a:lnTo>
                <a:lnTo>
                  <a:pt x="864393" y="1181100"/>
                </a:lnTo>
                <a:lnTo>
                  <a:pt x="797718" y="1188244"/>
                </a:lnTo>
                <a:lnTo>
                  <a:pt x="778668" y="1193006"/>
                </a:lnTo>
                <a:lnTo>
                  <a:pt x="766762" y="1209675"/>
                </a:lnTo>
                <a:lnTo>
                  <a:pt x="683418" y="1221581"/>
                </a:lnTo>
                <a:lnTo>
                  <a:pt x="616743" y="1209675"/>
                </a:lnTo>
                <a:lnTo>
                  <a:pt x="628650" y="1233487"/>
                </a:lnTo>
                <a:lnTo>
                  <a:pt x="602456" y="1233487"/>
                </a:lnTo>
                <a:lnTo>
                  <a:pt x="538162" y="1238250"/>
                </a:lnTo>
                <a:lnTo>
                  <a:pt x="478631" y="1240631"/>
                </a:lnTo>
                <a:lnTo>
                  <a:pt x="435768" y="1259681"/>
                </a:lnTo>
                <a:lnTo>
                  <a:pt x="419100" y="1264444"/>
                </a:lnTo>
                <a:lnTo>
                  <a:pt x="369093" y="1193006"/>
                </a:lnTo>
                <a:lnTo>
                  <a:pt x="333375" y="1183481"/>
                </a:lnTo>
                <a:lnTo>
                  <a:pt x="309562" y="1128712"/>
                </a:lnTo>
                <a:lnTo>
                  <a:pt x="300037" y="1031081"/>
                </a:lnTo>
                <a:lnTo>
                  <a:pt x="288131" y="988219"/>
                </a:lnTo>
                <a:lnTo>
                  <a:pt x="288131" y="962025"/>
                </a:lnTo>
                <a:lnTo>
                  <a:pt x="238125" y="942975"/>
                </a:lnTo>
                <a:lnTo>
                  <a:pt x="202406" y="964406"/>
                </a:lnTo>
                <a:lnTo>
                  <a:pt x="176212" y="957262"/>
                </a:lnTo>
                <a:lnTo>
                  <a:pt x="159543" y="978694"/>
                </a:lnTo>
                <a:lnTo>
                  <a:pt x="145256" y="981075"/>
                </a:lnTo>
                <a:lnTo>
                  <a:pt x="138112" y="942975"/>
                </a:lnTo>
                <a:lnTo>
                  <a:pt x="128587" y="907256"/>
                </a:lnTo>
                <a:lnTo>
                  <a:pt x="78581" y="869156"/>
                </a:lnTo>
                <a:lnTo>
                  <a:pt x="57150" y="866775"/>
                </a:lnTo>
                <a:lnTo>
                  <a:pt x="11906" y="892969"/>
                </a:lnTo>
                <a:lnTo>
                  <a:pt x="0" y="890587"/>
                </a:lnTo>
                <a:lnTo>
                  <a:pt x="26193" y="778669"/>
                </a:lnTo>
                <a:lnTo>
                  <a:pt x="33337" y="716756"/>
                </a:lnTo>
                <a:lnTo>
                  <a:pt x="45243" y="661987"/>
                </a:lnTo>
                <a:lnTo>
                  <a:pt x="54768" y="626269"/>
                </a:lnTo>
                <a:lnTo>
                  <a:pt x="54768" y="573881"/>
                </a:lnTo>
                <a:lnTo>
                  <a:pt x="64293" y="540544"/>
                </a:lnTo>
                <a:lnTo>
                  <a:pt x="78581" y="509587"/>
                </a:lnTo>
                <a:lnTo>
                  <a:pt x="85725" y="459581"/>
                </a:lnTo>
                <a:lnTo>
                  <a:pt x="92868" y="395287"/>
                </a:lnTo>
                <a:lnTo>
                  <a:pt x="97631" y="364331"/>
                </a:lnTo>
                <a:lnTo>
                  <a:pt x="104775" y="273844"/>
                </a:lnTo>
                <a:lnTo>
                  <a:pt x="102393" y="207169"/>
                </a:lnTo>
                <a:lnTo>
                  <a:pt x="121443" y="164306"/>
                </a:lnTo>
                <a:lnTo>
                  <a:pt x="123825" y="78581"/>
                </a:lnTo>
                <a:lnTo>
                  <a:pt x="138112" y="28575"/>
                </a:lnTo>
                <a:lnTo>
                  <a:pt x="190500" y="11906"/>
                </a:lnTo>
                <a:lnTo>
                  <a:pt x="233362" y="35719"/>
                </a:lnTo>
                <a:lnTo>
                  <a:pt x="264318" y="50006"/>
                </a:lnTo>
                <a:lnTo>
                  <a:pt x="314325" y="40481"/>
                </a:lnTo>
                <a:lnTo>
                  <a:pt x="335756" y="14287"/>
                </a:lnTo>
                <a:close/>
              </a:path>
            </a:pathLst>
          </a:custGeom>
          <a:blipFill>
            <a:blip r:embed="rId3"/>
            <a:stretch>
              <a:fillRect l="-99938" t="-65118" r="-44757" b="-1866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66E3815-D98B-8297-406F-49039F8AD0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t="2605" r="2527" b="2684"/>
          <a:stretch/>
        </p:blipFill>
        <p:spPr>
          <a:xfrm>
            <a:off x="12262644" y="1222401"/>
            <a:ext cx="4457488" cy="4450151"/>
          </a:xfrm>
          <a:prstGeom prst="rect">
            <a:avLst/>
          </a:prstGeom>
          <a:blipFill>
            <a:blip r:embed="rId3"/>
            <a:stretch>
              <a:fillRect l="-82052" t="-117788" r="-275254" b="-183670"/>
            </a:stretch>
          </a:blipFill>
          <a:ln>
            <a:noFill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8FCF38-D906-6C09-C6CC-D9BE42CD45CD}"/>
              </a:ext>
            </a:extLst>
          </p:cNvPr>
          <p:cNvSpPr/>
          <p:nvPr/>
        </p:nvSpPr>
        <p:spPr>
          <a:xfrm>
            <a:off x="4979195" y="2072543"/>
            <a:ext cx="2228850" cy="409575"/>
          </a:xfrm>
          <a:prstGeom prst="roundRect">
            <a:avLst/>
          </a:prstGeom>
          <a:solidFill>
            <a:srgbClr val="86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Industrial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6DF9A3-4E92-DD4E-C928-B599259B42BE}"/>
              </a:ext>
            </a:extLst>
          </p:cNvPr>
          <p:cNvSpPr/>
          <p:nvPr/>
        </p:nvSpPr>
        <p:spPr>
          <a:xfrm>
            <a:off x="8087864" y="1228726"/>
            <a:ext cx="578644" cy="664369"/>
          </a:xfrm>
          <a:custGeom>
            <a:avLst/>
            <a:gdLst>
              <a:gd name="connsiteX0" fmla="*/ 0 w 578644"/>
              <a:gd name="connsiteY0" fmla="*/ 0 h 664369"/>
              <a:gd name="connsiteX1" fmla="*/ 457200 w 578644"/>
              <a:gd name="connsiteY1" fmla="*/ 664369 h 664369"/>
              <a:gd name="connsiteX2" fmla="*/ 578644 w 578644"/>
              <a:gd name="connsiteY2" fmla="*/ 2382 h 664369"/>
              <a:gd name="connsiteX3" fmla="*/ 0 w 578644"/>
              <a:gd name="connsiteY3" fmla="*/ 0 h 66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644" h="664369">
                <a:moveTo>
                  <a:pt x="0" y="0"/>
                </a:moveTo>
                <a:lnTo>
                  <a:pt x="457200" y="664369"/>
                </a:lnTo>
                <a:lnTo>
                  <a:pt x="578644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3227" t="1729" r="-577106" b="-5699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88D553-CA79-7F26-2F54-183210A46AD0}"/>
              </a:ext>
            </a:extLst>
          </p:cNvPr>
          <p:cNvSpPr/>
          <p:nvPr/>
        </p:nvSpPr>
        <p:spPr>
          <a:xfrm>
            <a:off x="8539957" y="1228726"/>
            <a:ext cx="823912" cy="1376500"/>
          </a:xfrm>
          <a:custGeom>
            <a:avLst/>
            <a:gdLst>
              <a:gd name="connsiteX0" fmla="*/ 223837 w 823912"/>
              <a:gd name="connsiteY0" fmla="*/ 0 h 1409700"/>
              <a:gd name="connsiteX1" fmla="*/ 514350 w 823912"/>
              <a:gd name="connsiteY1" fmla="*/ 7144 h 1409700"/>
              <a:gd name="connsiteX2" fmla="*/ 526256 w 823912"/>
              <a:gd name="connsiteY2" fmla="*/ 40481 h 1409700"/>
              <a:gd name="connsiteX3" fmla="*/ 554831 w 823912"/>
              <a:gd name="connsiteY3" fmla="*/ 83344 h 1409700"/>
              <a:gd name="connsiteX4" fmla="*/ 571500 w 823912"/>
              <a:gd name="connsiteY4" fmla="*/ 145256 h 1409700"/>
              <a:gd name="connsiteX5" fmla="*/ 619125 w 823912"/>
              <a:gd name="connsiteY5" fmla="*/ 204788 h 1409700"/>
              <a:gd name="connsiteX6" fmla="*/ 642937 w 823912"/>
              <a:gd name="connsiteY6" fmla="*/ 247650 h 1409700"/>
              <a:gd name="connsiteX7" fmla="*/ 692944 w 823912"/>
              <a:gd name="connsiteY7" fmla="*/ 314325 h 1409700"/>
              <a:gd name="connsiteX8" fmla="*/ 731044 w 823912"/>
              <a:gd name="connsiteY8" fmla="*/ 419100 h 1409700"/>
              <a:gd name="connsiteX9" fmla="*/ 764381 w 823912"/>
              <a:gd name="connsiteY9" fmla="*/ 514350 h 1409700"/>
              <a:gd name="connsiteX10" fmla="*/ 781050 w 823912"/>
              <a:gd name="connsiteY10" fmla="*/ 559594 h 1409700"/>
              <a:gd name="connsiteX11" fmla="*/ 807244 w 823912"/>
              <a:gd name="connsiteY11" fmla="*/ 659606 h 1409700"/>
              <a:gd name="connsiteX12" fmla="*/ 812006 w 823912"/>
              <a:gd name="connsiteY12" fmla="*/ 745331 h 1409700"/>
              <a:gd name="connsiteX13" fmla="*/ 816769 w 823912"/>
              <a:gd name="connsiteY13" fmla="*/ 942975 h 1409700"/>
              <a:gd name="connsiteX14" fmla="*/ 816769 w 823912"/>
              <a:gd name="connsiteY14" fmla="*/ 1031081 h 1409700"/>
              <a:gd name="connsiteX15" fmla="*/ 823912 w 823912"/>
              <a:gd name="connsiteY15" fmla="*/ 1081088 h 1409700"/>
              <a:gd name="connsiteX16" fmla="*/ 821531 w 823912"/>
              <a:gd name="connsiteY16" fmla="*/ 1133475 h 1409700"/>
              <a:gd name="connsiteX17" fmla="*/ 804862 w 823912"/>
              <a:gd name="connsiteY17" fmla="*/ 1178719 h 1409700"/>
              <a:gd name="connsiteX18" fmla="*/ 797719 w 823912"/>
              <a:gd name="connsiteY18" fmla="*/ 1285875 h 1409700"/>
              <a:gd name="connsiteX19" fmla="*/ 773906 w 823912"/>
              <a:gd name="connsiteY19" fmla="*/ 1352550 h 1409700"/>
              <a:gd name="connsiteX20" fmla="*/ 738187 w 823912"/>
              <a:gd name="connsiteY20" fmla="*/ 1366838 h 1409700"/>
              <a:gd name="connsiteX21" fmla="*/ 697706 w 823912"/>
              <a:gd name="connsiteY21" fmla="*/ 1347788 h 1409700"/>
              <a:gd name="connsiteX22" fmla="*/ 659606 w 823912"/>
              <a:gd name="connsiteY22" fmla="*/ 1331119 h 1409700"/>
              <a:gd name="connsiteX23" fmla="*/ 559594 w 823912"/>
              <a:gd name="connsiteY23" fmla="*/ 1345406 h 1409700"/>
              <a:gd name="connsiteX24" fmla="*/ 526256 w 823912"/>
              <a:gd name="connsiteY24" fmla="*/ 1328738 h 1409700"/>
              <a:gd name="connsiteX25" fmla="*/ 495300 w 823912"/>
              <a:gd name="connsiteY25" fmla="*/ 1323975 h 1409700"/>
              <a:gd name="connsiteX26" fmla="*/ 495300 w 823912"/>
              <a:gd name="connsiteY26" fmla="*/ 1340644 h 1409700"/>
              <a:gd name="connsiteX27" fmla="*/ 495300 w 823912"/>
              <a:gd name="connsiteY27" fmla="*/ 1369219 h 1409700"/>
              <a:gd name="connsiteX28" fmla="*/ 504825 w 823912"/>
              <a:gd name="connsiteY28" fmla="*/ 1400175 h 1409700"/>
              <a:gd name="connsiteX29" fmla="*/ 442912 w 823912"/>
              <a:gd name="connsiteY29" fmla="*/ 1409700 h 1409700"/>
              <a:gd name="connsiteX30" fmla="*/ 423862 w 823912"/>
              <a:gd name="connsiteY30" fmla="*/ 1397794 h 1409700"/>
              <a:gd name="connsiteX31" fmla="*/ 414337 w 823912"/>
              <a:gd name="connsiteY31" fmla="*/ 1366838 h 1409700"/>
              <a:gd name="connsiteX32" fmla="*/ 402431 w 823912"/>
              <a:gd name="connsiteY32" fmla="*/ 1335881 h 1409700"/>
              <a:gd name="connsiteX33" fmla="*/ 388144 w 823912"/>
              <a:gd name="connsiteY33" fmla="*/ 1316831 h 1409700"/>
              <a:gd name="connsiteX34" fmla="*/ 333375 w 823912"/>
              <a:gd name="connsiteY34" fmla="*/ 1312069 h 1409700"/>
              <a:gd name="connsiteX35" fmla="*/ 271462 w 823912"/>
              <a:gd name="connsiteY35" fmla="*/ 1293019 h 1409700"/>
              <a:gd name="connsiteX36" fmla="*/ 190500 w 823912"/>
              <a:gd name="connsiteY36" fmla="*/ 1273969 h 1409700"/>
              <a:gd name="connsiteX37" fmla="*/ 107156 w 823912"/>
              <a:gd name="connsiteY37" fmla="*/ 1240631 h 1409700"/>
              <a:gd name="connsiteX38" fmla="*/ 11906 w 823912"/>
              <a:gd name="connsiteY38" fmla="*/ 1219200 h 1409700"/>
              <a:gd name="connsiteX39" fmla="*/ 0 w 823912"/>
              <a:gd name="connsiteY39" fmla="*/ 1166813 h 1409700"/>
              <a:gd name="connsiteX40" fmla="*/ 66675 w 823912"/>
              <a:gd name="connsiteY40" fmla="*/ 790575 h 1409700"/>
              <a:gd name="connsiteX41" fmla="*/ 92869 w 823912"/>
              <a:gd name="connsiteY41" fmla="*/ 547688 h 1409700"/>
              <a:gd name="connsiteX42" fmla="*/ 83344 w 823912"/>
              <a:gd name="connsiteY42" fmla="*/ 476250 h 1409700"/>
              <a:gd name="connsiteX43" fmla="*/ 97631 w 823912"/>
              <a:gd name="connsiteY43" fmla="*/ 404813 h 1409700"/>
              <a:gd name="connsiteX44" fmla="*/ 126206 w 823912"/>
              <a:gd name="connsiteY44" fmla="*/ 302419 h 1409700"/>
              <a:gd name="connsiteX45" fmla="*/ 154781 w 823912"/>
              <a:gd name="connsiteY45" fmla="*/ 247650 h 1409700"/>
              <a:gd name="connsiteX46" fmla="*/ 207169 w 823912"/>
              <a:gd name="connsiteY46" fmla="*/ 111919 h 1409700"/>
              <a:gd name="connsiteX47" fmla="*/ 223837 w 823912"/>
              <a:gd name="connsiteY47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23912" h="1409700">
                <a:moveTo>
                  <a:pt x="223837" y="0"/>
                </a:moveTo>
                <a:lnTo>
                  <a:pt x="514350" y="7144"/>
                </a:lnTo>
                <a:lnTo>
                  <a:pt x="526256" y="40481"/>
                </a:lnTo>
                <a:lnTo>
                  <a:pt x="554831" y="83344"/>
                </a:lnTo>
                <a:lnTo>
                  <a:pt x="571500" y="145256"/>
                </a:lnTo>
                <a:lnTo>
                  <a:pt x="619125" y="204788"/>
                </a:lnTo>
                <a:lnTo>
                  <a:pt x="642937" y="247650"/>
                </a:lnTo>
                <a:lnTo>
                  <a:pt x="692944" y="314325"/>
                </a:lnTo>
                <a:lnTo>
                  <a:pt x="731044" y="419100"/>
                </a:lnTo>
                <a:lnTo>
                  <a:pt x="764381" y="514350"/>
                </a:lnTo>
                <a:lnTo>
                  <a:pt x="781050" y="559594"/>
                </a:lnTo>
                <a:lnTo>
                  <a:pt x="807244" y="659606"/>
                </a:lnTo>
                <a:lnTo>
                  <a:pt x="812006" y="745331"/>
                </a:lnTo>
                <a:lnTo>
                  <a:pt x="816769" y="942975"/>
                </a:lnTo>
                <a:lnTo>
                  <a:pt x="816769" y="1031081"/>
                </a:lnTo>
                <a:lnTo>
                  <a:pt x="823912" y="1081088"/>
                </a:lnTo>
                <a:lnTo>
                  <a:pt x="821531" y="1133475"/>
                </a:lnTo>
                <a:lnTo>
                  <a:pt x="804862" y="1178719"/>
                </a:lnTo>
                <a:lnTo>
                  <a:pt x="797719" y="1285875"/>
                </a:lnTo>
                <a:lnTo>
                  <a:pt x="773906" y="1352550"/>
                </a:lnTo>
                <a:lnTo>
                  <a:pt x="738187" y="1366838"/>
                </a:lnTo>
                <a:lnTo>
                  <a:pt x="697706" y="1347788"/>
                </a:lnTo>
                <a:lnTo>
                  <a:pt x="659606" y="1331119"/>
                </a:lnTo>
                <a:lnTo>
                  <a:pt x="559594" y="1345406"/>
                </a:lnTo>
                <a:lnTo>
                  <a:pt x="526256" y="1328738"/>
                </a:lnTo>
                <a:lnTo>
                  <a:pt x="495300" y="1323975"/>
                </a:lnTo>
                <a:lnTo>
                  <a:pt x="495300" y="1340644"/>
                </a:lnTo>
                <a:lnTo>
                  <a:pt x="495300" y="1369219"/>
                </a:lnTo>
                <a:lnTo>
                  <a:pt x="504825" y="1400175"/>
                </a:lnTo>
                <a:lnTo>
                  <a:pt x="442912" y="1409700"/>
                </a:lnTo>
                <a:lnTo>
                  <a:pt x="423862" y="1397794"/>
                </a:lnTo>
                <a:lnTo>
                  <a:pt x="414337" y="1366838"/>
                </a:lnTo>
                <a:lnTo>
                  <a:pt x="402431" y="1335881"/>
                </a:lnTo>
                <a:lnTo>
                  <a:pt x="388144" y="1316831"/>
                </a:lnTo>
                <a:lnTo>
                  <a:pt x="333375" y="1312069"/>
                </a:lnTo>
                <a:lnTo>
                  <a:pt x="271462" y="1293019"/>
                </a:lnTo>
                <a:lnTo>
                  <a:pt x="190500" y="1273969"/>
                </a:lnTo>
                <a:lnTo>
                  <a:pt x="107156" y="1240631"/>
                </a:lnTo>
                <a:lnTo>
                  <a:pt x="11906" y="1219200"/>
                </a:lnTo>
                <a:lnTo>
                  <a:pt x="0" y="1166813"/>
                </a:lnTo>
                <a:lnTo>
                  <a:pt x="66675" y="790575"/>
                </a:lnTo>
                <a:lnTo>
                  <a:pt x="92869" y="547688"/>
                </a:lnTo>
                <a:lnTo>
                  <a:pt x="83344" y="476250"/>
                </a:lnTo>
                <a:lnTo>
                  <a:pt x="97631" y="404813"/>
                </a:lnTo>
                <a:lnTo>
                  <a:pt x="126206" y="302419"/>
                </a:lnTo>
                <a:lnTo>
                  <a:pt x="154781" y="247650"/>
                </a:lnTo>
                <a:lnTo>
                  <a:pt x="207169" y="111919"/>
                </a:lnTo>
                <a:lnTo>
                  <a:pt x="223837" y="0"/>
                </a:lnTo>
                <a:close/>
              </a:path>
            </a:pathLst>
          </a:custGeom>
          <a:blipFill>
            <a:blip r:embed="rId5"/>
            <a:stretch>
              <a:fillRect l="-120676" t="2355" r="-319062" b="-2167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B3F9CDE-76C6-4EFF-E45D-ECF1DF688F5B}"/>
              </a:ext>
            </a:extLst>
          </p:cNvPr>
          <p:cNvSpPr/>
          <p:nvPr/>
        </p:nvSpPr>
        <p:spPr>
          <a:xfrm>
            <a:off x="9097169" y="1228726"/>
            <a:ext cx="2724150" cy="1814650"/>
          </a:xfrm>
          <a:custGeom>
            <a:avLst/>
            <a:gdLst>
              <a:gd name="connsiteX0" fmla="*/ 0 w 2724150"/>
              <a:gd name="connsiteY0" fmla="*/ 0 h 1845469"/>
              <a:gd name="connsiteX1" fmla="*/ 61913 w 2724150"/>
              <a:gd name="connsiteY1" fmla="*/ 50007 h 1845469"/>
              <a:gd name="connsiteX2" fmla="*/ 119063 w 2724150"/>
              <a:gd name="connsiteY2" fmla="*/ 109538 h 1845469"/>
              <a:gd name="connsiteX3" fmla="*/ 171450 w 2724150"/>
              <a:gd name="connsiteY3" fmla="*/ 216694 h 1845469"/>
              <a:gd name="connsiteX4" fmla="*/ 252413 w 2724150"/>
              <a:gd name="connsiteY4" fmla="*/ 373857 h 1845469"/>
              <a:gd name="connsiteX5" fmla="*/ 314325 w 2724150"/>
              <a:gd name="connsiteY5" fmla="*/ 578644 h 1845469"/>
              <a:gd name="connsiteX6" fmla="*/ 350044 w 2724150"/>
              <a:gd name="connsiteY6" fmla="*/ 685800 h 1845469"/>
              <a:gd name="connsiteX7" fmla="*/ 371475 w 2724150"/>
              <a:gd name="connsiteY7" fmla="*/ 862013 h 1845469"/>
              <a:gd name="connsiteX8" fmla="*/ 464344 w 2724150"/>
              <a:gd name="connsiteY8" fmla="*/ 859632 h 1845469"/>
              <a:gd name="connsiteX9" fmla="*/ 531019 w 2724150"/>
              <a:gd name="connsiteY9" fmla="*/ 878682 h 1845469"/>
              <a:gd name="connsiteX10" fmla="*/ 578644 w 2724150"/>
              <a:gd name="connsiteY10" fmla="*/ 881063 h 1845469"/>
              <a:gd name="connsiteX11" fmla="*/ 595313 w 2724150"/>
              <a:gd name="connsiteY11" fmla="*/ 859632 h 1845469"/>
              <a:gd name="connsiteX12" fmla="*/ 621507 w 2724150"/>
              <a:gd name="connsiteY12" fmla="*/ 835819 h 1845469"/>
              <a:gd name="connsiteX13" fmla="*/ 673894 w 2724150"/>
              <a:gd name="connsiteY13" fmla="*/ 857250 h 1845469"/>
              <a:gd name="connsiteX14" fmla="*/ 714375 w 2724150"/>
              <a:gd name="connsiteY14" fmla="*/ 876300 h 1845469"/>
              <a:gd name="connsiteX15" fmla="*/ 735807 w 2724150"/>
              <a:gd name="connsiteY15" fmla="*/ 881063 h 1845469"/>
              <a:gd name="connsiteX16" fmla="*/ 754857 w 2724150"/>
              <a:gd name="connsiteY16" fmla="*/ 878682 h 1845469"/>
              <a:gd name="connsiteX17" fmla="*/ 802482 w 2724150"/>
              <a:gd name="connsiteY17" fmla="*/ 864394 h 1845469"/>
              <a:gd name="connsiteX18" fmla="*/ 871538 w 2724150"/>
              <a:gd name="connsiteY18" fmla="*/ 857250 h 1845469"/>
              <a:gd name="connsiteX19" fmla="*/ 895350 w 2724150"/>
              <a:gd name="connsiteY19" fmla="*/ 857250 h 1845469"/>
              <a:gd name="connsiteX20" fmla="*/ 966788 w 2724150"/>
              <a:gd name="connsiteY20" fmla="*/ 862013 h 1845469"/>
              <a:gd name="connsiteX21" fmla="*/ 1000125 w 2724150"/>
              <a:gd name="connsiteY21" fmla="*/ 862013 h 1845469"/>
              <a:gd name="connsiteX22" fmla="*/ 1066800 w 2724150"/>
              <a:gd name="connsiteY22" fmla="*/ 862013 h 1845469"/>
              <a:gd name="connsiteX23" fmla="*/ 1088232 w 2724150"/>
              <a:gd name="connsiteY23" fmla="*/ 864394 h 1845469"/>
              <a:gd name="connsiteX24" fmla="*/ 1178719 w 2724150"/>
              <a:gd name="connsiteY24" fmla="*/ 869157 h 1845469"/>
              <a:gd name="connsiteX25" fmla="*/ 1223963 w 2724150"/>
              <a:gd name="connsiteY25" fmla="*/ 869157 h 1845469"/>
              <a:gd name="connsiteX26" fmla="*/ 1243013 w 2724150"/>
              <a:gd name="connsiteY26" fmla="*/ 876300 h 1845469"/>
              <a:gd name="connsiteX27" fmla="*/ 1321594 w 2724150"/>
              <a:gd name="connsiteY27" fmla="*/ 881063 h 1845469"/>
              <a:gd name="connsiteX28" fmla="*/ 1352550 w 2724150"/>
              <a:gd name="connsiteY28" fmla="*/ 883444 h 1845469"/>
              <a:gd name="connsiteX29" fmla="*/ 1509713 w 2724150"/>
              <a:gd name="connsiteY29" fmla="*/ 888207 h 1845469"/>
              <a:gd name="connsiteX30" fmla="*/ 1538288 w 2724150"/>
              <a:gd name="connsiteY30" fmla="*/ 892969 h 1845469"/>
              <a:gd name="connsiteX31" fmla="*/ 1669257 w 2724150"/>
              <a:gd name="connsiteY31" fmla="*/ 892969 h 1845469"/>
              <a:gd name="connsiteX32" fmla="*/ 1762125 w 2724150"/>
              <a:gd name="connsiteY32" fmla="*/ 897732 h 1845469"/>
              <a:gd name="connsiteX33" fmla="*/ 1854994 w 2724150"/>
              <a:gd name="connsiteY33" fmla="*/ 900113 h 1845469"/>
              <a:gd name="connsiteX34" fmla="*/ 1933575 w 2724150"/>
              <a:gd name="connsiteY34" fmla="*/ 897732 h 1845469"/>
              <a:gd name="connsiteX35" fmla="*/ 1952625 w 2724150"/>
              <a:gd name="connsiteY35" fmla="*/ 895350 h 1845469"/>
              <a:gd name="connsiteX36" fmla="*/ 1947863 w 2724150"/>
              <a:gd name="connsiteY36" fmla="*/ 954882 h 1845469"/>
              <a:gd name="connsiteX37" fmla="*/ 1900238 w 2724150"/>
              <a:gd name="connsiteY37" fmla="*/ 1038225 h 1845469"/>
              <a:gd name="connsiteX38" fmla="*/ 1907382 w 2724150"/>
              <a:gd name="connsiteY38" fmla="*/ 1140619 h 1845469"/>
              <a:gd name="connsiteX39" fmla="*/ 1938338 w 2724150"/>
              <a:gd name="connsiteY39" fmla="*/ 1216819 h 1845469"/>
              <a:gd name="connsiteX40" fmla="*/ 1966913 w 2724150"/>
              <a:gd name="connsiteY40" fmla="*/ 1300163 h 1845469"/>
              <a:gd name="connsiteX41" fmla="*/ 1988344 w 2724150"/>
              <a:gd name="connsiteY41" fmla="*/ 1466850 h 1845469"/>
              <a:gd name="connsiteX42" fmla="*/ 1983582 w 2724150"/>
              <a:gd name="connsiteY42" fmla="*/ 1519238 h 1845469"/>
              <a:gd name="connsiteX43" fmla="*/ 2007394 w 2724150"/>
              <a:gd name="connsiteY43" fmla="*/ 1612107 h 1845469"/>
              <a:gd name="connsiteX44" fmla="*/ 2002632 w 2724150"/>
              <a:gd name="connsiteY44" fmla="*/ 1690688 h 1845469"/>
              <a:gd name="connsiteX45" fmla="*/ 2009775 w 2724150"/>
              <a:gd name="connsiteY45" fmla="*/ 1743075 h 1845469"/>
              <a:gd name="connsiteX46" fmla="*/ 2026444 w 2724150"/>
              <a:gd name="connsiteY46" fmla="*/ 1783557 h 1845469"/>
              <a:gd name="connsiteX47" fmla="*/ 2078832 w 2724150"/>
              <a:gd name="connsiteY47" fmla="*/ 1788319 h 1845469"/>
              <a:gd name="connsiteX48" fmla="*/ 2052638 w 2724150"/>
              <a:gd name="connsiteY48" fmla="*/ 1831182 h 1845469"/>
              <a:gd name="connsiteX49" fmla="*/ 2145507 w 2724150"/>
              <a:gd name="connsiteY49" fmla="*/ 1835944 h 1845469"/>
              <a:gd name="connsiteX50" fmla="*/ 2300288 w 2724150"/>
              <a:gd name="connsiteY50" fmla="*/ 1845469 h 1845469"/>
              <a:gd name="connsiteX51" fmla="*/ 2421732 w 2724150"/>
              <a:gd name="connsiteY51" fmla="*/ 1828800 h 1845469"/>
              <a:gd name="connsiteX52" fmla="*/ 2459832 w 2724150"/>
              <a:gd name="connsiteY52" fmla="*/ 1802607 h 1845469"/>
              <a:gd name="connsiteX53" fmla="*/ 2528888 w 2724150"/>
              <a:gd name="connsiteY53" fmla="*/ 1804988 h 1845469"/>
              <a:gd name="connsiteX54" fmla="*/ 2574132 w 2724150"/>
              <a:gd name="connsiteY54" fmla="*/ 1804988 h 1845469"/>
              <a:gd name="connsiteX55" fmla="*/ 2640807 w 2724150"/>
              <a:gd name="connsiteY55" fmla="*/ 1814513 h 1845469"/>
              <a:gd name="connsiteX56" fmla="*/ 2695575 w 2724150"/>
              <a:gd name="connsiteY56" fmla="*/ 1831182 h 1845469"/>
              <a:gd name="connsiteX57" fmla="*/ 2712244 w 2724150"/>
              <a:gd name="connsiteY57" fmla="*/ 1828800 h 1845469"/>
              <a:gd name="connsiteX58" fmla="*/ 2724150 w 2724150"/>
              <a:gd name="connsiteY58" fmla="*/ 1759744 h 1845469"/>
              <a:gd name="connsiteX59" fmla="*/ 2700338 w 2724150"/>
              <a:gd name="connsiteY59" fmla="*/ 1585913 h 1845469"/>
              <a:gd name="connsiteX60" fmla="*/ 2700338 w 2724150"/>
              <a:gd name="connsiteY60" fmla="*/ 1559719 h 1845469"/>
              <a:gd name="connsiteX61" fmla="*/ 2697957 w 2724150"/>
              <a:gd name="connsiteY61" fmla="*/ 1350169 h 1845469"/>
              <a:gd name="connsiteX62" fmla="*/ 2686050 w 2724150"/>
              <a:gd name="connsiteY62" fmla="*/ 988219 h 1845469"/>
              <a:gd name="connsiteX63" fmla="*/ 2686050 w 2724150"/>
              <a:gd name="connsiteY63" fmla="*/ 947738 h 1845469"/>
              <a:gd name="connsiteX64" fmla="*/ 2643188 w 2724150"/>
              <a:gd name="connsiteY64" fmla="*/ 895350 h 1845469"/>
              <a:gd name="connsiteX65" fmla="*/ 2612232 w 2724150"/>
              <a:gd name="connsiteY65" fmla="*/ 845344 h 1845469"/>
              <a:gd name="connsiteX66" fmla="*/ 2614613 w 2724150"/>
              <a:gd name="connsiteY66" fmla="*/ 792957 h 1845469"/>
              <a:gd name="connsiteX67" fmla="*/ 2667000 w 2724150"/>
              <a:gd name="connsiteY67" fmla="*/ 702469 h 1845469"/>
              <a:gd name="connsiteX68" fmla="*/ 2681288 w 2724150"/>
              <a:gd name="connsiteY68" fmla="*/ 621507 h 1845469"/>
              <a:gd name="connsiteX69" fmla="*/ 2681288 w 2724150"/>
              <a:gd name="connsiteY69" fmla="*/ 523875 h 1845469"/>
              <a:gd name="connsiteX70" fmla="*/ 2676525 w 2724150"/>
              <a:gd name="connsiteY70" fmla="*/ 440532 h 1845469"/>
              <a:gd name="connsiteX71" fmla="*/ 2700338 w 2724150"/>
              <a:gd name="connsiteY71" fmla="*/ 347663 h 1845469"/>
              <a:gd name="connsiteX72" fmla="*/ 2686050 w 2724150"/>
              <a:gd name="connsiteY72" fmla="*/ 242888 h 1845469"/>
              <a:gd name="connsiteX73" fmla="*/ 2683669 w 2724150"/>
              <a:gd name="connsiteY73" fmla="*/ 219075 h 1845469"/>
              <a:gd name="connsiteX74" fmla="*/ 2678907 w 2724150"/>
              <a:gd name="connsiteY74" fmla="*/ 166688 h 1845469"/>
              <a:gd name="connsiteX75" fmla="*/ 2650332 w 2724150"/>
              <a:gd name="connsiteY75" fmla="*/ 114300 h 1845469"/>
              <a:gd name="connsiteX76" fmla="*/ 2624138 w 2724150"/>
              <a:gd name="connsiteY76" fmla="*/ 71438 h 1845469"/>
              <a:gd name="connsiteX77" fmla="*/ 2590800 w 2724150"/>
              <a:gd name="connsiteY77" fmla="*/ 21432 h 1845469"/>
              <a:gd name="connsiteX78" fmla="*/ 2555082 w 2724150"/>
              <a:gd name="connsiteY78" fmla="*/ 7144 h 1845469"/>
              <a:gd name="connsiteX79" fmla="*/ 2536032 w 2724150"/>
              <a:gd name="connsiteY79" fmla="*/ 2382 h 1845469"/>
              <a:gd name="connsiteX80" fmla="*/ 0 w 2724150"/>
              <a:gd name="connsiteY80" fmla="*/ 0 h 184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724150" h="1845469">
                <a:moveTo>
                  <a:pt x="0" y="0"/>
                </a:moveTo>
                <a:lnTo>
                  <a:pt x="61913" y="50007"/>
                </a:lnTo>
                <a:lnTo>
                  <a:pt x="119063" y="109538"/>
                </a:lnTo>
                <a:lnTo>
                  <a:pt x="171450" y="216694"/>
                </a:lnTo>
                <a:lnTo>
                  <a:pt x="252413" y="373857"/>
                </a:lnTo>
                <a:lnTo>
                  <a:pt x="314325" y="578644"/>
                </a:lnTo>
                <a:lnTo>
                  <a:pt x="350044" y="685800"/>
                </a:lnTo>
                <a:lnTo>
                  <a:pt x="371475" y="862013"/>
                </a:lnTo>
                <a:lnTo>
                  <a:pt x="464344" y="859632"/>
                </a:lnTo>
                <a:lnTo>
                  <a:pt x="531019" y="878682"/>
                </a:lnTo>
                <a:lnTo>
                  <a:pt x="578644" y="881063"/>
                </a:lnTo>
                <a:lnTo>
                  <a:pt x="595313" y="859632"/>
                </a:lnTo>
                <a:lnTo>
                  <a:pt x="621507" y="835819"/>
                </a:lnTo>
                <a:lnTo>
                  <a:pt x="673894" y="857250"/>
                </a:lnTo>
                <a:lnTo>
                  <a:pt x="714375" y="876300"/>
                </a:lnTo>
                <a:lnTo>
                  <a:pt x="735807" y="881063"/>
                </a:lnTo>
                <a:lnTo>
                  <a:pt x="754857" y="878682"/>
                </a:lnTo>
                <a:lnTo>
                  <a:pt x="802482" y="864394"/>
                </a:lnTo>
                <a:lnTo>
                  <a:pt x="871538" y="857250"/>
                </a:lnTo>
                <a:lnTo>
                  <a:pt x="895350" y="857250"/>
                </a:lnTo>
                <a:lnTo>
                  <a:pt x="966788" y="862013"/>
                </a:lnTo>
                <a:lnTo>
                  <a:pt x="1000125" y="862013"/>
                </a:lnTo>
                <a:lnTo>
                  <a:pt x="1066800" y="862013"/>
                </a:lnTo>
                <a:lnTo>
                  <a:pt x="1088232" y="864394"/>
                </a:lnTo>
                <a:lnTo>
                  <a:pt x="1178719" y="869157"/>
                </a:lnTo>
                <a:lnTo>
                  <a:pt x="1223963" y="869157"/>
                </a:lnTo>
                <a:lnTo>
                  <a:pt x="1243013" y="876300"/>
                </a:lnTo>
                <a:lnTo>
                  <a:pt x="1321594" y="881063"/>
                </a:lnTo>
                <a:lnTo>
                  <a:pt x="1352550" y="883444"/>
                </a:lnTo>
                <a:lnTo>
                  <a:pt x="1509713" y="888207"/>
                </a:lnTo>
                <a:lnTo>
                  <a:pt x="1538288" y="892969"/>
                </a:lnTo>
                <a:lnTo>
                  <a:pt x="1669257" y="892969"/>
                </a:lnTo>
                <a:lnTo>
                  <a:pt x="1762125" y="897732"/>
                </a:lnTo>
                <a:lnTo>
                  <a:pt x="1854994" y="900113"/>
                </a:lnTo>
                <a:lnTo>
                  <a:pt x="1933575" y="897732"/>
                </a:lnTo>
                <a:lnTo>
                  <a:pt x="1952625" y="895350"/>
                </a:lnTo>
                <a:lnTo>
                  <a:pt x="1947863" y="954882"/>
                </a:lnTo>
                <a:lnTo>
                  <a:pt x="1900238" y="1038225"/>
                </a:lnTo>
                <a:lnTo>
                  <a:pt x="1907382" y="1140619"/>
                </a:lnTo>
                <a:lnTo>
                  <a:pt x="1938338" y="1216819"/>
                </a:lnTo>
                <a:lnTo>
                  <a:pt x="1966913" y="1300163"/>
                </a:lnTo>
                <a:lnTo>
                  <a:pt x="1988344" y="1466850"/>
                </a:lnTo>
                <a:lnTo>
                  <a:pt x="1983582" y="1519238"/>
                </a:lnTo>
                <a:lnTo>
                  <a:pt x="2007394" y="1612107"/>
                </a:lnTo>
                <a:lnTo>
                  <a:pt x="2002632" y="1690688"/>
                </a:lnTo>
                <a:lnTo>
                  <a:pt x="2009775" y="1743075"/>
                </a:lnTo>
                <a:lnTo>
                  <a:pt x="2026444" y="1783557"/>
                </a:lnTo>
                <a:lnTo>
                  <a:pt x="2078832" y="1788319"/>
                </a:lnTo>
                <a:lnTo>
                  <a:pt x="2052638" y="1831182"/>
                </a:lnTo>
                <a:lnTo>
                  <a:pt x="2145507" y="1835944"/>
                </a:lnTo>
                <a:lnTo>
                  <a:pt x="2300288" y="1845469"/>
                </a:lnTo>
                <a:lnTo>
                  <a:pt x="2421732" y="1828800"/>
                </a:lnTo>
                <a:lnTo>
                  <a:pt x="2459832" y="1802607"/>
                </a:lnTo>
                <a:lnTo>
                  <a:pt x="2528888" y="1804988"/>
                </a:lnTo>
                <a:lnTo>
                  <a:pt x="2574132" y="1804988"/>
                </a:lnTo>
                <a:lnTo>
                  <a:pt x="2640807" y="1814513"/>
                </a:lnTo>
                <a:lnTo>
                  <a:pt x="2695575" y="1831182"/>
                </a:lnTo>
                <a:lnTo>
                  <a:pt x="2712244" y="1828800"/>
                </a:lnTo>
                <a:lnTo>
                  <a:pt x="2724150" y="1759744"/>
                </a:lnTo>
                <a:lnTo>
                  <a:pt x="2700338" y="1585913"/>
                </a:lnTo>
                <a:lnTo>
                  <a:pt x="2700338" y="1559719"/>
                </a:lnTo>
                <a:cubicBezTo>
                  <a:pt x="2699544" y="1489869"/>
                  <a:pt x="2698751" y="1420019"/>
                  <a:pt x="2697957" y="1350169"/>
                </a:cubicBezTo>
                <a:lnTo>
                  <a:pt x="2686050" y="988219"/>
                </a:lnTo>
                <a:lnTo>
                  <a:pt x="2686050" y="947738"/>
                </a:lnTo>
                <a:lnTo>
                  <a:pt x="2643188" y="895350"/>
                </a:lnTo>
                <a:lnTo>
                  <a:pt x="2612232" y="845344"/>
                </a:lnTo>
                <a:lnTo>
                  <a:pt x="2614613" y="792957"/>
                </a:lnTo>
                <a:lnTo>
                  <a:pt x="2667000" y="702469"/>
                </a:lnTo>
                <a:lnTo>
                  <a:pt x="2681288" y="621507"/>
                </a:lnTo>
                <a:lnTo>
                  <a:pt x="2681288" y="523875"/>
                </a:lnTo>
                <a:lnTo>
                  <a:pt x="2676525" y="440532"/>
                </a:lnTo>
                <a:lnTo>
                  <a:pt x="2700338" y="347663"/>
                </a:lnTo>
                <a:lnTo>
                  <a:pt x="2686050" y="242888"/>
                </a:lnTo>
                <a:lnTo>
                  <a:pt x="2683669" y="219075"/>
                </a:lnTo>
                <a:lnTo>
                  <a:pt x="2678907" y="166688"/>
                </a:lnTo>
                <a:lnTo>
                  <a:pt x="2650332" y="114300"/>
                </a:lnTo>
                <a:lnTo>
                  <a:pt x="2624138" y="71438"/>
                </a:lnTo>
                <a:lnTo>
                  <a:pt x="2590800" y="21432"/>
                </a:lnTo>
                <a:lnTo>
                  <a:pt x="2555082" y="7144"/>
                </a:lnTo>
                <a:lnTo>
                  <a:pt x="2536032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198" t="-379" r="-6675" b="-1406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406DA2B-1B94-D3EB-1CD5-514A84160433}"/>
              </a:ext>
            </a:extLst>
          </p:cNvPr>
          <p:cNvSpPr/>
          <p:nvPr/>
        </p:nvSpPr>
        <p:spPr>
          <a:xfrm>
            <a:off x="7539038" y="3595826"/>
            <a:ext cx="1530350" cy="2057400"/>
          </a:xfrm>
          <a:custGeom>
            <a:avLst/>
            <a:gdLst>
              <a:gd name="connsiteX0" fmla="*/ 12700 w 1530350"/>
              <a:gd name="connsiteY0" fmla="*/ 0 h 2057400"/>
              <a:gd name="connsiteX1" fmla="*/ 76200 w 1530350"/>
              <a:gd name="connsiteY1" fmla="*/ 47625 h 2057400"/>
              <a:gd name="connsiteX2" fmla="*/ 142875 w 1530350"/>
              <a:gd name="connsiteY2" fmla="*/ 82550 h 2057400"/>
              <a:gd name="connsiteX3" fmla="*/ 219075 w 1530350"/>
              <a:gd name="connsiteY3" fmla="*/ 85725 h 2057400"/>
              <a:gd name="connsiteX4" fmla="*/ 285750 w 1530350"/>
              <a:gd name="connsiteY4" fmla="*/ 76200 h 2057400"/>
              <a:gd name="connsiteX5" fmla="*/ 403225 w 1530350"/>
              <a:gd name="connsiteY5" fmla="*/ 66675 h 2057400"/>
              <a:gd name="connsiteX6" fmla="*/ 403225 w 1530350"/>
              <a:gd name="connsiteY6" fmla="*/ 66675 h 2057400"/>
              <a:gd name="connsiteX7" fmla="*/ 422275 w 1530350"/>
              <a:gd name="connsiteY7" fmla="*/ 101600 h 2057400"/>
              <a:gd name="connsiteX8" fmla="*/ 434975 w 1530350"/>
              <a:gd name="connsiteY8" fmla="*/ 123825 h 2057400"/>
              <a:gd name="connsiteX9" fmla="*/ 438150 w 1530350"/>
              <a:gd name="connsiteY9" fmla="*/ 152400 h 2057400"/>
              <a:gd name="connsiteX10" fmla="*/ 469900 w 1530350"/>
              <a:gd name="connsiteY10" fmla="*/ 190500 h 2057400"/>
              <a:gd name="connsiteX11" fmla="*/ 549275 w 1530350"/>
              <a:gd name="connsiteY11" fmla="*/ 209550 h 2057400"/>
              <a:gd name="connsiteX12" fmla="*/ 587375 w 1530350"/>
              <a:gd name="connsiteY12" fmla="*/ 209550 h 2057400"/>
              <a:gd name="connsiteX13" fmla="*/ 723900 w 1530350"/>
              <a:gd name="connsiteY13" fmla="*/ 177800 h 2057400"/>
              <a:gd name="connsiteX14" fmla="*/ 854075 w 1530350"/>
              <a:gd name="connsiteY14" fmla="*/ 133350 h 2057400"/>
              <a:gd name="connsiteX15" fmla="*/ 1050925 w 1530350"/>
              <a:gd name="connsiteY15" fmla="*/ 88900 h 2057400"/>
              <a:gd name="connsiteX16" fmla="*/ 1209675 w 1530350"/>
              <a:gd name="connsiteY16" fmla="*/ 47625 h 2057400"/>
              <a:gd name="connsiteX17" fmla="*/ 1241425 w 1530350"/>
              <a:gd name="connsiteY17" fmla="*/ 28575 h 2057400"/>
              <a:gd name="connsiteX18" fmla="*/ 1304925 w 1530350"/>
              <a:gd name="connsiteY18" fmla="*/ 22225 h 2057400"/>
              <a:gd name="connsiteX19" fmla="*/ 1381125 w 1530350"/>
              <a:gd name="connsiteY19" fmla="*/ 28575 h 2057400"/>
              <a:gd name="connsiteX20" fmla="*/ 1485900 w 1530350"/>
              <a:gd name="connsiteY20" fmla="*/ 47625 h 2057400"/>
              <a:gd name="connsiteX21" fmla="*/ 1530350 w 1530350"/>
              <a:gd name="connsiteY21" fmla="*/ 76200 h 2057400"/>
              <a:gd name="connsiteX22" fmla="*/ 1530350 w 1530350"/>
              <a:gd name="connsiteY22" fmla="*/ 146050 h 2057400"/>
              <a:gd name="connsiteX23" fmla="*/ 1482725 w 1530350"/>
              <a:gd name="connsiteY23" fmla="*/ 273050 h 2057400"/>
              <a:gd name="connsiteX24" fmla="*/ 1492250 w 1530350"/>
              <a:gd name="connsiteY24" fmla="*/ 339725 h 2057400"/>
              <a:gd name="connsiteX25" fmla="*/ 1482725 w 1530350"/>
              <a:gd name="connsiteY25" fmla="*/ 479425 h 2057400"/>
              <a:gd name="connsiteX26" fmla="*/ 1460500 w 1530350"/>
              <a:gd name="connsiteY26" fmla="*/ 657225 h 2057400"/>
              <a:gd name="connsiteX27" fmla="*/ 1425575 w 1530350"/>
              <a:gd name="connsiteY27" fmla="*/ 784225 h 2057400"/>
              <a:gd name="connsiteX28" fmla="*/ 1397000 w 1530350"/>
              <a:gd name="connsiteY28" fmla="*/ 936625 h 2057400"/>
              <a:gd name="connsiteX29" fmla="*/ 1381125 w 1530350"/>
              <a:gd name="connsiteY29" fmla="*/ 1050925 h 2057400"/>
              <a:gd name="connsiteX30" fmla="*/ 1346200 w 1530350"/>
              <a:gd name="connsiteY30" fmla="*/ 1292225 h 2057400"/>
              <a:gd name="connsiteX31" fmla="*/ 1260475 w 1530350"/>
              <a:gd name="connsiteY31" fmla="*/ 1587500 h 2057400"/>
              <a:gd name="connsiteX32" fmla="*/ 1235075 w 1530350"/>
              <a:gd name="connsiteY32" fmla="*/ 1806575 h 2057400"/>
              <a:gd name="connsiteX33" fmla="*/ 1203325 w 1530350"/>
              <a:gd name="connsiteY33" fmla="*/ 2057400 h 2057400"/>
              <a:gd name="connsiteX34" fmla="*/ 0 w 1530350"/>
              <a:gd name="connsiteY34" fmla="*/ 2051050 h 2057400"/>
              <a:gd name="connsiteX35" fmla="*/ 12700 w 1530350"/>
              <a:gd name="connsiteY35" fmla="*/ 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30350" h="2057400">
                <a:moveTo>
                  <a:pt x="12700" y="0"/>
                </a:moveTo>
                <a:lnTo>
                  <a:pt x="76200" y="47625"/>
                </a:lnTo>
                <a:lnTo>
                  <a:pt x="142875" y="82550"/>
                </a:lnTo>
                <a:lnTo>
                  <a:pt x="219075" y="85725"/>
                </a:lnTo>
                <a:lnTo>
                  <a:pt x="285750" y="76200"/>
                </a:lnTo>
                <a:lnTo>
                  <a:pt x="403225" y="66675"/>
                </a:lnTo>
                <a:lnTo>
                  <a:pt x="403225" y="66675"/>
                </a:lnTo>
                <a:cubicBezTo>
                  <a:pt x="420249" y="97319"/>
                  <a:pt x="414227" y="85504"/>
                  <a:pt x="422275" y="101600"/>
                </a:cubicBezTo>
                <a:lnTo>
                  <a:pt x="434975" y="123825"/>
                </a:lnTo>
                <a:lnTo>
                  <a:pt x="438150" y="152400"/>
                </a:lnTo>
                <a:lnTo>
                  <a:pt x="469900" y="190500"/>
                </a:lnTo>
                <a:lnTo>
                  <a:pt x="549275" y="209550"/>
                </a:lnTo>
                <a:lnTo>
                  <a:pt x="587375" y="209550"/>
                </a:lnTo>
                <a:lnTo>
                  <a:pt x="723900" y="177800"/>
                </a:lnTo>
                <a:lnTo>
                  <a:pt x="854075" y="133350"/>
                </a:lnTo>
                <a:lnTo>
                  <a:pt x="1050925" y="88900"/>
                </a:lnTo>
                <a:lnTo>
                  <a:pt x="1209675" y="47625"/>
                </a:lnTo>
                <a:lnTo>
                  <a:pt x="1241425" y="28575"/>
                </a:lnTo>
                <a:lnTo>
                  <a:pt x="1304925" y="22225"/>
                </a:lnTo>
                <a:lnTo>
                  <a:pt x="1381125" y="28575"/>
                </a:lnTo>
                <a:lnTo>
                  <a:pt x="1485900" y="47625"/>
                </a:lnTo>
                <a:lnTo>
                  <a:pt x="1530350" y="76200"/>
                </a:lnTo>
                <a:lnTo>
                  <a:pt x="1530350" y="146050"/>
                </a:lnTo>
                <a:lnTo>
                  <a:pt x="1482725" y="273050"/>
                </a:lnTo>
                <a:lnTo>
                  <a:pt x="1492250" y="339725"/>
                </a:lnTo>
                <a:lnTo>
                  <a:pt x="1482725" y="479425"/>
                </a:lnTo>
                <a:lnTo>
                  <a:pt x="1460500" y="657225"/>
                </a:lnTo>
                <a:lnTo>
                  <a:pt x="1425575" y="784225"/>
                </a:lnTo>
                <a:lnTo>
                  <a:pt x="1397000" y="936625"/>
                </a:lnTo>
                <a:lnTo>
                  <a:pt x="1381125" y="1050925"/>
                </a:lnTo>
                <a:lnTo>
                  <a:pt x="1346200" y="1292225"/>
                </a:lnTo>
                <a:lnTo>
                  <a:pt x="1260475" y="1587500"/>
                </a:lnTo>
                <a:lnTo>
                  <a:pt x="1235075" y="1806575"/>
                </a:lnTo>
                <a:lnTo>
                  <a:pt x="1203325" y="2057400"/>
                </a:lnTo>
                <a:lnTo>
                  <a:pt x="0" y="2051050"/>
                </a:lnTo>
                <a:cubicBezTo>
                  <a:pt x="4233" y="1367367"/>
                  <a:pt x="8467" y="683683"/>
                  <a:pt x="12700" y="0"/>
                </a:cubicBezTo>
                <a:close/>
              </a:path>
            </a:pathLst>
          </a:custGeom>
          <a:blipFill>
            <a:blip r:embed="rId5"/>
            <a:stretch>
              <a:fillRect l="-252" t="-115053" r="-191020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8550B7D-FA2B-0917-F4F7-F10978183237}"/>
              </a:ext>
            </a:extLst>
          </p:cNvPr>
          <p:cNvSpPr/>
          <p:nvPr/>
        </p:nvSpPr>
        <p:spPr>
          <a:xfrm>
            <a:off x="9275763" y="2869545"/>
            <a:ext cx="502444" cy="528637"/>
          </a:xfrm>
          <a:custGeom>
            <a:avLst/>
            <a:gdLst>
              <a:gd name="connsiteX0" fmla="*/ 92869 w 502444"/>
              <a:gd name="connsiteY0" fmla="*/ 42862 h 528637"/>
              <a:gd name="connsiteX1" fmla="*/ 152400 w 502444"/>
              <a:gd name="connsiteY1" fmla="*/ 0 h 528637"/>
              <a:gd name="connsiteX2" fmla="*/ 152400 w 502444"/>
              <a:gd name="connsiteY2" fmla="*/ 0 h 528637"/>
              <a:gd name="connsiteX3" fmla="*/ 195263 w 502444"/>
              <a:gd name="connsiteY3" fmla="*/ 33337 h 528637"/>
              <a:gd name="connsiteX4" fmla="*/ 230981 w 502444"/>
              <a:gd name="connsiteY4" fmla="*/ 140494 h 528637"/>
              <a:gd name="connsiteX5" fmla="*/ 288131 w 502444"/>
              <a:gd name="connsiteY5" fmla="*/ 102394 h 528637"/>
              <a:gd name="connsiteX6" fmla="*/ 330994 w 502444"/>
              <a:gd name="connsiteY6" fmla="*/ 102394 h 528637"/>
              <a:gd name="connsiteX7" fmla="*/ 369094 w 502444"/>
              <a:gd name="connsiteY7" fmla="*/ 109537 h 528637"/>
              <a:gd name="connsiteX8" fmla="*/ 400050 w 502444"/>
              <a:gd name="connsiteY8" fmla="*/ 154781 h 528637"/>
              <a:gd name="connsiteX9" fmla="*/ 395288 w 502444"/>
              <a:gd name="connsiteY9" fmla="*/ 200025 h 528637"/>
              <a:gd name="connsiteX10" fmla="*/ 411956 w 502444"/>
              <a:gd name="connsiteY10" fmla="*/ 266700 h 528637"/>
              <a:gd name="connsiteX11" fmla="*/ 416719 w 502444"/>
              <a:gd name="connsiteY11" fmla="*/ 323850 h 528637"/>
              <a:gd name="connsiteX12" fmla="*/ 461963 w 502444"/>
              <a:gd name="connsiteY12" fmla="*/ 350044 h 528637"/>
              <a:gd name="connsiteX13" fmla="*/ 485775 w 502444"/>
              <a:gd name="connsiteY13" fmla="*/ 359569 h 528637"/>
              <a:gd name="connsiteX14" fmla="*/ 502444 w 502444"/>
              <a:gd name="connsiteY14" fmla="*/ 383381 h 528637"/>
              <a:gd name="connsiteX15" fmla="*/ 500063 w 502444"/>
              <a:gd name="connsiteY15" fmla="*/ 421481 h 528637"/>
              <a:gd name="connsiteX16" fmla="*/ 431006 w 502444"/>
              <a:gd name="connsiteY16" fmla="*/ 464344 h 528637"/>
              <a:gd name="connsiteX17" fmla="*/ 319088 w 502444"/>
              <a:gd name="connsiteY17" fmla="*/ 485775 h 528637"/>
              <a:gd name="connsiteX18" fmla="*/ 295275 w 502444"/>
              <a:gd name="connsiteY18" fmla="*/ 490537 h 528637"/>
              <a:gd name="connsiteX19" fmla="*/ 235744 w 502444"/>
              <a:gd name="connsiteY19" fmla="*/ 504825 h 528637"/>
              <a:gd name="connsiteX20" fmla="*/ 152400 w 502444"/>
              <a:gd name="connsiteY20" fmla="*/ 509587 h 528637"/>
              <a:gd name="connsiteX21" fmla="*/ 100013 w 502444"/>
              <a:gd name="connsiteY21" fmla="*/ 526256 h 528637"/>
              <a:gd name="connsiteX22" fmla="*/ 76200 w 502444"/>
              <a:gd name="connsiteY22" fmla="*/ 528637 h 528637"/>
              <a:gd name="connsiteX23" fmla="*/ 45244 w 502444"/>
              <a:gd name="connsiteY23" fmla="*/ 528637 h 528637"/>
              <a:gd name="connsiteX24" fmla="*/ 11906 w 502444"/>
              <a:gd name="connsiteY24" fmla="*/ 516731 h 528637"/>
              <a:gd name="connsiteX25" fmla="*/ 4763 w 502444"/>
              <a:gd name="connsiteY25" fmla="*/ 440531 h 528637"/>
              <a:gd name="connsiteX26" fmla="*/ 7144 w 502444"/>
              <a:gd name="connsiteY26" fmla="*/ 361950 h 528637"/>
              <a:gd name="connsiteX27" fmla="*/ 0 w 502444"/>
              <a:gd name="connsiteY27" fmla="*/ 304800 h 528637"/>
              <a:gd name="connsiteX28" fmla="*/ 11906 w 502444"/>
              <a:gd name="connsiteY28" fmla="*/ 283369 h 528637"/>
              <a:gd name="connsiteX29" fmla="*/ 47625 w 502444"/>
              <a:gd name="connsiteY29" fmla="*/ 211931 h 528637"/>
              <a:gd name="connsiteX30" fmla="*/ 69056 w 502444"/>
              <a:gd name="connsiteY30" fmla="*/ 111919 h 528637"/>
              <a:gd name="connsiteX31" fmla="*/ 92869 w 502444"/>
              <a:gd name="connsiteY31" fmla="*/ 42862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02444" h="528637">
                <a:moveTo>
                  <a:pt x="92869" y="42862"/>
                </a:moveTo>
                <a:lnTo>
                  <a:pt x="152400" y="0"/>
                </a:lnTo>
                <a:lnTo>
                  <a:pt x="152400" y="0"/>
                </a:lnTo>
                <a:lnTo>
                  <a:pt x="195263" y="33337"/>
                </a:lnTo>
                <a:lnTo>
                  <a:pt x="230981" y="140494"/>
                </a:lnTo>
                <a:lnTo>
                  <a:pt x="288131" y="102394"/>
                </a:lnTo>
                <a:lnTo>
                  <a:pt x="330994" y="102394"/>
                </a:lnTo>
                <a:lnTo>
                  <a:pt x="369094" y="109537"/>
                </a:lnTo>
                <a:lnTo>
                  <a:pt x="400050" y="154781"/>
                </a:lnTo>
                <a:lnTo>
                  <a:pt x="395288" y="200025"/>
                </a:lnTo>
                <a:lnTo>
                  <a:pt x="411956" y="266700"/>
                </a:lnTo>
                <a:lnTo>
                  <a:pt x="416719" y="323850"/>
                </a:lnTo>
                <a:lnTo>
                  <a:pt x="461963" y="350044"/>
                </a:lnTo>
                <a:lnTo>
                  <a:pt x="485775" y="359569"/>
                </a:lnTo>
                <a:lnTo>
                  <a:pt x="502444" y="383381"/>
                </a:lnTo>
                <a:lnTo>
                  <a:pt x="500063" y="421481"/>
                </a:lnTo>
                <a:lnTo>
                  <a:pt x="431006" y="464344"/>
                </a:lnTo>
                <a:lnTo>
                  <a:pt x="319088" y="485775"/>
                </a:lnTo>
                <a:lnTo>
                  <a:pt x="295275" y="490537"/>
                </a:lnTo>
                <a:lnTo>
                  <a:pt x="235744" y="504825"/>
                </a:lnTo>
                <a:lnTo>
                  <a:pt x="152400" y="509587"/>
                </a:lnTo>
                <a:lnTo>
                  <a:pt x="100013" y="526256"/>
                </a:lnTo>
                <a:lnTo>
                  <a:pt x="76200" y="528637"/>
                </a:lnTo>
                <a:lnTo>
                  <a:pt x="45244" y="528637"/>
                </a:lnTo>
                <a:lnTo>
                  <a:pt x="11906" y="516731"/>
                </a:lnTo>
                <a:lnTo>
                  <a:pt x="4763" y="440531"/>
                </a:lnTo>
                <a:cubicBezTo>
                  <a:pt x="5557" y="414337"/>
                  <a:pt x="6350" y="388144"/>
                  <a:pt x="7144" y="361950"/>
                </a:cubicBezTo>
                <a:lnTo>
                  <a:pt x="0" y="304800"/>
                </a:lnTo>
                <a:lnTo>
                  <a:pt x="11906" y="283369"/>
                </a:lnTo>
                <a:lnTo>
                  <a:pt x="47625" y="211931"/>
                </a:lnTo>
                <a:lnTo>
                  <a:pt x="69056" y="111919"/>
                </a:lnTo>
                <a:lnTo>
                  <a:pt x="92869" y="42862"/>
                </a:lnTo>
                <a:close/>
              </a:path>
            </a:pathLst>
          </a:custGeom>
          <a:blipFill>
            <a:blip r:embed="rId5"/>
            <a:stretch>
              <a:fillRect l="-344331" t="-308023" r="-440737" b="-426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5C796EB-D3FA-39D5-12B7-819BD4F6FA48}"/>
              </a:ext>
            </a:extLst>
          </p:cNvPr>
          <p:cNvSpPr/>
          <p:nvPr/>
        </p:nvSpPr>
        <p:spPr>
          <a:xfrm>
            <a:off x="8834438" y="3186251"/>
            <a:ext cx="2489200" cy="2466975"/>
          </a:xfrm>
          <a:custGeom>
            <a:avLst/>
            <a:gdLst>
              <a:gd name="connsiteX0" fmla="*/ 0 w 2489200"/>
              <a:gd name="connsiteY0" fmla="*/ 2466975 h 2466975"/>
              <a:gd name="connsiteX1" fmla="*/ 22225 w 2489200"/>
              <a:gd name="connsiteY1" fmla="*/ 2378075 h 2466975"/>
              <a:gd name="connsiteX2" fmla="*/ 53975 w 2489200"/>
              <a:gd name="connsiteY2" fmla="*/ 2263775 h 2466975"/>
              <a:gd name="connsiteX3" fmla="*/ 73025 w 2489200"/>
              <a:gd name="connsiteY3" fmla="*/ 2178050 h 2466975"/>
              <a:gd name="connsiteX4" fmla="*/ 79375 w 2489200"/>
              <a:gd name="connsiteY4" fmla="*/ 2047875 h 2466975"/>
              <a:gd name="connsiteX5" fmla="*/ 88900 w 2489200"/>
              <a:gd name="connsiteY5" fmla="*/ 1952625 h 2466975"/>
              <a:gd name="connsiteX6" fmla="*/ 101600 w 2489200"/>
              <a:gd name="connsiteY6" fmla="*/ 1847850 h 2466975"/>
              <a:gd name="connsiteX7" fmla="*/ 127000 w 2489200"/>
              <a:gd name="connsiteY7" fmla="*/ 1781175 h 2466975"/>
              <a:gd name="connsiteX8" fmla="*/ 139700 w 2489200"/>
              <a:gd name="connsiteY8" fmla="*/ 1730375 h 2466975"/>
              <a:gd name="connsiteX9" fmla="*/ 155575 w 2489200"/>
              <a:gd name="connsiteY9" fmla="*/ 1644650 h 2466975"/>
              <a:gd name="connsiteX10" fmla="*/ 180975 w 2489200"/>
              <a:gd name="connsiteY10" fmla="*/ 1543050 h 2466975"/>
              <a:gd name="connsiteX11" fmla="*/ 196850 w 2489200"/>
              <a:gd name="connsiteY11" fmla="*/ 1463675 h 2466975"/>
              <a:gd name="connsiteX12" fmla="*/ 200025 w 2489200"/>
              <a:gd name="connsiteY12" fmla="*/ 1349375 h 2466975"/>
              <a:gd name="connsiteX13" fmla="*/ 228600 w 2489200"/>
              <a:gd name="connsiteY13" fmla="*/ 1266825 h 2466975"/>
              <a:gd name="connsiteX14" fmla="*/ 269875 w 2489200"/>
              <a:gd name="connsiteY14" fmla="*/ 1238250 h 2466975"/>
              <a:gd name="connsiteX15" fmla="*/ 301625 w 2489200"/>
              <a:gd name="connsiteY15" fmla="*/ 1174750 h 2466975"/>
              <a:gd name="connsiteX16" fmla="*/ 327025 w 2489200"/>
              <a:gd name="connsiteY16" fmla="*/ 1098550 h 2466975"/>
              <a:gd name="connsiteX17" fmla="*/ 330200 w 2489200"/>
              <a:gd name="connsiteY17" fmla="*/ 1025525 h 2466975"/>
              <a:gd name="connsiteX18" fmla="*/ 349250 w 2489200"/>
              <a:gd name="connsiteY18" fmla="*/ 885825 h 2466975"/>
              <a:gd name="connsiteX19" fmla="*/ 377825 w 2489200"/>
              <a:gd name="connsiteY19" fmla="*/ 727075 h 2466975"/>
              <a:gd name="connsiteX20" fmla="*/ 377825 w 2489200"/>
              <a:gd name="connsiteY20" fmla="*/ 584200 h 2466975"/>
              <a:gd name="connsiteX21" fmla="*/ 346075 w 2489200"/>
              <a:gd name="connsiteY21" fmla="*/ 615950 h 2466975"/>
              <a:gd name="connsiteX22" fmla="*/ 346075 w 2489200"/>
              <a:gd name="connsiteY22" fmla="*/ 552450 h 2466975"/>
              <a:gd name="connsiteX23" fmla="*/ 374650 w 2489200"/>
              <a:gd name="connsiteY23" fmla="*/ 469900 h 2466975"/>
              <a:gd name="connsiteX24" fmla="*/ 438150 w 2489200"/>
              <a:gd name="connsiteY24" fmla="*/ 419100 h 2466975"/>
              <a:gd name="connsiteX25" fmla="*/ 514350 w 2489200"/>
              <a:gd name="connsiteY25" fmla="*/ 346075 h 2466975"/>
              <a:gd name="connsiteX26" fmla="*/ 606425 w 2489200"/>
              <a:gd name="connsiteY26" fmla="*/ 342900 h 2466975"/>
              <a:gd name="connsiteX27" fmla="*/ 682625 w 2489200"/>
              <a:gd name="connsiteY27" fmla="*/ 349250 h 2466975"/>
              <a:gd name="connsiteX28" fmla="*/ 600075 w 2489200"/>
              <a:gd name="connsiteY28" fmla="*/ 254000 h 2466975"/>
              <a:gd name="connsiteX29" fmla="*/ 723900 w 2489200"/>
              <a:gd name="connsiteY29" fmla="*/ 203200 h 2466975"/>
              <a:gd name="connsiteX30" fmla="*/ 809625 w 2489200"/>
              <a:gd name="connsiteY30" fmla="*/ 203200 h 2466975"/>
              <a:gd name="connsiteX31" fmla="*/ 952500 w 2489200"/>
              <a:gd name="connsiteY31" fmla="*/ 171450 h 2466975"/>
              <a:gd name="connsiteX32" fmla="*/ 1063625 w 2489200"/>
              <a:gd name="connsiteY32" fmla="*/ 146050 h 2466975"/>
              <a:gd name="connsiteX33" fmla="*/ 1047750 w 2489200"/>
              <a:gd name="connsiteY33" fmla="*/ 161925 h 2466975"/>
              <a:gd name="connsiteX34" fmla="*/ 996950 w 2489200"/>
              <a:gd name="connsiteY34" fmla="*/ 215900 h 2466975"/>
              <a:gd name="connsiteX35" fmla="*/ 974725 w 2489200"/>
              <a:gd name="connsiteY35" fmla="*/ 234950 h 2466975"/>
              <a:gd name="connsiteX36" fmla="*/ 1016000 w 2489200"/>
              <a:gd name="connsiteY36" fmla="*/ 257175 h 2466975"/>
              <a:gd name="connsiteX37" fmla="*/ 1063625 w 2489200"/>
              <a:gd name="connsiteY37" fmla="*/ 269875 h 2466975"/>
              <a:gd name="connsiteX38" fmla="*/ 1127125 w 2489200"/>
              <a:gd name="connsiteY38" fmla="*/ 231775 h 2466975"/>
              <a:gd name="connsiteX39" fmla="*/ 1149350 w 2489200"/>
              <a:gd name="connsiteY39" fmla="*/ 200025 h 2466975"/>
              <a:gd name="connsiteX40" fmla="*/ 1209675 w 2489200"/>
              <a:gd name="connsiteY40" fmla="*/ 171450 h 2466975"/>
              <a:gd name="connsiteX41" fmla="*/ 1311275 w 2489200"/>
              <a:gd name="connsiteY41" fmla="*/ 155575 h 2466975"/>
              <a:gd name="connsiteX42" fmla="*/ 1438275 w 2489200"/>
              <a:gd name="connsiteY42" fmla="*/ 123825 h 2466975"/>
              <a:gd name="connsiteX43" fmla="*/ 1492250 w 2489200"/>
              <a:gd name="connsiteY43" fmla="*/ 107950 h 2466975"/>
              <a:gd name="connsiteX44" fmla="*/ 1571625 w 2489200"/>
              <a:gd name="connsiteY44" fmla="*/ 88900 h 2466975"/>
              <a:gd name="connsiteX45" fmla="*/ 1619250 w 2489200"/>
              <a:gd name="connsiteY45" fmla="*/ 92075 h 2466975"/>
              <a:gd name="connsiteX46" fmla="*/ 1673225 w 2489200"/>
              <a:gd name="connsiteY46" fmla="*/ 107950 h 2466975"/>
              <a:gd name="connsiteX47" fmla="*/ 1847850 w 2489200"/>
              <a:gd name="connsiteY47" fmla="*/ 101600 h 2466975"/>
              <a:gd name="connsiteX48" fmla="*/ 1936750 w 2489200"/>
              <a:gd name="connsiteY48" fmla="*/ 82550 h 2466975"/>
              <a:gd name="connsiteX49" fmla="*/ 2073275 w 2489200"/>
              <a:gd name="connsiteY49" fmla="*/ 34925 h 2466975"/>
              <a:gd name="connsiteX50" fmla="*/ 2209800 w 2489200"/>
              <a:gd name="connsiteY50" fmla="*/ 22225 h 2466975"/>
              <a:gd name="connsiteX51" fmla="*/ 2305050 w 2489200"/>
              <a:gd name="connsiteY51" fmla="*/ 9525 h 2466975"/>
              <a:gd name="connsiteX52" fmla="*/ 2327275 w 2489200"/>
              <a:gd name="connsiteY52" fmla="*/ 0 h 2466975"/>
              <a:gd name="connsiteX53" fmla="*/ 2438400 w 2489200"/>
              <a:gd name="connsiteY53" fmla="*/ 34925 h 2466975"/>
              <a:gd name="connsiteX54" fmla="*/ 2489200 w 2489200"/>
              <a:gd name="connsiteY54" fmla="*/ 69850 h 2466975"/>
              <a:gd name="connsiteX55" fmla="*/ 2441575 w 2489200"/>
              <a:gd name="connsiteY55" fmla="*/ 292100 h 2466975"/>
              <a:gd name="connsiteX56" fmla="*/ 2387600 w 2489200"/>
              <a:gd name="connsiteY56" fmla="*/ 419100 h 2466975"/>
              <a:gd name="connsiteX57" fmla="*/ 2308225 w 2489200"/>
              <a:gd name="connsiteY57" fmla="*/ 596900 h 2466975"/>
              <a:gd name="connsiteX58" fmla="*/ 2241550 w 2489200"/>
              <a:gd name="connsiteY58" fmla="*/ 1038225 h 2466975"/>
              <a:gd name="connsiteX59" fmla="*/ 2206625 w 2489200"/>
              <a:gd name="connsiteY59" fmla="*/ 1069975 h 2466975"/>
              <a:gd name="connsiteX60" fmla="*/ 2165350 w 2489200"/>
              <a:gd name="connsiteY60" fmla="*/ 1317625 h 2466975"/>
              <a:gd name="connsiteX61" fmla="*/ 2095500 w 2489200"/>
              <a:gd name="connsiteY61" fmla="*/ 1536700 h 2466975"/>
              <a:gd name="connsiteX62" fmla="*/ 2060575 w 2489200"/>
              <a:gd name="connsiteY62" fmla="*/ 1854200 h 2466975"/>
              <a:gd name="connsiteX63" fmla="*/ 2022475 w 2489200"/>
              <a:gd name="connsiteY63" fmla="*/ 2457450 h 2466975"/>
              <a:gd name="connsiteX64" fmla="*/ 0 w 2489200"/>
              <a:gd name="connsiteY64" fmla="*/ 2466975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489200" h="2466975">
                <a:moveTo>
                  <a:pt x="0" y="2466975"/>
                </a:moveTo>
                <a:lnTo>
                  <a:pt x="22225" y="2378075"/>
                </a:lnTo>
                <a:lnTo>
                  <a:pt x="53975" y="2263775"/>
                </a:lnTo>
                <a:lnTo>
                  <a:pt x="73025" y="2178050"/>
                </a:lnTo>
                <a:lnTo>
                  <a:pt x="79375" y="2047875"/>
                </a:lnTo>
                <a:lnTo>
                  <a:pt x="88900" y="1952625"/>
                </a:lnTo>
                <a:lnTo>
                  <a:pt x="101600" y="1847850"/>
                </a:lnTo>
                <a:lnTo>
                  <a:pt x="127000" y="1781175"/>
                </a:lnTo>
                <a:lnTo>
                  <a:pt x="139700" y="1730375"/>
                </a:lnTo>
                <a:lnTo>
                  <a:pt x="155575" y="1644650"/>
                </a:lnTo>
                <a:lnTo>
                  <a:pt x="180975" y="1543050"/>
                </a:lnTo>
                <a:lnTo>
                  <a:pt x="196850" y="1463675"/>
                </a:lnTo>
                <a:cubicBezTo>
                  <a:pt x="197908" y="1425575"/>
                  <a:pt x="198967" y="1387475"/>
                  <a:pt x="200025" y="1349375"/>
                </a:cubicBezTo>
                <a:lnTo>
                  <a:pt x="228600" y="1266825"/>
                </a:lnTo>
                <a:lnTo>
                  <a:pt x="269875" y="1238250"/>
                </a:lnTo>
                <a:lnTo>
                  <a:pt x="301625" y="1174750"/>
                </a:lnTo>
                <a:lnTo>
                  <a:pt x="327025" y="1098550"/>
                </a:lnTo>
                <a:lnTo>
                  <a:pt x="330200" y="1025525"/>
                </a:lnTo>
                <a:lnTo>
                  <a:pt x="349250" y="885825"/>
                </a:lnTo>
                <a:lnTo>
                  <a:pt x="377825" y="727075"/>
                </a:lnTo>
                <a:lnTo>
                  <a:pt x="377825" y="584200"/>
                </a:lnTo>
                <a:lnTo>
                  <a:pt x="346075" y="615950"/>
                </a:lnTo>
                <a:lnTo>
                  <a:pt x="346075" y="552450"/>
                </a:lnTo>
                <a:lnTo>
                  <a:pt x="374650" y="469900"/>
                </a:lnTo>
                <a:lnTo>
                  <a:pt x="438150" y="419100"/>
                </a:lnTo>
                <a:lnTo>
                  <a:pt x="514350" y="346075"/>
                </a:lnTo>
                <a:lnTo>
                  <a:pt x="606425" y="342900"/>
                </a:lnTo>
                <a:lnTo>
                  <a:pt x="682625" y="349250"/>
                </a:lnTo>
                <a:lnTo>
                  <a:pt x="600075" y="254000"/>
                </a:lnTo>
                <a:lnTo>
                  <a:pt x="723900" y="203200"/>
                </a:lnTo>
                <a:lnTo>
                  <a:pt x="809625" y="203200"/>
                </a:lnTo>
                <a:lnTo>
                  <a:pt x="952500" y="171450"/>
                </a:lnTo>
                <a:lnTo>
                  <a:pt x="1063625" y="146050"/>
                </a:lnTo>
                <a:lnTo>
                  <a:pt x="1047750" y="161925"/>
                </a:lnTo>
                <a:lnTo>
                  <a:pt x="996950" y="215900"/>
                </a:lnTo>
                <a:lnTo>
                  <a:pt x="974725" y="234950"/>
                </a:lnTo>
                <a:lnTo>
                  <a:pt x="1016000" y="257175"/>
                </a:lnTo>
                <a:lnTo>
                  <a:pt x="1063625" y="269875"/>
                </a:lnTo>
                <a:lnTo>
                  <a:pt x="1127125" y="231775"/>
                </a:lnTo>
                <a:lnTo>
                  <a:pt x="1149350" y="200025"/>
                </a:lnTo>
                <a:lnTo>
                  <a:pt x="1209675" y="171450"/>
                </a:lnTo>
                <a:lnTo>
                  <a:pt x="1311275" y="155575"/>
                </a:lnTo>
                <a:lnTo>
                  <a:pt x="1438275" y="123825"/>
                </a:lnTo>
                <a:lnTo>
                  <a:pt x="1492250" y="107950"/>
                </a:lnTo>
                <a:lnTo>
                  <a:pt x="1571625" y="88900"/>
                </a:lnTo>
                <a:lnTo>
                  <a:pt x="1619250" y="92075"/>
                </a:lnTo>
                <a:lnTo>
                  <a:pt x="1673225" y="107950"/>
                </a:lnTo>
                <a:lnTo>
                  <a:pt x="1847850" y="101600"/>
                </a:lnTo>
                <a:lnTo>
                  <a:pt x="1936750" y="82550"/>
                </a:lnTo>
                <a:lnTo>
                  <a:pt x="2073275" y="34925"/>
                </a:lnTo>
                <a:lnTo>
                  <a:pt x="2209800" y="22225"/>
                </a:lnTo>
                <a:lnTo>
                  <a:pt x="2305050" y="9525"/>
                </a:lnTo>
                <a:lnTo>
                  <a:pt x="2327275" y="0"/>
                </a:lnTo>
                <a:lnTo>
                  <a:pt x="2438400" y="34925"/>
                </a:lnTo>
                <a:lnTo>
                  <a:pt x="2489200" y="69850"/>
                </a:lnTo>
                <a:lnTo>
                  <a:pt x="2441575" y="292100"/>
                </a:lnTo>
                <a:lnTo>
                  <a:pt x="2387600" y="419100"/>
                </a:lnTo>
                <a:lnTo>
                  <a:pt x="2308225" y="596900"/>
                </a:lnTo>
                <a:lnTo>
                  <a:pt x="2241550" y="1038225"/>
                </a:lnTo>
                <a:lnTo>
                  <a:pt x="2206625" y="1069975"/>
                </a:lnTo>
                <a:lnTo>
                  <a:pt x="2165350" y="1317625"/>
                </a:lnTo>
                <a:lnTo>
                  <a:pt x="2095500" y="1536700"/>
                </a:lnTo>
                <a:lnTo>
                  <a:pt x="2060575" y="1854200"/>
                </a:lnTo>
                <a:lnTo>
                  <a:pt x="2022475" y="2457450"/>
                </a:lnTo>
                <a:lnTo>
                  <a:pt x="0" y="2466975"/>
                </a:lnTo>
                <a:close/>
              </a:path>
            </a:pathLst>
          </a:custGeom>
          <a:blipFill>
            <a:blip r:embed="rId5"/>
            <a:stretch>
              <a:fillRect l="-52196" t="-79349" r="-26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8BD1FF1-6AA6-92C4-E224-0DF76B0D37FA}"/>
              </a:ext>
            </a:extLst>
          </p:cNvPr>
          <p:cNvSpPr/>
          <p:nvPr/>
        </p:nvSpPr>
        <p:spPr>
          <a:xfrm>
            <a:off x="9763919" y="2105164"/>
            <a:ext cx="519113" cy="559593"/>
          </a:xfrm>
          <a:custGeom>
            <a:avLst/>
            <a:gdLst>
              <a:gd name="connsiteX0" fmla="*/ 45244 w 519113"/>
              <a:gd name="connsiteY0" fmla="*/ 0 h 559593"/>
              <a:gd name="connsiteX1" fmla="*/ 42863 w 519113"/>
              <a:gd name="connsiteY1" fmla="*/ 138112 h 559593"/>
              <a:gd name="connsiteX2" fmla="*/ 16669 w 519113"/>
              <a:gd name="connsiteY2" fmla="*/ 159543 h 559593"/>
              <a:gd name="connsiteX3" fmla="*/ 4763 w 519113"/>
              <a:gd name="connsiteY3" fmla="*/ 171450 h 559593"/>
              <a:gd name="connsiteX4" fmla="*/ 0 w 519113"/>
              <a:gd name="connsiteY4" fmla="*/ 216693 h 559593"/>
              <a:gd name="connsiteX5" fmla="*/ 2382 w 519113"/>
              <a:gd name="connsiteY5" fmla="*/ 238125 h 559593"/>
              <a:gd name="connsiteX6" fmla="*/ 11907 w 519113"/>
              <a:gd name="connsiteY6" fmla="*/ 250031 h 559593"/>
              <a:gd name="connsiteX7" fmla="*/ 23813 w 519113"/>
              <a:gd name="connsiteY7" fmla="*/ 266700 h 559593"/>
              <a:gd name="connsiteX8" fmla="*/ 19050 w 519113"/>
              <a:gd name="connsiteY8" fmla="*/ 323850 h 559593"/>
              <a:gd name="connsiteX9" fmla="*/ 19050 w 519113"/>
              <a:gd name="connsiteY9" fmla="*/ 383381 h 559593"/>
              <a:gd name="connsiteX10" fmla="*/ 19050 w 519113"/>
              <a:gd name="connsiteY10" fmla="*/ 409575 h 559593"/>
              <a:gd name="connsiteX11" fmla="*/ 19050 w 519113"/>
              <a:gd name="connsiteY11" fmla="*/ 431006 h 559593"/>
              <a:gd name="connsiteX12" fmla="*/ 19050 w 519113"/>
              <a:gd name="connsiteY12" fmla="*/ 431006 h 559593"/>
              <a:gd name="connsiteX13" fmla="*/ 52388 w 519113"/>
              <a:gd name="connsiteY13" fmla="*/ 452437 h 559593"/>
              <a:gd name="connsiteX14" fmla="*/ 88107 w 519113"/>
              <a:gd name="connsiteY14" fmla="*/ 452437 h 559593"/>
              <a:gd name="connsiteX15" fmla="*/ 142875 w 519113"/>
              <a:gd name="connsiteY15" fmla="*/ 435768 h 559593"/>
              <a:gd name="connsiteX16" fmla="*/ 130969 w 519113"/>
              <a:gd name="connsiteY16" fmla="*/ 552450 h 559593"/>
              <a:gd name="connsiteX17" fmla="*/ 209550 w 519113"/>
              <a:gd name="connsiteY17" fmla="*/ 559593 h 559593"/>
              <a:gd name="connsiteX18" fmla="*/ 295275 w 519113"/>
              <a:gd name="connsiteY18" fmla="*/ 523875 h 559593"/>
              <a:gd name="connsiteX19" fmla="*/ 357188 w 519113"/>
              <a:gd name="connsiteY19" fmla="*/ 507206 h 559593"/>
              <a:gd name="connsiteX20" fmla="*/ 421482 w 519113"/>
              <a:gd name="connsiteY20" fmla="*/ 485775 h 559593"/>
              <a:gd name="connsiteX21" fmla="*/ 431007 w 519113"/>
              <a:gd name="connsiteY21" fmla="*/ 476250 h 559593"/>
              <a:gd name="connsiteX22" fmla="*/ 447675 w 519113"/>
              <a:gd name="connsiteY22" fmla="*/ 426243 h 559593"/>
              <a:gd name="connsiteX23" fmla="*/ 452438 w 519113"/>
              <a:gd name="connsiteY23" fmla="*/ 357187 h 559593"/>
              <a:gd name="connsiteX24" fmla="*/ 452438 w 519113"/>
              <a:gd name="connsiteY24" fmla="*/ 326231 h 559593"/>
              <a:gd name="connsiteX25" fmla="*/ 504825 w 519113"/>
              <a:gd name="connsiteY25" fmla="*/ 316706 h 559593"/>
              <a:gd name="connsiteX26" fmla="*/ 516732 w 519113"/>
              <a:gd name="connsiteY26" fmla="*/ 290512 h 559593"/>
              <a:gd name="connsiteX27" fmla="*/ 511969 w 519113"/>
              <a:gd name="connsiteY27" fmla="*/ 197643 h 559593"/>
              <a:gd name="connsiteX28" fmla="*/ 504825 w 519113"/>
              <a:gd name="connsiteY28" fmla="*/ 107156 h 559593"/>
              <a:gd name="connsiteX29" fmla="*/ 519113 w 519113"/>
              <a:gd name="connsiteY29" fmla="*/ 21431 h 559593"/>
              <a:gd name="connsiteX30" fmla="*/ 500063 w 519113"/>
              <a:gd name="connsiteY30" fmla="*/ 9525 h 559593"/>
              <a:gd name="connsiteX31" fmla="*/ 423863 w 519113"/>
              <a:gd name="connsiteY31" fmla="*/ 26193 h 559593"/>
              <a:gd name="connsiteX32" fmla="*/ 340519 w 519113"/>
              <a:gd name="connsiteY32" fmla="*/ 26193 h 559593"/>
              <a:gd name="connsiteX33" fmla="*/ 290513 w 519113"/>
              <a:gd name="connsiteY33" fmla="*/ 23812 h 559593"/>
              <a:gd name="connsiteX34" fmla="*/ 180975 w 519113"/>
              <a:gd name="connsiteY34" fmla="*/ 7143 h 559593"/>
              <a:gd name="connsiteX35" fmla="*/ 45244 w 519113"/>
              <a:gd name="connsiteY35" fmla="*/ 0 h 5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9113" h="559593">
                <a:moveTo>
                  <a:pt x="45244" y="0"/>
                </a:moveTo>
                <a:cubicBezTo>
                  <a:pt x="44450" y="46037"/>
                  <a:pt x="43657" y="92075"/>
                  <a:pt x="42863" y="138112"/>
                </a:cubicBezTo>
                <a:lnTo>
                  <a:pt x="16669" y="159543"/>
                </a:lnTo>
                <a:lnTo>
                  <a:pt x="4763" y="171450"/>
                </a:lnTo>
                <a:lnTo>
                  <a:pt x="0" y="216693"/>
                </a:lnTo>
                <a:lnTo>
                  <a:pt x="2382" y="238125"/>
                </a:lnTo>
                <a:lnTo>
                  <a:pt x="11907" y="250031"/>
                </a:lnTo>
                <a:lnTo>
                  <a:pt x="23813" y="266700"/>
                </a:lnTo>
                <a:lnTo>
                  <a:pt x="19050" y="323850"/>
                </a:lnTo>
                <a:lnTo>
                  <a:pt x="19050" y="383381"/>
                </a:lnTo>
                <a:lnTo>
                  <a:pt x="19050" y="409575"/>
                </a:lnTo>
                <a:lnTo>
                  <a:pt x="19050" y="431006"/>
                </a:lnTo>
                <a:lnTo>
                  <a:pt x="19050" y="431006"/>
                </a:lnTo>
                <a:lnTo>
                  <a:pt x="52388" y="452437"/>
                </a:lnTo>
                <a:lnTo>
                  <a:pt x="88107" y="452437"/>
                </a:lnTo>
                <a:lnTo>
                  <a:pt x="142875" y="435768"/>
                </a:lnTo>
                <a:lnTo>
                  <a:pt x="130969" y="552450"/>
                </a:lnTo>
                <a:lnTo>
                  <a:pt x="209550" y="559593"/>
                </a:lnTo>
                <a:lnTo>
                  <a:pt x="295275" y="523875"/>
                </a:lnTo>
                <a:lnTo>
                  <a:pt x="357188" y="507206"/>
                </a:lnTo>
                <a:lnTo>
                  <a:pt x="421482" y="485775"/>
                </a:lnTo>
                <a:lnTo>
                  <a:pt x="431007" y="476250"/>
                </a:lnTo>
                <a:lnTo>
                  <a:pt x="447675" y="426243"/>
                </a:lnTo>
                <a:lnTo>
                  <a:pt x="452438" y="357187"/>
                </a:lnTo>
                <a:lnTo>
                  <a:pt x="452438" y="326231"/>
                </a:lnTo>
                <a:lnTo>
                  <a:pt x="504825" y="316706"/>
                </a:lnTo>
                <a:lnTo>
                  <a:pt x="516732" y="290512"/>
                </a:lnTo>
                <a:lnTo>
                  <a:pt x="511969" y="197643"/>
                </a:lnTo>
                <a:lnTo>
                  <a:pt x="504825" y="107156"/>
                </a:lnTo>
                <a:lnTo>
                  <a:pt x="519113" y="21431"/>
                </a:lnTo>
                <a:lnTo>
                  <a:pt x="500063" y="9525"/>
                </a:lnTo>
                <a:lnTo>
                  <a:pt x="423863" y="26193"/>
                </a:lnTo>
                <a:lnTo>
                  <a:pt x="340519" y="26193"/>
                </a:lnTo>
                <a:lnTo>
                  <a:pt x="290513" y="23812"/>
                </a:lnTo>
                <a:lnTo>
                  <a:pt x="180975" y="7143"/>
                </a:lnTo>
                <a:lnTo>
                  <a:pt x="45244" y="0"/>
                </a:lnTo>
                <a:close/>
              </a:path>
            </a:pathLst>
          </a:custGeom>
          <a:blipFill>
            <a:blip r:embed="rId5"/>
            <a:stretch>
              <a:fillRect l="-429490" t="-154413" r="-329184" b="-5383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C3F0E68-D3AF-C2A3-3825-96D7D45669C3}"/>
              </a:ext>
            </a:extLst>
          </p:cNvPr>
          <p:cNvSpPr/>
          <p:nvPr/>
        </p:nvSpPr>
        <p:spPr>
          <a:xfrm>
            <a:off x="9894888" y="2319476"/>
            <a:ext cx="1135856" cy="892969"/>
          </a:xfrm>
          <a:custGeom>
            <a:avLst/>
            <a:gdLst>
              <a:gd name="connsiteX0" fmla="*/ 0 w 1135856"/>
              <a:gd name="connsiteY0" fmla="*/ 404813 h 892969"/>
              <a:gd name="connsiteX1" fmla="*/ 21431 w 1135856"/>
              <a:gd name="connsiteY1" fmla="*/ 481013 h 892969"/>
              <a:gd name="connsiteX2" fmla="*/ 30956 w 1135856"/>
              <a:gd name="connsiteY2" fmla="*/ 588169 h 892969"/>
              <a:gd name="connsiteX3" fmla="*/ 73819 w 1135856"/>
              <a:gd name="connsiteY3" fmla="*/ 797719 h 892969"/>
              <a:gd name="connsiteX4" fmla="*/ 97631 w 1135856"/>
              <a:gd name="connsiteY4" fmla="*/ 857250 h 892969"/>
              <a:gd name="connsiteX5" fmla="*/ 111919 w 1135856"/>
              <a:gd name="connsiteY5" fmla="*/ 892969 h 892969"/>
              <a:gd name="connsiteX6" fmla="*/ 202406 w 1135856"/>
              <a:gd name="connsiteY6" fmla="*/ 869156 h 892969"/>
              <a:gd name="connsiteX7" fmla="*/ 214313 w 1135856"/>
              <a:gd name="connsiteY7" fmla="*/ 804863 h 892969"/>
              <a:gd name="connsiteX8" fmla="*/ 214313 w 1135856"/>
              <a:gd name="connsiteY8" fmla="*/ 778669 h 892969"/>
              <a:gd name="connsiteX9" fmla="*/ 209550 w 1135856"/>
              <a:gd name="connsiteY9" fmla="*/ 711994 h 892969"/>
              <a:gd name="connsiteX10" fmla="*/ 190500 w 1135856"/>
              <a:gd name="connsiteY10" fmla="*/ 666750 h 892969"/>
              <a:gd name="connsiteX11" fmla="*/ 233363 w 1135856"/>
              <a:gd name="connsiteY11" fmla="*/ 671513 h 892969"/>
              <a:gd name="connsiteX12" fmla="*/ 319088 w 1135856"/>
              <a:gd name="connsiteY12" fmla="*/ 652463 h 892969"/>
              <a:gd name="connsiteX13" fmla="*/ 476250 w 1135856"/>
              <a:gd name="connsiteY13" fmla="*/ 626269 h 892969"/>
              <a:gd name="connsiteX14" fmla="*/ 592931 w 1135856"/>
              <a:gd name="connsiteY14" fmla="*/ 571500 h 892969"/>
              <a:gd name="connsiteX15" fmla="*/ 592931 w 1135856"/>
              <a:gd name="connsiteY15" fmla="*/ 571500 h 892969"/>
              <a:gd name="connsiteX16" fmla="*/ 607219 w 1135856"/>
              <a:gd name="connsiteY16" fmla="*/ 633413 h 892969"/>
              <a:gd name="connsiteX17" fmla="*/ 609600 w 1135856"/>
              <a:gd name="connsiteY17" fmla="*/ 669131 h 892969"/>
              <a:gd name="connsiteX18" fmla="*/ 621506 w 1135856"/>
              <a:gd name="connsiteY18" fmla="*/ 683419 h 892969"/>
              <a:gd name="connsiteX19" fmla="*/ 673894 w 1135856"/>
              <a:gd name="connsiteY19" fmla="*/ 681038 h 892969"/>
              <a:gd name="connsiteX20" fmla="*/ 854869 w 1135856"/>
              <a:gd name="connsiteY20" fmla="*/ 628650 h 892969"/>
              <a:gd name="connsiteX21" fmla="*/ 1019175 w 1135856"/>
              <a:gd name="connsiteY21" fmla="*/ 595313 h 892969"/>
              <a:gd name="connsiteX22" fmla="*/ 1071563 w 1135856"/>
              <a:gd name="connsiteY22" fmla="*/ 576263 h 892969"/>
              <a:gd name="connsiteX23" fmla="*/ 1083469 w 1135856"/>
              <a:gd name="connsiteY23" fmla="*/ 535781 h 892969"/>
              <a:gd name="connsiteX24" fmla="*/ 1081088 w 1135856"/>
              <a:gd name="connsiteY24" fmla="*/ 514350 h 892969"/>
              <a:gd name="connsiteX25" fmla="*/ 1104900 w 1135856"/>
              <a:gd name="connsiteY25" fmla="*/ 519113 h 892969"/>
              <a:gd name="connsiteX26" fmla="*/ 1135856 w 1135856"/>
              <a:gd name="connsiteY26" fmla="*/ 504825 h 892969"/>
              <a:gd name="connsiteX27" fmla="*/ 1126331 w 1135856"/>
              <a:gd name="connsiteY27" fmla="*/ 445294 h 892969"/>
              <a:gd name="connsiteX28" fmla="*/ 1090613 w 1135856"/>
              <a:gd name="connsiteY28" fmla="*/ 347663 h 892969"/>
              <a:gd name="connsiteX29" fmla="*/ 1085850 w 1135856"/>
              <a:gd name="connsiteY29" fmla="*/ 319088 h 892969"/>
              <a:gd name="connsiteX30" fmla="*/ 1019175 w 1135856"/>
              <a:gd name="connsiteY30" fmla="*/ 340519 h 892969"/>
              <a:gd name="connsiteX31" fmla="*/ 1007269 w 1135856"/>
              <a:gd name="connsiteY31" fmla="*/ 295275 h 892969"/>
              <a:gd name="connsiteX32" fmla="*/ 1007269 w 1135856"/>
              <a:gd name="connsiteY32" fmla="*/ 202406 h 892969"/>
              <a:gd name="connsiteX33" fmla="*/ 971550 w 1135856"/>
              <a:gd name="connsiteY33" fmla="*/ 145256 h 892969"/>
              <a:gd name="connsiteX34" fmla="*/ 957263 w 1135856"/>
              <a:gd name="connsiteY34" fmla="*/ 57150 h 892969"/>
              <a:gd name="connsiteX35" fmla="*/ 1009650 w 1135856"/>
              <a:gd name="connsiteY35" fmla="*/ 21431 h 892969"/>
              <a:gd name="connsiteX36" fmla="*/ 1014413 w 1135856"/>
              <a:gd name="connsiteY36" fmla="*/ 0 h 892969"/>
              <a:gd name="connsiteX37" fmla="*/ 521494 w 1135856"/>
              <a:gd name="connsiteY37" fmla="*/ 95250 h 892969"/>
              <a:gd name="connsiteX38" fmla="*/ 511969 w 1135856"/>
              <a:gd name="connsiteY38" fmla="*/ 157163 h 892969"/>
              <a:gd name="connsiteX39" fmla="*/ 511969 w 1135856"/>
              <a:gd name="connsiteY39" fmla="*/ 216694 h 892969"/>
              <a:gd name="connsiteX40" fmla="*/ 523875 w 1135856"/>
              <a:gd name="connsiteY40" fmla="*/ 285750 h 892969"/>
              <a:gd name="connsiteX41" fmla="*/ 523875 w 1135856"/>
              <a:gd name="connsiteY41" fmla="*/ 307181 h 892969"/>
              <a:gd name="connsiteX42" fmla="*/ 516731 w 1135856"/>
              <a:gd name="connsiteY42" fmla="*/ 338138 h 892969"/>
              <a:gd name="connsiteX43" fmla="*/ 321469 w 1135856"/>
              <a:gd name="connsiteY43" fmla="*/ 381000 h 892969"/>
              <a:gd name="connsiteX44" fmla="*/ 300038 w 1135856"/>
              <a:gd name="connsiteY44" fmla="*/ 385763 h 892969"/>
              <a:gd name="connsiteX45" fmla="*/ 226219 w 1135856"/>
              <a:gd name="connsiteY45" fmla="*/ 402431 h 892969"/>
              <a:gd name="connsiteX46" fmla="*/ 183356 w 1135856"/>
              <a:gd name="connsiteY46" fmla="*/ 419100 h 892969"/>
              <a:gd name="connsiteX47" fmla="*/ 176213 w 1135856"/>
              <a:gd name="connsiteY47" fmla="*/ 445294 h 892969"/>
              <a:gd name="connsiteX48" fmla="*/ 80963 w 1135856"/>
              <a:gd name="connsiteY48" fmla="*/ 369094 h 892969"/>
              <a:gd name="connsiteX49" fmla="*/ 0 w 1135856"/>
              <a:gd name="connsiteY49" fmla="*/ 404813 h 8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5856" h="892969">
                <a:moveTo>
                  <a:pt x="0" y="404813"/>
                </a:moveTo>
                <a:lnTo>
                  <a:pt x="21431" y="481013"/>
                </a:lnTo>
                <a:lnTo>
                  <a:pt x="30956" y="588169"/>
                </a:lnTo>
                <a:lnTo>
                  <a:pt x="73819" y="797719"/>
                </a:lnTo>
                <a:lnTo>
                  <a:pt x="97631" y="857250"/>
                </a:lnTo>
                <a:lnTo>
                  <a:pt x="111919" y="892969"/>
                </a:lnTo>
                <a:lnTo>
                  <a:pt x="202406" y="869156"/>
                </a:lnTo>
                <a:lnTo>
                  <a:pt x="214313" y="804863"/>
                </a:lnTo>
                <a:lnTo>
                  <a:pt x="214313" y="778669"/>
                </a:lnTo>
                <a:lnTo>
                  <a:pt x="209550" y="711994"/>
                </a:lnTo>
                <a:lnTo>
                  <a:pt x="190500" y="666750"/>
                </a:lnTo>
                <a:lnTo>
                  <a:pt x="233363" y="671513"/>
                </a:lnTo>
                <a:lnTo>
                  <a:pt x="319088" y="652463"/>
                </a:lnTo>
                <a:lnTo>
                  <a:pt x="476250" y="626269"/>
                </a:lnTo>
                <a:lnTo>
                  <a:pt x="592931" y="571500"/>
                </a:lnTo>
                <a:lnTo>
                  <a:pt x="592931" y="571500"/>
                </a:lnTo>
                <a:lnTo>
                  <a:pt x="607219" y="633413"/>
                </a:lnTo>
                <a:lnTo>
                  <a:pt x="609600" y="669131"/>
                </a:lnTo>
                <a:lnTo>
                  <a:pt x="621506" y="683419"/>
                </a:lnTo>
                <a:lnTo>
                  <a:pt x="673894" y="681038"/>
                </a:lnTo>
                <a:lnTo>
                  <a:pt x="854869" y="628650"/>
                </a:lnTo>
                <a:lnTo>
                  <a:pt x="1019175" y="595313"/>
                </a:lnTo>
                <a:lnTo>
                  <a:pt x="1071563" y="576263"/>
                </a:lnTo>
                <a:lnTo>
                  <a:pt x="1083469" y="535781"/>
                </a:lnTo>
                <a:lnTo>
                  <a:pt x="1081088" y="514350"/>
                </a:lnTo>
                <a:lnTo>
                  <a:pt x="1104900" y="519113"/>
                </a:lnTo>
                <a:lnTo>
                  <a:pt x="1135856" y="504825"/>
                </a:lnTo>
                <a:lnTo>
                  <a:pt x="1126331" y="445294"/>
                </a:lnTo>
                <a:lnTo>
                  <a:pt x="1090613" y="347663"/>
                </a:lnTo>
                <a:lnTo>
                  <a:pt x="1085850" y="319088"/>
                </a:lnTo>
                <a:lnTo>
                  <a:pt x="1019175" y="340519"/>
                </a:lnTo>
                <a:lnTo>
                  <a:pt x="1007269" y="295275"/>
                </a:lnTo>
                <a:lnTo>
                  <a:pt x="1007269" y="202406"/>
                </a:lnTo>
                <a:lnTo>
                  <a:pt x="971550" y="145256"/>
                </a:lnTo>
                <a:lnTo>
                  <a:pt x="957263" y="57150"/>
                </a:lnTo>
                <a:lnTo>
                  <a:pt x="1009650" y="21431"/>
                </a:lnTo>
                <a:lnTo>
                  <a:pt x="1014413" y="0"/>
                </a:lnTo>
                <a:lnTo>
                  <a:pt x="521494" y="95250"/>
                </a:lnTo>
                <a:lnTo>
                  <a:pt x="511969" y="157163"/>
                </a:lnTo>
                <a:lnTo>
                  <a:pt x="511969" y="216694"/>
                </a:lnTo>
                <a:lnTo>
                  <a:pt x="523875" y="285750"/>
                </a:lnTo>
                <a:lnTo>
                  <a:pt x="523875" y="307181"/>
                </a:lnTo>
                <a:lnTo>
                  <a:pt x="516731" y="338138"/>
                </a:lnTo>
                <a:lnTo>
                  <a:pt x="321469" y="381000"/>
                </a:lnTo>
                <a:lnTo>
                  <a:pt x="300038" y="385763"/>
                </a:lnTo>
                <a:lnTo>
                  <a:pt x="226219" y="402431"/>
                </a:lnTo>
                <a:lnTo>
                  <a:pt x="183356" y="419100"/>
                </a:lnTo>
                <a:lnTo>
                  <a:pt x="176213" y="445294"/>
                </a:lnTo>
                <a:lnTo>
                  <a:pt x="80963" y="369094"/>
                </a:lnTo>
                <a:lnTo>
                  <a:pt x="0" y="404813"/>
                </a:lnTo>
                <a:close/>
              </a:path>
            </a:pathLst>
          </a:custGeom>
          <a:blipFill>
            <a:blip r:embed="rId5"/>
            <a:stretch>
              <a:fillRect l="-207817" t="-122149" r="-84617" b="-2760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18C65335-CA31-3058-0003-5FF3306B9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187232" y="1204776"/>
            <a:ext cx="4457488" cy="4448450"/>
          </a:xfrm>
          <a:prstGeom prst="rect">
            <a:avLst/>
          </a:prstGeom>
          <a:ln w="19050">
            <a:noFill/>
          </a:ln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A1505F7-0DA3-D17B-2188-48BCDCCF64E5}"/>
              </a:ext>
            </a:extLst>
          </p:cNvPr>
          <p:cNvSpPr/>
          <p:nvPr/>
        </p:nvSpPr>
        <p:spPr>
          <a:xfrm>
            <a:off x="1002666" y="2529587"/>
            <a:ext cx="924750" cy="1100289"/>
          </a:xfrm>
          <a:custGeom>
            <a:avLst/>
            <a:gdLst>
              <a:gd name="connsiteX0" fmla="*/ 2381 w 1216819"/>
              <a:gd name="connsiteY0" fmla="*/ 1197769 h 1447800"/>
              <a:gd name="connsiteX1" fmla="*/ 0 w 1216819"/>
              <a:gd name="connsiteY1" fmla="*/ 1447800 h 1447800"/>
              <a:gd name="connsiteX2" fmla="*/ 121444 w 1216819"/>
              <a:gd name="connsiteY2" fmla="*/ 1421606 h 1447800"/>
              <a:gd name="connsiteX3" fmla="*/ 321469 w 1216819"/>
              <a:gd name="connsiteY3" fmla="*/ 1388269 h 1447800"/>
              <a:gd name="connsiteX4" fmla="*/ 414338 w 1216819"/>
              <a:gd name="connsiteY4" fmla="*/ 1359694 h 1447800"/>
              <a:gd name="connsiteX5" fmla="*/ 521494 w 1216819"/>
              <a:gd name="connsiteY5" fmla="*/ 1323975 h 1447800"/>
              <a:gd name="connsiteX6" fmla="*/ 583406 w 1216819"/>
              <a:gd name="connsiteY6" fmla="*/ 1307306 h 1447800"/>
              <a:gd name="connsiteX7" fmla="*/ 695325 w 1216819"/>
              <a:gd name="connsiteY7" fmla="*/ 1278731 h 1447800"/>
              <a:gd name="connsiteX8" fmla="*/ 750094 w 1216819"/>
              <a:gd name="connsiteY8" fmla="*/ 1262062 h 1447800"/>
              <a:gd name="connsiteX9" fmla="*/ 835819 w 1216819"/>
              <a:gd name="connsiteY9" fmla="*/ 1235869 h 1447800"/>
              <a:gd name="connsiteX10" fmla="*/ 892969 w 1216819"/>
              <a:gd name="connsiteY10" fmla="*/ 1195387 h 1447800"/>
              <a:gd name="connsiteX11" fmla="*/ 950119 w 1216819"/>
              <a:gd name="connsiteY11" fmla="*/ 1159669 h 1447800"/>
              <a:gd name="connsiteX12" fmla="*/ 997744 w 1216819"/>
              <a:gd name="connsiteY12" fmla="*/ 1123950 h 1447800"/>
              <a:gd name="connsiteX13" fmla="*/ 1016794 w 1216819"/>
              <a:gd name="connsiteY13" fmla="*/ 1000125 h 1447800"/>
              <a:gd name="connsiteX14" fmla="*/ 1038225 w 1216819"/>
              <a:gd name="connsiteY14" fmla="*/ 904875 h 1447800"/>
              <a:gd name="connsiteX15" fmla="*/ 1064419 w 1216819"/>
              <a:gd name="connsiteY15" fmla="*/ 800100 h 1447800"/>
              <a:gd name="connsiteX16" fmla="*/ 1085850 w 1216819"/>
              <a:gd name="connsiteY16" fmla="*/ 681037 h 1447800"/>
              <a:gd name="connsiteX17" fmla="*/ 1100138 w 1216819"/>
              <a:gd name="connsiteY17" fmla="*/ 597694 h 1447800"/>
              <a:gd name="connsiteX18" fmla="*/ 1116806 w 1216819"/>
              <a:gd name="connsiteY18" fmla="*/ 500062 h 1447800"/>
              <a:gd name="connsiteX19" fmla="*/ 1152525 w 1216819"/>
              <a:gd name="connsiteY19" fmla="*/ 357187 h 1447800"/>
              <a:gd name="connsiteX20" fmla="*/ 1171575 w 1216819"/>
              <a:gd name="connsiteY20" fmla="*/ 238125 h 1447800"/>
              <a:gd name="connsiteX21" fmla="*/ 1193006 w 1216819"/>
              <a:gd name="connsiteY21" fmla="*/ 161925 h 1447800"/>
              <a:gd name="connsiteX22" fmla="*/ 1209675 w 1216819"/>
              <a:gd name="connsiteY22" fmla="*/ 80962 h 1447800"/>
              <a:gd name="connsiteX23" fmla="*/ 1216819 w 1216819"/>
              <a:gd name="connsiteY23" fmla="*/ 38100 h 1447800"/>
              <a:gd name="connsiteX24" fmla="*/ 1121569 w 1216819"/>
              <a:gd name="connsiteY24" fmla="*/ 26194 h 1447800"/>
              <a:gd name="connsiteX25" fmla="*/ 1047750 w 1216819"/>
              <a:gd name="connsiteY25" fmla="*/ 16669 h 1447800"/>
              <a:gd name="connsiteX26" fmla="*/ 964406 w 1216819"/>
              <a:gd name="connsiteY26" fmla="*/ 4762 h 1447800"/>
              <a:gd name="connsiteX27" fmla="*/ 938213 w 1216819"/>
              <a:gd name="connsiteY27" fmla="*/ 0 h 1447800"/>
              <a:gd name="connsiteX28" fmla="*/ 788194 w 1216819"/>
              <a:gd name="connsiteY28" fmla="*/ 621506 h 1447800"/>
              <a:gd name="connsiteX29" fmla="*/ 388144 w 1216819"/>
              <a:gd name="connsiteY29" fmla="*/ 1126331 h 1447800"/>
              <a:gd name="connsiteX30" fmla="*/ 2381 w 1216819"/>
              <a:gd name="connsiteY30" fmla="*/ 1197769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6819" h="1447800">
                <a:moveTo>
                  <a:pt x="2381" y="1197769"/>
                </a:moveTo>
                <a:cubicBezTo>
                  <a:pt x="1587" y="1281113"/>
                  <a:pt x="794" y="1364456"/>
                  <a:pt x="0" y="1447800"/>
                </a:cubicBezTo>
                <a:lnTo>
                  <a:pt x="121444" y="1421606"/>
                </a:lnTo>
                <a:lnTo>
                  <a:pt x="321469" y="1388269"/>
                </a:lnTo>
                <a:lnTo>
                  <a:pt x="414338" y="1359694"/>
                </a:lnTo>
                <a:lnTo>
                  <a:pt x="521494" y="1323975"/>
                </a:lnTo>
                <a:lnTo>
                  <a:pt x="583406" y="1307306"/>
                </a:lnTo>
                <a:lnTo>
                  <a:pt x="695325" y="1278731"/>
                </a:lnTo>
                <a:lnTo>
                  <a:pt x="750094" y="1262062"/>
                </a:lnTo>
                <a:lnTo>
                  <a:pt x="835819" y="1235869"/>
                </a:lnTo>
                <a:lnTo>
                  <a:pt x="892969" y="1195387"/>
                </a:lnTo>
                <a:lnTo>
                  <a:pt x="950119" y="1159669"/>
                </a:lnTo>
                <a:lnTo>
                  <a:pt x="997744" y="1123950"/>
                </a:lnTo>
                <a:lnTo>
                  <a:pt x="1016794" y="1000125"/>
                </a:lnTo>
                <a:lnTo>
                  <a:pt x="1038225" y="904875"/>
                </a:lnTo>
                <a:lnTo>
                  <a:pt x="1064419" y="800100"/>
                </a:lnTo>
                <a:lnTo>
                  <a:pt x="1085850" y="681037"/>
                </a:lnTo>
                <a:lnTo>
                  <a:pt x="1100138" y="597694"/>
                </a:lnTo>
                <a:lnTo>
                  <a:pt x="1116806" y="500062"/>
                </a:lnTo>
                <a:lnTo>
                  <a:pt x="1152525" y="357187"/>
                </a:lnTo>
                <a:lnTo>
                  <a:pt x="1171575" y="238125"/>
                </a:lnTo>
                <a:lnTo>
                  <a:pt x="1193006" y="161925"/>
                </a:lnTo>
                <a:lnTo>
                  <a:pt x="1209675" y="80962"/>
                </a:lnTo>
                <a:lnTo>
                  <a:pt x="1216819" y="38100"/>
                </a:lnTo>
                <a:lnTo>
                  <a:pt x="1121569" y="26194"/>
                </a:lnTo>
                <a:lnTo>
                  <a:pt x="1047750" y="16669"/>
                </a:lnTo>
                <a:lnTo>
                  <a:pt x="964406" y="4762"/>
                </a:lnTo>
                <a:lnTo>
                  <a:pt x="938213" y="0"/>
                </a:lnTo>
                <a:lnTo>
                  <a:pt x="788194" y="621506"/>
                </a:lnTo>
                <a:lnTo>
                  <a:pt x="388144" y="1126331"/>
                </a:lnTo>
                <a:lnTo>
                  <a:pt x="2381" y="1197769"/>
                </a:lnTo>
                <a:close/>
              </a:path>
            </a:pathLst>
          </a:custGeom>
          <a:blipFill>
            <a:blip r:embed="rId6"/>
            <a:stretch>
              <a:fillRect l="-87672" t="-120406" r="-293712" b="-1838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C016453-EA37-7810-E417-0E9A8EF923C4}"/>
              </a:ext>
            </a:extLst>
          </p:cNvPr>
          <p:cNvSpPr/>
          <p:nvPr/>
        </p:nvSpPr>
        <p:spPr>
          <a:xfrm>
            <a:off x="2049397" y="2077167"/>
            <a:ext cx="799882" cy="1210680"/>
          </a:xfrm>
          <a:custGeom>
            <a:avLst/>
            <a:gdLst>
              <a:gd name="connsiteX0" fmla="*/ 128588 w 1052513"/>
              <a:gd name="connsiteY0" fmla="*/ 0 h 1593057"/>
              <a:gd name="connsiteX1" fmla="*/ 521494 w 1052513"/>
              <a:gd name="connsiteY1" fmla="*/ 16669 h 1593057"/>
              <a:gd name="connsiteX2" fmla="*/ 511969 w 1052513"/>
              <a:gd name="connsiteY2" fmla="*/ 83344 h 1593057"/>
              <a:gd name="connsiteX3" fmla="*/ 504825 w 1052513"/>
              <a:gd name="connsiteY3" fmla="*/ 150019 h 1593057"/>
              <a:gd name="connsiteX4" fmla="*/ 488157 w 1052513"/>
              <a:gd name="connsiteY4" fmla="*/ 290513 h 1593057"/>
              <a:gd name="connsiteX5" fmla="*/ 469107 w 1052513"/>
              <a:gd name="connsiteY5" fmla="*/ 352425 h 1593057"/>
              <a:gd name="connsiteX6" fmla="*/ 476250 w 1052513"/>
              <a:gd name="connsiteY6" fmla="*/ 666750 h 1593057"/>
              <a:gd name="connsiteX7" fmla="*/ 619125 w 1052513"/>
              <a:gd name="connsiteY7" fmla="*/ 664369 h 1593057"/>
              <a:gd name="connsiteX8" fmla="*/ 616744 w 1052513"/>
              <a:gd name="connsiteY8" fmla="*/ 785813 h 1593057"/>
              <a:gd name="connsiteX9" fmla="*/ 1052513 w 1052513"/>
              <a:gd name="connsiteY9" fmla="*/ 709613 h 1593057"/>
              <a:gd name="connsiteX10" fmla="*/ 1050132 w 1052513"/>
              <a:gd name="connsiteY10" fmla="*/ 762000 h 1593057"/>
              <a:gd name="connsiteX11" fmla="*/ 862013 w 1052513"/>
              <a:gd name="connsiteY11" fmla="*/ 833438 h 1593057"/>
              <a:gd name="connsiteX12" fmla="*/ 781050 w 1052513"/>
              <a:gd name="connsiteY12" fmla="*/ 795338 h 1593057"/>
              <a:gd name="connsiteX13" fmla="*/ 583407 w 1052513"/>
              <a:gd name="connsiteY13" fmla="*/ 859632 h 1593057"/>
              <a:gd name="connsiteX14" fmla="*/ 721519 w 1052513"/>
              <a:gd name="connsiteY14" fmla="*/ 1519238 h 1593057"/>
              <a:gd name="connsiteX15" fmla="*/ 376238 w 1052513"/>
              <a:gd name="connsiteY15" fmla="*/ 1593057 h 1593057"/>
              <a:gd name="connsiteX16" fmla="*/ 319088 w 1052513"/>
              <a:gd name="connsiteY16" fmla="*/ 1207294 h 1593057"/>
              <a:gd name="connsiteX17" fmla="*/ 150019 w 1052513"/>
              <a:gd name="connsiteY17" fmla="*/ 1226344 h 1593057"/>
              <a:gd name="connsiteX18" fmla="*/ 154782 w 1052513"/>
              <a:gd name="connsiteY18" fmla="*/ 1114425 h 1593057"/>
              <a:gd name="connsiteX19" fmla="*/ 0 w 1052513"/>
              <a:gd name="connsiteY19" fmla="*/ 1114425 h 1593057"/>
              <a:gd name="connsiteX20" fmla="*/ 128588 w 1052513"/>
              <a:gd name="connsiteY20" fmla="*/ 0 h 159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52513" h="1593057">
                <a:moveTo>
                  <a:pt x="128588" y="0"/>
                </a:moveTo>
                <a:lnTo>
                  <a:pt x="521494" y="16669"/>
                </a:lnTo>
                <a:lnTo>
                  <a:pt x="511969" y="83344"/>
                </a:lnTo>
                <a:lnTo>
                  <a:pt x="504825" y="150019"/>
                </a:lnTo>
                <a:lnTo>
                  <a:pt x="488157" y="290513"/>
                </a:lnTo>
                <a:lnTo>
                  <a:pt x="469107" y="352425"/>
                </a:lnTo>
                <a:lnTo>
                  <a:pt x="476250" y="666750"/>
                </a:lnTo>
                <a:lnTo>
                  <a:pt x="619125" y="664369"/>
                </a:lnTo>
                <a:cubicBezTo>
                  <a:pt x="618331" y="704850"/>
                  <a:pt x="617538" y="745332"/>
                  <a:pt x="616744" y="785813"/>
                </a:cubicBezTo>
                <a:lnTo>
                  <a:pt x="1052513" y="709613"/>
                </a:lnTo>
                <a:lnTo>
                  <a:pt x="1050132" y="762000"/>
                </a:lnTo>
                <a:lnTo>
                  <a:pt x="862013" y="833438"/>
                </a:lnTo>
                <a:lnTo>
                  <a:pt x="781050" y="795338"/>
                </a:lnTo>
                <a:lnTo>
                  <a:pt x="583407" y="859632"/>
                </a:lnTo>
                <a:lnTo>
                  <a:pt x="721519" y="1519238"/>
                </a:lnTo>
                <a:lnTo>
                  <a:pt x="376238" y="1593057"/>
                </a:lnTo>
                <a:lnTo>
                  <a:pt x="319088" y="1207294"/>
                </a:lnTo>
                <a:lnTo>
                  <a:pt x="150019" y="1226344"/>
                </a:lnTo>
                <a:lnTo>
                  <a:pt x="154782" y="1114425"/>
                </a:lnTo>
                <a:lnTo>
                  <a:pt x="0" y="1114425"/>
                </a:lnTo>
                <a:lnTo>
                  <a:pt x="128588" y="0"/>
                </a:lnTo>
                <a:close/>
              </a:path>
            </a:pathLst>
          </a:custGeom>
          <a:blipFill>
            <a:blip r:embed="rId6"/>
            <a:stretch>
              <a:fillRect l="-232879" t="-72058" r="-223651" b="-195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CDC535B-C21A-252D-BA80-C405BC4FE9AD}"/>
              </a:ext>
            </a:extLst>
          </p:cNvPr>
          <p:cNvSpPr/>
          <p:nvPr/>
        </p:nvSpPr>
        <p:spPr>
          <a:xfrm>
            <a:off x="2771027" y="2104311"/>
            <a:ext cx="1008598" cy="1109941"/>
          </a:xfrm>
          <a:custGeom>
            <a:avLst/>
            <a:gdLst>
              <a:gd name="connsiteX0" fmla="*/ 209550 w 1327150"/>
              <a:gd name="connsiteY0" fmla="*/ 0 h 1460500"/>
              <a:gd name="connsiteX1" fmla="*/ 209550 w 1327150"/>
              <a:gd name="connsiteY1" fmla="*/ 454025 h 1460500"/>
              <a:gd name="connsiteX2" fmla="*/ 996950 w 1327150"/>
              <a:gd name="connsiteY2" fmla="*/ 295275 h 1460500"/>
              <a:gd name="connsiteX3" fmla="*/ 1089025 w 1327150"/>
              <a:gd name="connsiteY3" fmla="*/ 701675 h 1460500"/>
              <a:gd name="connsiteX4" fmla="*/ 1174750 w 1327150"/>
              <a:gd name="connsiteY4" fmla="*/ 679450 h 1460500"/>
              <a:gd name="connsiteX5" fmla="*/ 1257300 w 1327150"/>
              <a:gd name="connsiteY5" fmla="*/ 996950 h 1460500"/>
              <a:gd name="connsiteX6" fmla="*/ 1168400 w 1327150"/>
              <a:gd name="connsiteY6" fmla="*/ 1022350 h 1460500"/>
              <a:gd name="connsiteX7" fmla="*/ 1171575 w 1327150"/>
              <a:gd name="connsiteY7" fmla="*/ 1066800 h 1460500"/>
              <a:gd name="connsiteX8" fmla="*/ 527050 w 1327150"/>
              <a:gd name="connsiteY8" fmla="*/ 1273175 h 1460500"/>
              <a:gd name="connsiteX9" fmla="*/ 412750 w 1327150"/>
              <a:gd name="connsiteY9" fmla="*/ 1165225 h 1460500"/>
              <a:gd name="connsiteX10" fmla="*/ 22225 w 1327150"/>
              <a:gd name="connsiteY10" fmla="*/ 1250950 h 1460500"/>
              <a:gd name="connsiteX11" fmla="*/ 0 w 1327150"/>
              <a:gd name="connsiteY11" fmla="*/ 1460500 h 1460500"/>
              <a:gd name="connsiteX12" fmla="*/ 1327150 w 1327150"/>
              <a:gd name="connsiteY12" fmla="*/ 1168400 h 1460500"/>
              <a:gd name="connsiteX13" fmla="*/ 1244600 w 1327150"/>
              <a:gd name="connsiteY13" fmla="*/ 31750 h 1460500"/>
              <a:gd name="connsiteX14" fmla="*/ 209550 w 1327150"/>
              <a:gd name="connsiteY14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27150" h="1460500">
                <a:moveTo>
                  <a:pt x="209550" y="0"/>
                </a:moveTo>
                <a:lnTo>
                  <a:pt x="209550" y="454025"/>
                </a:lnTo>
                <a:lnTo>
                  <a:pt x="996950" y="295275"/>
                </a:lnTo>
                <a:lnTo>
                  <a:pt x="1089025" y="701675"/>
                </a:lnTo>
                <a:lnTo>
                  <a:pt x="1174750" y="679450"/>
                </a:lnTo>
                <a:lnTo>
                  <a:pt x="1257300" y="996950"/>
                </a:lnTo>
                <a:lnTo>
                  <a:pt x="1168400" y="1022350"/>
                </a:lnTo>
                <a:lnTo>
                  <a:pt x="1171575" y="1066800"/>
                </a:lnTo>
                <a:lnTo>
                  <a:pt x="527050" y="1273175"/>
                </a:lnTo>
                <a:lnTo>
                  <a:pt x="412750" y="1165225"/>
                </a:lnTo>
                <a:lnTo>
                  <a:pt x="22225" y="1250950"/>
                </a:lnTo>
                <a:lnTo>
                  <a:pt x="0" y="1460500"/>
                </a:lnTo>
                <a:lnTo>
                  <a:pt x="1327150" y="1168400"/>
                </a:lnTo>
                <a:lnTo>
                  <a:pt x="1244600" y="31750"/>
                </a:lnTo>
                <a:lnTo>
                  <a:pt x="209550" y="0"/>
                </a:lnTo>
                <a:close/>
              </a:path>
            </a:pathLst>
          </a:custGeom>
          <a:blipFill>
            <a:blip r:embed="rId6"/>
            <a:stretch>
              <a:fillRect l="-255562" t="-81045" r="-85801" b="-2197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559422C-CFFF-A4E2-D1C2-810AC6F2AEFB}"/>
              </a:ext>
            </a:extLst>
          </p:cNvPr>
          <p:cNvSpPr/>
          <p:nvPr/>
        </p:nvSpPr>
        <p:spPr>
          <a:xfrm>
            <a:off x="726281" y="1204913"/>
            <a:ext cx="595313" cy="688181"/>
          </a:xfrm>
          <a:custGeom>
            <a:avLst/>
            <a:gdLst>
              <a:gd name="connsiteX0" fmla="*/ 0 w 595313"/>
              <a:gd name="connsiteY0" fmla="*/ 2381 h 688181"/>
              <a:gd name="connsiteX1" fmla="*/ 471488 w 595313"/>
              <a:gd name="connsiteY1" fmla="*/ 688181 h 688181"/>
              <a:gd name="connsiteX2" fmla="*/ 595313 w 595313"/>
              <a:gd name="connsiteY2" fmla="*/ 0 h 688181"/>
              <a:gd name="connsiteX3" fmla="*/ 0 w 595313"/>
              <a:gd name="connsiteY3" fmla="*/ 2381 h 68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13" h="688181">
                <a:moveTo>
                  <a:pt x="0" y="2381"/>
                </a:moveTo>
                <a:lnTo>
                  <a:pt x="471488" y="688181"/>
                </a:lnTo>
                <a:lnTo>
                  <a:pt x="595313" y="0"/>
                </a:lnTo>
                <a:lnTo>
                  <a:pt x="0" y="2381"/>
                </a:lnTo>
                <a:close/>
              </a:path>
            </a:pathLst>
          </a:custGeom>
          <a:blipFill>
            <a:blip r:embed="rId7"/>
            <a:stretch>
              <a:fillRect l="-90811" t="-21" r="-557686" b="-5460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DD7C35C-BD63-AE90-279E-0684F15AD4CB}"/>
              </a:ext>
            </a:extLst>
          </p:cNvPr>
          <p:cNvSpPr/>
          <p:nvPr/>
        </p:nvSpPr>
        <p:spPr>
          <a:xfrm>
            <a:off x="1319213" y="1204913"/>
            <a:ext cx="507206" cy="428625"/>
          </a:xfrm>
          <a:custGeom>
            <a:avLst/>
            <a:gdLst>
              <a:gd name="connsiteX0" fmla="*/ 71437 w 507206"/>
              <a:gd name="connsiteY0" fmla="*/ 2381 h 428625"/>
              <a:gd name="connsiteX1" fmla="*/ 0 w 507206"/>
              <a:gd name="connsiteY1" fmla="*/ 428625 h 428625"/>
              <a:gd name="connsiteX2" fmla="*/ 507206 w 507206"/>
              <a:gd name="connsiteY2" fmla="*/ 292893 h 428625"/>
              <a:gd name="connsiteX3" fmla="*/ 447675 w 507206"/>
              <a:gd name="connsiteY3" fmla="*/ 180975 h 428625"/>
              <a:gd name="connsiteX4" fmla="*/ 404812 w 507206"/>
              <a:gd name="connsiteY4" fmla="*/ 119062 h 428625"/>
              <a:gd name="connsiteX5" fmla="*/ 364331 w 507206"/>
              <a:gd name="connsiteY5" fmla="*/ 73818 h 428625"/>
              <a:gd name="connsiteX6" fmla="*/ 307181 w 507206"/>
              <a:gd name="connsiteY6" fmla="*/ 0 h 428625"/>
              <a:gd name="connsiteX7" fmla="*/ 71437 w 507206"/>
              <a:gd name="connsiteY7" fmla="*/ 238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206" h="428625">
                <a:moveTo>
                  <a:pt x="71437" y="2381"/>
                </a:moveTo>
                <a:lnTo>
                  <a:pt x="0" y="428625"/>
                </a:lnTo>
                <a:lnTo>
                  <a:pt x="507206" y="292893"/>
                </a:lnTo>
                <a:lnTo>
                  <a:pt x="447675" y="180975"/>
                </a:lnTo>
                <a:lnTo>
                  <a:pt x="404812" y="119062"/>
                </a:lnTo>
                <a:lnTo>
                  <a:pt x="364331" y="73818"/>
                </a:lnTo>
                <a:lnTo>
                  <a:pt x="307181" y="0"/>
                </a:lnTo>
                <a:lnTo>
                  <a:pt x="71437" y="2381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223493" t="-32" r="-555339" b="-9373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4A3A7DA-61EB-6F80-4C3E-A10D4C720DAF}"/>
              </a:ext>
            </a:extLst>
          </p:cNvPr>
          <p:cNvSpPr/>
          <p:nvPr/>
        </p:nvSpPr>
        <p:spPr>
          <a:xfrm>
            <a:off x="1181100" y="1500188"/>
            <a:ext cx="800100" cy="1033462"/>
          </a:xfrm>
          <a:custGeom>
            <a:avLst/>
            <a:gdLst>
              <a:gd name="connsiteX0" fmla="*/ 0 w 800100"/>
              <a:gd name="connsiteY0" fmla="*/ 921543 h 1033462"/>
              <a:gd name="connsiteX1" fmla="*/ 697706 w 800100"/>
              <a:gd name="connsiteY1" fmla="*/ 1033462 h 1033462"/>
              <a:gd name="connsiteX2" fmla="*/ 745331 w 800100"/>
              <a:gd name="connsiteY2" fmla="*/ 995362 h 1033462"/>
              <a:gd name="connsiteX3" fmla="*/ 800100 w 800100"/>
              <a:gd name="connsiteY3" fmla="*/ 328612 h 1033462"/>
              <a:gd name="connsiteX4" fmla="*/ 659606 w 800100"/>
              <a:gd name="connsiteY4" fmla="*/ 0 h 1033462"/>
              <a:gd name="connsiteX5" fmla="*/ 128588 w 800100"/>
              <a:gd name="connsiteY5" fmla="*/ 142875 h 1033462"/>
              <a:gd name="connsiteX6" fmla="*/ 0 w 800100"/>
              <a:gd name="connsiteY6" fmla="*/ 921543 h 1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0100" h="1033462">
                <a:moveTo>
                  <a:pt x="0" y="921543"/>
                </a:moveTo>
                <a:lnTo>
                  <a:pt x="697706" y="1033462"/>
                </a:lnTo>
                <a:lnTo>
                  <a:pt x="745331" y="995362"/>
                </a:lnTo>
                <a:lnTo>
                  <a:pt x="800100" y="328612"/>
                </a:lnTo>
                <a:lnTo>
                  <a:pt x="659606" y="0"/>
                </a:lnTo>
                <a:lnTo>
                  <a:pt x="128588" y="142875"/>
                </a:lnTo>
                <a:lnTo>
                  <a:pt x="0" y="921543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123559" t="-27881" r="-332041" b="-301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048EA46-9DBF-E139-DC68-8FE0CF1A8FA7}"/>
              </a:ext>
            </a:extLst>
          </p:cNvPr>
          <p:cNvSpPr/>
          <p:nvPr/>
        </p:nvSpPr>
        <p:spPr>
          <a:xfrm>
            <a:off x="1978819" y="1269206"/>
            <a:ext cx="2459831" cy="881063"/>
          </a:xfrm>
          <a:custGeom>
            <a:avLst/>
            <a:gdLst>
              <a:gd name="connsiteX0" fmla="*/ 0 w 2459831"/>
              <a:gd name="connsiteY0" fmla="*/ 0 h 881063"/>
              <a:gd name="connsiteX1" fmla="*/ 171450 w 2459831"/>
              <a:gd name="connsiteY1" fmla="*/ 797719 h 881063"/>
              <a:gd name="connsiteX2" fmla="*/ 2440781 w 2459831"/>
              <a:gd name="connsiteY2" fmla="*/ 881063 h 881063"/>
              <a:gd name="connsiteX3" fmla="*/ 2459831 w 2459831"/>
              <a:gd name="connsiteY3" fmla="*/ 650082 h 881063"/>
              <a:gd name="connsiteX4" fmla="*/ 2409825 w 2459831"/>
              <a:gd name="connsiteY4" fmla="*/ 35719 h 881063"/>
              <a:gd name="connsiteX5" fmla="*/ 0 w 2459831"/>
              <a:gd name="connsiteY5" fmla="*/ 0 h 88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9831" h="881063">
                <a:moveTo>
                  <a:pt x="0" y="0"/>
                </a:moveTo>
                <a:lnTo>
                  <a:pt x="171450" y="797719"/>
                </a:lnTo>
                <a:lnTo>
                  <a:pt x="2440781" y="881063"/>
                </a:lnTo>
                <a:lnTo>
                  <a:pt x="2459831" y="650082"/>
                </a:lnTo>
                <a:lnTo>
                  <a:pt x="2409825" y="357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2834" t="-7313" r="-8313" b="-39735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B6C8C6-A627-DA3C-7FE7-061D99E6F2A4}"/>
              </a:ext>
            </a:extLst>
          </p:cNvPr>
          <p:cNvSpPr/>
          <p:nvPr/>
        </p:nvSpPr>
        <p:spPr>
          <a:xfrm>
            <a:off x="2431256" y="2116931"/>
            <a:ext cx="488157" cy="552450"/>
          </a:xfrm>
          <a:custGeom>
            <a:avLst/>
            <a:gdLst>
              <a:gd name="connsiteX0" fmla="*/ 38100 w 488157"/>
              <a:gd name="connsiteY0" fmla="*/ 0 h 552450"/>
              <a:gd name="connsiteX1" fmla="*/ 2382 w 488157"/>
              <a:gd name="connsiteY1" fmla="*/ 250032 h 552450"/>
              <a:gd name="connsiteX2" fmla="*/ 0 w 488157"/>
              <a:gd name="connsiteY2" fmla="*/ 450057 h 552450"/>
              <a:gd name="connsiteX3" fmla="*/ 104775 w 488157"/>
              <a:gd name="connsiteY3" fmla="*/ 447675 h 552450"/>
              <a:gd name="connsiteX4" fmla="*/ 114300 w 488157"/>
              <a:gd name="connsiteY4" fmla="*/ 552450 h 552450"/>
              <a:gd name="connsiteX5" fmla="*/ 414338 w 488157"/>
              <a:gd name="connsiteY5" fmla="*/ 497682 h 552450"/>
              <a:gd name="connsiteX6" fmla="*/ 426244 w 488157"/>
              <a:gd name="connsiteY6" fmla="*/ 323850 h 552450"/>
              <a:gd name="connsiteX7" fmla="*/ 488157 w 488157"/>
              <a:gd name="connsiteY7" fmla="*/ 321469 h 552450"/>
              <a:gd name="connsiteX8" fmla="*/ 485775 w 488157"/>
              <a:gd name="connsiteY8" fmla="*/ 19050 h 552450"/>
              <a:gd name="connsiteX9" fmla="*/ 38100 w 488157"/>
              <a:gd name="connsiteY9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157" h="552450">
                <a:moveTo>
                  <a:pt x="38100" y="0"/>
                </a:moveTo>
                <a:lnTo>
                  <a:pt x="2382" y="250032"/>
                </a:lnTo>
                <a:lnTo>
                  <a:pt x="0" y="450057"/>
                </a:lnTo>
                <a:lnTo>
                  <a:pt x="104775" y="447675"/>
                </a:lnTo>
                <a:lnTo>
                  <a:pt x="114300" y="552450"/>
                </a:lnTo>
                <a:lnTo>
                  <a:pt x="414338" y="497682"/>
                </a:lnTo>
                <a:lnTo>
                  <a:pt x="426244" y="323850"/>
                </a:lnTo>
                <a:lnTo>
                  <a:pt x="488157" y="321469"/>
                </a:lnTo>
                <a:lnTo>
                  <a:pt x="485775" y="19050"/>
                </a:lnTo>
                <a:lnTo>
                  <a:pt x="38100" y="0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460135" t="-165111" r="-352666" b="-5397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EF41D7-A126-B270-0797-8F6AD544110B}"/>
              </a:ext>
            </a:extLst>
          </p:cNvPr>
          <p:cNvSpPr/>
          <p:nvPr/>
        </p:nvSpPr>
        <p:spPr>
          <a:xfrm>
            <a:off x="1990725" y="2926556"/>
            <a:ext cx="338138" cy="435769"/>
          </a:xfrm>
          <a:custGeom>
            <a:avLst/>
            <a:gdLst>
              <a:gd name="connsiteX0" fmla="*/ 40481 w 338138"/>
              <a:gd name="connsiteY0" fmla="*/ 0 h 435769"/>
              <a:gd name="connsiteX1" fmla="*/ 0 w 338138"/>
              <a:gd name="connsiteY1" fmla="*/ 297657 h 435769"/>
              <a:gd name="connsiteX2" fmla="*/ 47625 w 338138"/>
              <a:gd name="connsiteY2" fmla="*/ 435769 h 435769"/>
              <a:gd name="connsiteX3" fmla="*/ 338138 w 338138"/>
              <a:gd name="connsiteY3" fmla="*/ 366713 h 435769"/>
              <a:gd name="connsiteX4" fmla="*/ 285750 w 338138"/>
              <a:gd name="connsiteY4" fmla="*/ 83344 h 435769"/>
              <a:gd name="connsiteX5" fmla="*/ 164306 w 338138"/>
              <a:gd name="connsiteY5" fmla="*/ 95250 h 435769"/>
              <a:gd name="connsiteX6" fmla="*/ 159544 w 338138"/>
              <a:gd name="connsiteY6" fmla="*/ 16669 h 435769"/>
              <a:gd name="connsiteX7" fmla="*/ 40481 w 338138"/>
              <a:gd name="connsiteY7" fmla="*/ 0 h 43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8138" h="435769">
                <a:moveTo>
                  <a:pt x="40481" y="0"/>
                </a:moveTo>
                <a:lnTo>
                  <a:pt x="0" y="297657"/>
                </a:lnTo>
                <a:lnTo>
                  <a:pt x="47625" y="435769"/>
                </a:lnTo>
                <a:lnTo>
                  <a:pt x="338138" y="366713"/>
                </a:lnTo>
                <a:lnTo>
                  <a:pt x="285750" y="83344"/>
                </a:lnTo>
                <a:lnTo>
                  <a:pt x="164306" y="95250"/>
                </a:lnTo>
                <a:lnTo>
                  <a:pt x="159544" y="16669"/>
                </a:lnTo>
                <a:lnTo>
                  <a:pt x="40481" y="0"/>
                </a:lnTo>
                <a:close/>
              </a:path>
            </a:pathLst>
          </a:custGeom>
          <a:blipFill>
            <a:blip r:embed="rId7"/>
            <a:stretch>
              <a:fillRect l="-533830" t="-395577" r="-684415" b="-5252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38F801B-1C8E-CA41-3E00-33AC07ECA912}"/>
              </a:ext>
            </a:extLst>
          </p:cNvPr>
          <p:cNvSpPr/>
          <p:nvPr/>
        </p:nvSpPr>
        <p:spPr>
          <a:xfrm>
            <a:off x="2519363" y="2352675"/>
            <a:ext cx="1188243" cy="895350"/>
          </a:xfrm>
          <a:custGeom>
            <a:avLst/>
            <a:gdLst>
              <a:gd name="connsiteX0" fmla="*/ 0 w 1188243"/>
              <a:gd name="connsiteY0" fmla="*/ 378619 h 895350"/>
              <a:gd name="connsiteX1" fmla="*/ 102393 w 1188243"/>
              <a:gd name="connsiteY1" fmla="*/ 895350 h 895350"/>
              <a:gd name="connsiteX2" fmla="*/ 242887 w 1188243"/>
              <a:gd name="connsiteY2" fmla="*/ 857250 h 895350"/>
              <a:gd name="connsiteX3" fmla="*/ 254793 w 1188243"/>
              <a:gd name="connsiteY3" fmla="*/ 678656 h 895350"/>
              <a:gd name="connsiteX4" fmla="*/ 597693 w 1188243"/>
              <a:gd name="connsiteY4" fmla="*/ 602456 h 895350"/>
              <a:gd name="connsiteX5" fmla="*/ 657225 w 1188243"/>
              <a:gd name="connsiteY5" fmla="*/ 688181 h 895350"/>
              <a:gd name="connsiteX6" fmla="*/ 1123950 w 1188243"/>
              <a:gd name="connsiteY6" fmla="*/ 564356 h 895350"/>
              <a:gd name="connsiteX7" fmla="*/ 1114425 w 1188243"/>
              <a:gd name="connsiteY7" fmla="*/ 511969 h 895350"/>
              <a:gd name="connsiteX8" fmla="*/ 1188243 w 1188243"/>
              <a:gd name="connsiteY8" fmla="*/ 492919 h 895350"/>
              <a:gd name="connsiteX9" fmla="*/ 1143000 w 1188243"/>
              <a:gd name="connsiteY9" fmla="*/ 292894 h 895350"/>
              <a:gd name="connsiteX10" fmla="*/ 1062037 w 1188243"/>
              <a:gd name="connsiteY10" fmla="*/ 304800 h 895350"/>
              <a:gd name="connsiteX11" fmla="*/ 997743 w 1188243"/>
              <a:gd name="connsiteY11" fmla="*/ 0 h 895350"/>
              <a:gd name="connsiteX12" fmla="*/ 350043 w 1188243"/>
              <a:gd name="connsiteY12" fmla="*/ 128588 h 895350"/>
              <a:gd name="connsiteX13" fmla="*/ 357187 w 1188243"/>
              <a:gd name="connsiteY13" fmla="*/ 304800 h 895350"/>
              <a:gd name="connsiteX14" fmla="*/ 200025 w 1188243"/>
              <a:gd name="connsiteY14" fmla="*/ 373856 h 895350"/>
              <a:gd name="connsiteX15" fmla="*/ 130968 w 1188243"/>
              <a:gd name="connsiteY15" fmla="*/ 354806 h 895350"/>
              <a:gd name="connsiteX16" fmla="*/ 0 w 1188243"/>
              <a:gd name="connsiteY16" fmla="*/ 378619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88243" h="895350">
                <a:moveTo>
                  <a:pt x="0" y="378619"/>
                </a:moveTo>
                <a:lnTo>
                  <a:pt x="102393" y="895350"/>
                </a:lnTo>
                <a:lnTo>
                  <a:pt x="242887" y="857250"/>
                </a:lnTo>
                <a:lnTo>
                  <a:pt x="254793" y="678656"/>
                </a:lnTo>
                <a:lnTo>
                  <a:pt x="597693" y="602456"/>
                </a:lnTo>
                <a:lnTo>
                  <a:pt x="657225" y="688181"/>
                </a:lnTo>
                <a:lnTo>
                  <a:pt x="1123950" y="564356"/>
                </a:lnTo>
                <a:lnTo>
                  <a:pt x="1114425" y="511969"/>
                </a:lnTo>
                <a:lnTo>
                  <a:pt x="1188243" y="492919"/>
                </a:lnTo>
                <a:lnTo>
                  <a:pt x="1143000" y="292894"/>
                </a:lnTo>
                <a:lnTo>
                  <a:pt x="1062037" y="304800"/>
                </a:lnTo>
                <a:lnTo>
                  <a:pt x="997743" y="0"/>
                </a:lnTo>
                <a:lnTo>
                  <a:pt x="350043" y="128588"/>
                </a:lnTo>
                <a:lnTo>
                  <a:pt x="357187" y="304800"/>
                </a:lnTo>
                <a:lnTo>
                  <a:pt x="200025" y="373856"/>
                </a:lnTo>
                <a:lnTo>
                  <a:pt x="130968" y="354806"/>
                </a:lnTo>
                <a:lnTo>
                  <a:pt x="0" y="378619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196413" t="-128170" r="-78586" b="-2684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76DAA02-E54D-F69D-93E2-3A87AB03E5B3}"/>
              </a:ext>
            </a:extLst>
          </p:cNvPr>
          <p:cNvSpPr/>
          <p:nvPr/>
        </p:nvSpPr>
        <p:spPr>
          <a:xfrm>
            <a:off x="3731419" y="2140744"/>
            <a:ext cx="352425" cy="802481"/>
          </a:xfrm>
          <a:custGeom>
            <a:avLst/>
            <a:gdLst>
              <a:gd name="connsiteX0" fmla="*/ 0 w 352425"/>
              <a:gd name="connsiteY0" fmla="*/ 11906 h 802481"/>
              <a:gd name="connsiteX1" fmla="*/ 57150 w 352425"/>
              <a:gd name="connsiteY1" fmla="*/ 802481 h 802481"/>
              <a:gd name="connsiteX2" fmla="*/ 352425 w 352425"/>
              <a:gd name="connsiteY2" fmla="*/ 792956 h 802481"/>
              <a:gd name="connsiteX3" fmla="*/ 285750 w 352425"/>
              <a:gd name="connsiteY3" fmla="*/ 52387 h 802481"/>
              <a:gd name="connsiteX4" fmla="*/ 223837 w 352425"/>
              <a:gd name="connsiteY4" fmla="*/ 57150 h 802481"/>
              <a:gd name="connsiteX5" fmla="*/ 238125 w 352425"/>
              <a:gd name="connsiteY5" fmla="*/ 0 h 802481"/>
              <a:gd name="connsiteX6" fmla="*/ 0 w 352425"/>
              <a:gd name="connsiteY6" fmla="*/ 11906 h 80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425" h="802481">
                <a:moveTo>
                  <a:pt x="0" y="11906"/>
                </a:moveTo>
                <a:lnTo>
                  <a:pt x="57150" y="802481"/>
                </a:lnTo>
                <a:lnTo>
                  <a:pt x="352425" y="792956"/>
                </a:lnTo>
                <a:lnTo>
                  <a:pt x="285750" y="52387"/>
                </a:lnTo>
                <a:lnTo>
                  <a:pt x="223837" y="57150"/>
                </a:lnTo>
                <a:lnTo>
                  <a:pt x="238125" y="0"/>
                </a:lnTo>
                <a:lnTo>
                  <a:pt x="0" y="11906"/>
                </a:lnTo>
                <a:close/>
              </a:path>
            </a:pathLst>
          </a:custGeom>
          <a:blipFill>
            <a:blip r:embed="rId7"/>
            <a:stretch>
              <a:fillRect l="-1006107" t="-116639" r="-154730" b="-337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D65CF0B-73E2-C3D1-B055-089964D38F60}"/>
              </a:ext>
            </a:extLst>
          </p:cNvPr>
          <p:cNvSpPr/>
          <p:nvPr/>
        </p:nvSpPr>
        <p:spPr>
          <a:xfrm>
            <a:off x="4074319" y="2152650"/>
            <a:ext cx="381000" cy="835819"/>
          </a:xfrm>
          <a:custGeom>
            <a:avLst/>
            <a:gdLst>
              <a:gd name="connsiteX0" fmla="*/ 0 w 381000"/>
              <a:gd name="connsiteY0" fmla="*/ 0 h 835819"/>
              <a:gd name="connsiteX1" fmla="*/ 26194 w 381000"/>
              <a:gd name="connsiteY1" fmla="*/ 804863 h 835819"/>
              <a:gd name="connsiteX2" fmla="*/ 378619 w 381000"/>
              <a:gd name="connsiteY2" fmla="*/ 835819 h 835819"/>
              <a:gd name="connsiteX3" fmla="*/ 381000 w 381000"/>
              <a:gd name="connsiteY3" fmla="*/ 695325 h 835819"/>
              <a:gd name="connsiteX4" fmla="*/ 376237 w 381000"/>
              <a:gd name="connsiteY4" fmla="*/ 609600 h 835819"/>
              <a:gd name="connsiteX5" fmla="*/ 364331 w 381000"/>
              <a:gd name="connsiteY5" fmla="*/ 421481 h 835819"/>
              <a:gd name="connsiteX6" fmla="*/ 342900 w 381000"/>
              <a:gd name="connsiteY6" fmla="*/ 280988 h 835819"/>
              <a:gd name="connsiteX7" fmla="*/ 323850 w 381000"/>
              <a:gd name="connsiteY7" fmla="*/ 7144 h 835819"/>
              <a:gd name="connsiteX8" fmla="*/ 0 w 381000"/>
              <a:gd name="connsiteY8" fmla="*/ 0 h 83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" h="835819">
                <a:moveTo>
                  <a:pt x="0" y="0"/>
                </a:moveTo>
                <a:lnTo>
                  <a:pt x="26194" y="804863"/>
                </a:lnTo>
                <a:lnTo>
                  <a:pt x="378619" y="835819"/>
                </a:lnTo>
                <a:cubicBezTo>
                  <a:pt x="379413" y="788988"/>
                  <a:pt x="380206" y="742156"/>
                  <a:pt x="381000" y="695325"/>
                </a:cubicBezTo>
                <a:lnTo>
                  <a:pt x="376237" y="609600"/>
                </a:lnTo>
                <a:lnTo>
                  <a:pt x="364331" y="421481"/>
                </a:lnTo>
                <a:lnTo>
                  <a:pt x="342900" y="280988"/>
                </a:lnTo>
                <a:lnTo>
                  <a:pt x="323850" y="7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20235" t="-113408" r="-49292" b="-3185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3FE0787-24FF-9CFB-D60B-5559C9538A77}"/>
              </a:ext>
            </a:extLst>
          </p:cNvPr>
          <p:cNvSpPr/>
          <p:nvPr/>
        </p:nvSpPr>
        <p:spPr>
          <a:xfrm>
            <a:off x="175437" y="3652284"/>
            <a:ext cx="611372" cy="1924493"/>
          </a:xfrm>
          <a:custGeom>
            <a:avLst/>
            <a:gdLst>
              <a:gd name="connsiteX0" fmla="*/ 5316 w 611372"/>
              <a:gd name="connsiteY0" fmla="*/ 0 h 1924493"/>
              <a:gd name="connsiteX1" fmla="*/ 611372 w 611372"/>
              <a:gd name="connsiteY1" fmla="*/ 122274 h 1924493"/>
              <a:gd name="connsiteX2" fmla="*/ 318977 w 611372"/>
              <a:gd name="connsiteY2" fmla="*/ 1924493 h 1924493"/>
              <a:gd name="connsiteX3" fmla="*/ 0 w 611372"/>
              <a:gd name="connsiteY3" fmla="*/ 1871330 h 1924493"/>
              <a:gd name="connsiteX4" fmla="*/ 5316 w 611372"/>
              <a:gd name="connsiteY4" fmla="*/ 0 h 192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372" h="1924493">
                <a:moveTo>
                  <a:pt x="5316" y="0"/>
                </a:moveTo>
                <a:lnTo>
                  <a:pt x="611372" y="122274"/>
                </a:lnTo>
                <a:lnTo>
                  <a:pt x="318977" y="1924493"/>
                </a:lnTo>
                <a:lnTo>
                  <a:pt x="0" y="1871330"/>
                </a:lnTo>
                <a:lnTo>
                  <a:pt x="5316" y="0"/>
                </a:lnTo>
                <a:close/>
              </a:path>
            </a:pathLst>
          </a:custGeom>
          <a:blipFill>
            <a:blip r:embed="rId7"/>
            <a:stretch>
              <a:fillRect l="383" t="-127282" r="-630764" b="-38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6B13A0F-BF5F-E88F-098F-AD369D27BBEB}"/>
              </a:ext>
            </a:extLst>
          </p:cNvPr>
          <p:cNvSpPr/>
          <p:nvPr/>
        </p:nvSpPr>
        <p:spPr>
          <a:xfrm>
            <a:off x="675167" y="3641651"/>
            <a:ext cx="1073889" cy="1180214"/>
          </a:xfrm>
          <a:custGeom>
            <a:avLst/>
            <a:gdLst>
              <a:gd name="connsiteX0" fmla="*/ 802759 w 1073889"/>
              <a:gd name="connsiteY0" fmla="*/ 1180214 h 1180214"/>
              <a:gd name="connsiteX1" fmla="*/ 1073889 w 1073889"/>
              <a:gd name="connsiteY1" fmla="*/ 0 h 1180214"/>
              <a:gd name="connsiteX2" fmla="*/ 494414 w 1073889"/>
              <a:gd name="connsiteY2" fmla="*/ 85061 h 1180214"/>
              <a:gd name="connsiteX3" fmla="*/ 111642 w 1073889"/>
              <a:gd name="connsiteY3" fmla="*/ 138223 h 1180214"/>
              <a:gd name="connsiteX4" fmla="*/ 0 w 1073889"/>
              <a:gd name="connsiteY4" fmla="*/ 1010093 h 1180214"/>
              <a:gd name="connsiteX5" fmla="*/ 802759 w 1073889"/>
              <a:gd name="connsiteY5" fmla="*/ 1180214 h 11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3889" h="1180214">
                <a:moveTo>
                  <a:pt x="802759" y="1180214"/>
                </a:moveTo>
                <a:lnTo>
                  <a:pt x="1073889" y="0"/>
                </a:lnTo>
                <a:lnTo>
                  <a:pt x="494414" y="85061"/>
                </a:lnTo>
                <a:lnTo>
                  <a:pt x="111642" y="138223"/>
                </a:lnTo>
                <a:lnTo>
                  <a:pt x="0" y="1010093"/>
                </a:lnTo>
                <a:lnTo>
                  <a:pt x="802759" y="1180214"/>
                </a:lnTo>
                <a:close/>
              </a:path>
            </a:pathLst>
          </a:custGeom>
          <a:blipFill>
            <a:blip r:embed="rId7"/>
            <a:stretch>
              <a:fillRect l="-46535" t="-206478" r="-268544" b="-70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E666399-7492-703D-9EA8-11B11A8EAF2B}"/>
              </a:ext>
            </a:extLst>
          </p:cNvPr>
          <p:cNvSpPr/>
          <p:nvPr/>
        </p:nvSpPr>
        <p:spPr>
          <a:xfrm>
            <a:off x="520995" y="4662377"/>
            <a:ext cx="951614" cy="988828"/>
          </a:xfrm>
          <a:custGeom>
            <a:avLst/>
            <a:gdLst>
              <a:gd name="connsiteX0" fmla="*/ 0 w 951614"/>
              <a:gd name="connsiteY0" fmla="*/ 903767 h 988828"/>
              <a:gd name="connsiteX1" fmla="*/ 350875 w 951614"/>
              <a:gd name="connsiteY1" fmla="*/ 983511 h 988828"/>
              <a:gd name="connsiteX2" fmla="*/ 829340 w 951614"/>
              <a:gd name="connsiteY2" fmla="*/ 988828 h 988828"/>
              <a:gd name="connsiteX3" fmla="*/ 951614 w 951614"/>
              <a:gd name="connsiteY3" fmla="*/ 196702 h 988828"/>
              <a:gd name="connsiteX4" fmla="*/ 143540 w 951614"/>
              <a:gd name="connsiteY4" fmla="*/ 0 h 988828"/>
              <a:gd name="connsiteX5" fmla="*/ 0 w 951614"/>
              <a:gd name="connsiteY5" fmla="*/ 903767 h 98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1614" h="988828">
                <a:moveTo>
                  <a:pt x="0" y="903767"/>
                </a:moveTo>
                <a:lnTo>
                  <a:pt x="350875" y="983511"/>
                </a:lnTo>
                <a:lnTo>
                  <a:pt x="829340" y="988828"/>
                </a:lnTo>
                <a:lnTo>
                  <a:pt x="951614" y="196702"/>
                </a:lnTo>
                <a:lnTo>
                  <a:pt x="143540" y="0"/>
                </a:lnTo>
                <a:lnTo>
                  <a:pt x="0" y="903767"/>
                </a:lnTo>
                <a:close/>
              </a:path>
            </a:pathLst>
          </a:custGeom>
          <a:blipFill>
            <a:blip r:embed="rId7"/>
            <a:stretch>
              <a:fillRect l="-35241" t="-349666" r="-3331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A2E89D-B206-34E0-509E-DBE94640221D}"/>
              </a:ext>
            </a:extLst>
          </p:cNvPr>
          <p:cNvSpPr/>
          <p:nvPr/>
        </p:nvSpPr>
        <p:spPr>
          <a:xfrm>
            <a:off x="1536405" y="3248247"/>
            <a:ext cx="2169042" cy="2402958"/>
          </a:xfrm>
          <a:custGeom>
            <a:avLst/>
            <a:gdLst>
              <a:gd name="connsiteX0" fmla="*/ 366823 w 2169042"/>
              <a:gd name="connsiteY0" fmla="*/ 361506 h 2402958"/>
              <a:gd name="connsiteX1" fmla="*/ 2030818 w 2169042"/>
              <a:gd name="connsiteY1" fmla="*/ 0 h 2402958"/>
              <a:gd name="connsiteX2" fmla="*/ 2169042 w 2169042"/>
              <a:gd name="connsiteY2" fmla="*/ 196702 h 2402958"/>
              <a:gd name="connsiteX3" fmla="*/ 1982972 w 2169042"/>
              <a:gd name="connsiteY3" fmla="*/ 1174897 h 2402958"/>
              <a:gd name="connsiteX4" fmla="*/ 1924493 w 2169042"/>
              <a:gd name="connsiteY4" fmla="*/ 1483241 h 2402958"/>
              <a:gd name="connsiteX5" fmla="*/ 1828800 w 2169042"/>
              <a:gd name="connsiteY5" fmla="*/ 2402958 h 2402958"/>
              <a:gd name="connsiteX6" fmla="*/ 0 w 2169042"/>
              <a:gd name="connsiteY6" fmla="*/ 2402958 h 2402958"/>
              <a:gd name="connsiteX7" fmla="*/ 366823 w 2169042"/>
              <a:gd name="connsiteY7" fmla="*/ 361506 h 240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9042" h="2402958">
                <a:moveTo>
                  <a:pt x="366823" y="361506"/>
                </a:moveTo>
                <a:lnTo>
                  <a:pt x="2030818" y="0"/>
                </a:lnTo>
                <a:lnTo>
                  <a:pt x="2169042" y="196702"/>
                </a:lnTo>
                <a:lnTo>
                  <a:pt x="1982972" y="1174897"/>
                </a:lnTo>
                <a:lnTo>
                  <a:pt x="1924493" y="1483241"/>
                </a:lnTo>
                <a:lnTo>
                  <a:pt x="1828800" y="2402958"/>
                </a:lnTo>
                <a:lnTo>
                  <a:pt x="0" y="2402958"/>
                </a:lnTo>
                <a:lnTo>
                  <a:pt x="366823" y="361506"/>
                </a:lnTo>
                <a:close/>
              </a:path>
            </a:pathLst>
          </a:custGeom>
          <a:blipFill>
            <a:blip r:embed="rId7"/>
            <a:stretch>
              <a:fillRect l="-62275" t="-85040" r="-432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0DFC380-B883-BAAF-394E-C56F8E8C69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t="2443" r="2644" b="2510"/>
          <a:stretch/>
        </p:blipFill>
        <p:spPr>
          <a:xfrm>
            <a:off x="-4688182" y="1150033"/>
            <a:ext cx="4455902" cy="4448450"/>
          </a:xfrm>
          <a:prstGeom prst="rect">
            <a:avLst/>
          </a:prstGeom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461D796-DD1B-2078-CC97-855CE9912A2F}"/>
              </a:ext>
            </a:extLst>
          </p:cNvPr>
          <p:cNvSpPr/>
          <p:nvPr/>
        </p:nvSpPr>
        <p:spPr>
          <a:xfrm>
            <a:off x="257175" y="1212056"/>
            <a:ext cx="452438" cy="207169"/>
          </a:xfrm>
          <a:custGeom>
            <a:avLst/>
            <a:gdLst>
              <a:gd name="connsiteX0" fmla="*/ 0 w 452438"/>
              <a:gd name="connsiteY0" fmla="*/ 0 h 207169"/>
              <a:gd name="connsiteX1" fmla="*/ 19050 w 452438"/>
              <a:gd name="connsiteY1" fmla="*/ 50007 h 207169"/>
              <a:gd name="connsiteX2" fmla="*/ 116681 w 452438"/>
              <a:gd name="connsiteY2" fmla="*/ 88107 h 207169"/>
              <a:gd name="connsiteX3" fmla="*/ 185738 w 452438"/>
              <a:gd name="connsiteY3" fmla="*/ 207169 h 207169"/>
              <a:gd name="connsiteX4" fmla="*/ 214313 w 452438"/>
              <a:gd name="connsiteY4" fmla="*/ 207169 h 207169"/>
              <a:gd name="connsiteX5" fmla="*/ 242888 w 452438"/>
              <a:gd name="connsiteY5" fmla="*/ 207169 h 207169"/>
              <a:gd name="connsiteX6" fmla="*/ 266700 w 452438"/>
              <a:gd name="connsiteY6" fmla="*/ 192882 h 207169"/>
              <a:gd name="connsiteX7" fmla="*/ 257175 w 452438"/>
              <a:gd name="connsiteY7" fmla="*/ 166688 h 207169"/>
              <a:gd name="connsiteX8" fmla="*/ 295275 w 452438"/>
              <a:gd name="connsiteY8" fmla="*/ 147638 h 207169"/>
              <a:gd name="connsiteX9" fmla="*/ 383381 w 452438"/>
              <a:gd name="connsiteY9" fmla="*/ 119063 h 207169"/>
              <a:gd name="connsiteX10" fmla="*/ 440531 w 452438"/>
              <a:gd name="connsiteY10" fmla="*/ 95250 h 207169"/>
              <a:gd name="connsiteX11" fmla="*/ 452438 w 452438"/>
              <a:gd name="connsiteY11" fmla="*/ 2382 h 207169"/>
              <a:gd name="connsiteX12" fmla="*/ 0 w 452438"/>
              <a:gd name="connsiteY12" fmla="*/ 0 h 20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2438" h="207169">
                <a:moveTo>
                  <a:pt x="0" y="0"/>
                </a:moveTo>
                <a:lnTo>
                  <a:pt x="19050" y="50007"/>
                </a:lnTo>
                <a:lnTo>
                  <a:pt x="116681" y="88107"/>
                </a:lnTo>
                <a:lnTo>
                  <a:pt x="185738" y="207169"/>
                </a:lnTo>
                <a:lnTo>
                  <a:pt x="214313" y="207169"/>
                </a:lnTo>
                <a:lnTo>
                  <a:pt x="242888" y="207169"/>
                </a:lnTo>
                <a:lnTo>
                  <a:pt x="266700" y="192882"/>
                </a:lnTo>
                <a:lnTo>
                  <a:pt x="257175" y="166688"/>
                </a:lnTo>
                <a:lnTo>
                  <a:pt x="295275" y="147638"/>
                </a:lnTo>
                <a:lnTo>
                  <a:pt x="383381" y="119063"/>
                </a:lnTo>
                <a:lnTo>
                  <a:pt x="440531" y="95250"/>
                </a:lnTo>
                <a:lnTo>
                  <a:pt x="452438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298" t="-4491" r="-869375" b="-20427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C35AB7-8A6F-D0F1-0867-9A116578C13F}"/>
              </a:ext>
            </a:extLst>
          </p:cNvPr>
          <p:cNvSpPr/>
          <p:nvPr/>
        </p:nvSpPr>
        <p:spPr>
          <a:xfrm>
            <a:off x="4979195" y="2595562"/>
            <a:ext cx="2228850" cy="409575"/>
          </a:xfrm>
          <a:prstGeom prst="roundRect">
            <a:avLst/>
          </a:prstGeom>
          <a:solidFill>
            <a:srgbClr val="59D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Vegetation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0F71C1A-46D8-4E7F-9D8B-1CC4FFA5AECB}"/>
              </a:ext>
            </a:extLst>
          </p:cNvPr>
          <p:cNvSpPr/>
          <p:nvPr/>
        </p:nvSpPr>
        <p:spPr>
          <a:xfrm>
            <a:off x="7659793" y="1228726"/>
            <a:ext cx="488156" cy="278606"/>
          </a:xfrm>
          <a:custGeom>
            <a:avLst/>
            <a:gdLst>
              <a:gd name="connsiteX0" fmla="*/ 0 w 488156"/>
              <a:gd name="connsiteY0" fmla="*/ 7144 h 278606"/>
              <a:gd name="connsiteX1" fmla="*/ 45244 w 488156"/>
              <a:gd name="connsiteY1" fmla="*/ 57150 h 278606"/>
              <a:gd name="connsiteX2" fmla="*/ 57150 w 488156"/>
              <a:gd name="connsiteY2" fmla="*/ 95250 h 278606"/>
              <a:gd name="connsiteX3" fmla="*/ 90488 w 488156"/>
              <a:gd name="connsiteY3" fmla="*/ 142875 h 278606"/>
              <a:gd name="connsiteX4" fmla="*/ 152400 w 488156"/>
              <a:gd name="connsiteY4" fmla="*/ 223837 h 278606"/>
              <a:gd name="connsiteX5" fmla="*/ 188119 w 488156"/>
              <a:gd name="connsiteY5" fmla="*/ 245269 h 278606"/>
              <a:gd name="connsiteX6" fmla="*/ 202406 w 488156"/>
              <a:gd name="connsiteY6" fmla="*/ 278606 h 278606"/>
              <a:gd name="connsiteX7" fmla="*/ 233363 w 488156"/>
              <a:gd name="connsiteY7" fmla="*/ 264319 h 278606"/>
              <a:gd name="connsiteX8" fmla="*/ 245269 w 488156"/>
              <a:gd name="connsiteY8" fmla="*/ 242887 h 278606"/>
              <a:gd name="connsiteX9" fmla="*/ 252413 w 488156"/>
              <a:gd name="connsiteY9" fmla="*/ 214312 h 278606"/>
              <a:gd name="connsiteX10" fmla="*/ 257175 w 488156"/>
              <a:gd name="connsiteY10" fmla="*/ 190500 h 278606"/>
              <a:gd name="connsiteX11" fmla="*/ 269081 w 488156"/>
              <a:gd name="connsiteY11" fmla="*/ 130969 h 278606"/>
              <a:gd name="connsiteX12" fmla="*/ 250031 w 488156"/>
              <a:gd name="connsiteY12" fmla="*/ 69056 h 278606"/>
              <a:gd name="connsiteX13" fmla="*/ 242888 w 488156"/>
              <a:gd name="connsiteY13" fmla="*/ 35719 h 278606"/>
              <a:gd name="connsiteX14" fmla="*/ 254794 w 488156"/>
              <a:gd name="connsiteY14" fmla="*/ 26194 h 278606"/>
              <a:gd name="connsiteX15" fmla="*/ 292894 w 488156"/>
              <a:gd name="connsiteY15" fmla="*/ 35719 h 278606"/>
              <a:gd name="connsiteX16" fmla="*/ 319088 w 488156"/>
              <a:gd name="connsiteY16" fmla="*/ 47625 h 278606"/>
              <a:gd name="connsiteX17" fmla="*/ 338138 w 488156"/>
              <a:gd name="connsiteY17" fmla="*/ 83344 h 278606"/>
              <a:gd name="connsiteX18" fmla="*/ 352425 w 488156"/>
              <a:gd name="connsiteY18" fmla="*/ 107156 h 278606"/>
              <a:gd name="connsiteX19" fmla="*/ 352425 w 488156"/>
              <a:gd name="connsiteY19" fmla="*/ 130969 h 278606"/>
              <a:gd name="connsiteX20" fmla="*/ 435769 w 488156"/>
              <a:gd name="connsiteY20" fmla="*/ 180975 h 278606"/>
              <a:gd name="connsiteX21" fmla="*/ 464344 w 488156"/>
              <a:gd name="connsiteY21" fmla="*/ 183356 h 278606"/>
              <a:gd name="connsiteX22" fmla="*/ 483394 w 488156"/>
              <a:gd name="connsiteY22" fmla="*/ 138112 h 278606"/>
              <a:gd name="connsiteX23" fmla="*/ 488156 w 488156"/>
              <a:gd name="connsiteY23" fmla="*/ 107156 h 278606"/>
              <a:gd name="connsiteX24" fmla="*/ 485775 w 488156"/>
              <a:gd name="connsiteY24" fmla="*/ 71437 h 278606"/>
              <a:gd name="connsiteX25" fmla="*/ 464344 w 488156"/>
              <a:gd name="connsiteY25" fmla="*/ 45244 h 278606"/>
              <a:gd name="connsiteX26" fmla="*/ 433388 w 488156"/>
              <a:gd name="connsiteY26" fmla="*/ 14287 h 278606"/>
              <a:gd name="connsiteX27" fmla="*/ 416719 w 488156"/>
              <a:gd name="connsiteY27" fmla="*/ 0 h 278606"/>
              <a:gd name="connsiteX28" fmla="*/ 0 w 488156"/>
              <a:gd name="connsiteY28" fmla="*/ 7144 h 2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88156" h="278606">
                <a:moveTo>
                  <a:pt x="0" y="7144"/>
                </a:moveTo>
                <a:lnTo>
                  <a:pt x="45244" y="57150"/>
                </a:lnTo>
                <a:lnTo>
                  <a:pt x="57150" y="95250"/>
                </a:lnTo>
                <a:lnTo>
                  <a:pt x="90488" y="142875"/>
                </a:lnTo>
                <a:lnTo>
                  <a:pt x="152400" y="223837"/>
                </a:lnTo>
                <a:lnTo>
                  <a:pt x="188119" y="245269"/>
                </a:lnTo>
                <a:lnTo>
                  <a:pt x="202406" y="278606"/>
                </a:lnTo>
                <a:lnTo>
                  <a:pt x="233363" y="264319"/>
                </a:lnTo>
                <a:lnTo>
                  <a:pt x="245269" y="242887"/>
                </a:lnTo>
                <a:lnTo>
                  <a:pt x="252413" y="214312"/>
                </a:lnTo>
                <a:lnTo>
                  <a:pt x="257175" y="190500"/>
                </a:lnTo>
                <a:lnTo>
                  <a:pt x="269081" y="130969"/>
                </a:lnTo>
                <a:lnTo>
                  <a:pt x="250031" y="69056"/>
                </a:lnTo>
                <a:lnTo>
                  <a:pt x="242888" y="35719"/>
                </a:lnTo>
                <a:lnTo>
                  <a:pt x="254794" y="26194"/>
                </a:lnTo>
                <a:lnTo>
                  <a:pt x="292894" y="35719"/>
                </a:lnTo>
                <a:lnTo>
                  <a:pt x="319088" y="47625"/>
                </a:lnTo>
                <a:lnTo>
                  <a:pt x="338138" y="83344"/>
                </a:lnTo>
                <a:lnTo>
                  <a:pt x="352425" y="107156"/>
                </a:lnTo>
                <a:lnTo>
                  <a:pt x="352425" y="130969"/>
                </a:lnTo>
                <a:lnTo>
                  <a:pt x="435769" y="180975"/>
                </a:lnTo>
                <a:lnTo>
                  <a:pt x="464344" y="183356"/>
                </a:lnTo>
                <a:lnTo>
                  <a:pt x="483394" y="138112"/>
                </a:lnTo>
                <a:lnTo>
                  <a:pt x="488156" y="107156"/>
                </a:lnTo>
                <a:lnTo>
                  <a:pt x="485775" y="71437"/>
                </a:lnTo>
                <a:lnTo>
                  <a:pt x="464344" y="45244"/>
                </a:lnTo>
                <a:lnTo>
                  <a:pt x="433388" y="14287"/>
                </a:lnTo>
                <a:lnTo>
                  <a:pt x="416719" y="0"/>
                </a:lnTo>
                <a:lnTo>
                  <a:pt x="0" y="7144"/>
                </a:lnTo>
                <a:close/>
              </a:path>
            </a:pathLst>
          </a:custGeom>
          <a:blipFill>
            <a:blip r:embed="rId3"/>
            <a:stretch>
              <a:fillRect l="-26177" t="-4490" r="-786949" b="-14981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2EFCFD-57EB-16B5-AA38-ABA3CAA966A2}"/>
              </a:ext>
            </a:extLst>
          </p:cNvPr>
          <p:cNvSpPr/>
          <p:nvPr/>
        </p:nvSpPr>
        <p:spPr>
          <a:xfrm>
            <a:off x="4979195" y="3157537"/>
            <a:ext cx="2228850" cy="409575"/>
          </a:xfrm>
          <a:prstGeom prst="roundRect">
            <a:avLst/>
          </a:prstGeom>
          <a:solidFill>
            <a:srgbClr val="B42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Residential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76EA3AC-1F70-099C-95D1-73703C4C0236}"/>
              </a:ext>
            </a:extLst>
          </p:cNvPr>
          <p:cNvSpPr/>
          <p:nvPr/>
        </p:nvSpPr>
        <p:spPr>
          <a:xfrm>
            <a:off x="207577" y="1403129"/>
            <a:ext cx="911225" cy="2219325"/>
          </a:xfrm>
          <a:custGeom>
            <a:avLst/>
            <a:gdLst>
              <a:gd name="connsiteX0" fmla="*/ 257175 w 911225"/>
              <a:gd name="connsiteY0" fmla="*/ 15875 h 2219325"/>
              <a:gd name="connsiteX1" fmla="*/ 327025 w 911225"/>
              <a:gd name="connsiteY1" fmla="*/ 0 h 2219325"/>
              <a:gd name="connsiteX2" fmla="*/ 638175 w 911225"/>
              <a:gd name="connsiteY2" fmla="*/ 625475 h 2219325"/>
              <a:gd name="connsiteX3" fmla="*/ 866775 w 911225"/>
              <a:gd name="connsiteY3" fmla="*/ 542925 h 2219325"/>
              <a:gd name="connsiteX4" fmla="*/ 911225 w 911225"/>
              <a:gd name="connsiteY4" fmla="*/ 885825 h 2219325"/>
              <a:gd name="connsiteX5" fmla="*/ 679450 w 911225"/>
              <a:gd name="connsiteY5" fmla="*/ 2219325 h 2219325"/>
              <a:gd name="connsiteX6" fmla="*/ 0 w 911225"/>
              <a:gd name="connsiteY6" fmla="*/ 2092325 h 2219325"/>
              <a:gd name="connsiteX7" fmla="*/ 9525 w 911225"/>
              <a:gd name="connsiteY7" fmla="*/ 1825625 h 2219325"/>
              <a:gd name="connsiteX8" fmla="*/ 155575 w 911225"/>
              <a:gd name="connsiteY8" fmla="*/ 1768475 h 2219325"/>
              <a:gd name="connsiteX9" fmla="*/ 295275 w 911225"/>
              <a:gd name="connsiteY9" fmla="*/ 1733550 h 2219325"/>
              <a:gd name="connsiteX10" fmla="*/ 606425 w 911225"/>
              <a:gd name="connsiteY10" fmla="*/ 1590675 h 2219325"/>
              <a:gd name="connsiteX11" fmla="*/ 628650 w 911225"/>
              <a:gd name="connsiteY11" fmla="*/ 1524000 h 2219325"/>
              <a:gd name="connsiteX12" fmla="*/ 704850 w 911225"/>
              <a:gd name="connsiteY12" fmla="*/ 1409700 h 2219325"/>
              <a:gd name="connsiteX13" fmla="*/ 714375 w 911225"/>
              <a:gd name="connsiteY13" fmla="*/ 1177925 h 2219325"/>
              <a:gd name="connsiteX14" fmla="*/ 542925 w 911225"/>
              <a:gd name="connsiteY14" fmla="*/ 790575 h 2219325"/>
              <a:gd name="connsiteX15" fmla="*/ 257175 w 911225"/>
              <a:gd name="connsiteY15" fmla="*/ 15875 h 221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1225" h="2219325">
                <a:moveTo>
                  <a:pt x="257175" y="15875"/>
                </a:moveTo>
                <a:lnTo>
                  <a:pt x="327025" y="0"/>
                </a:lnTo>
                <a:lnTo>
                  <a:pt x="638175" y="625475"/>
                </a:lnTo>
                <a:lnTo>
                  <a:pt x="866775" y="542925"/>
                </a:lnTo>
                <a:lnTo>
                  <a:pt x="911225" y="885825"/>
                </a:lnTo>
                <a:lnTo>
                  <a:pt x="679450" y="2219325"/>
                </a:lnTo>
                <a:lnTo>
                  <a:pt x="0" y="2092325"/>
                </a:lnTo>
                <a:lnTo>
                  <a:pt x="9525" y="1825625"/>
                </a:lnTo>
                <a:lnTo>
                  <a:pt x="155575" y="1768475"/>
                </a:lnTo>
                <a:lnTo>
                  <a:pt x="295275" y="1733550"/>
                </a:lnTo>
                <a:lnTo>
                  <a:pt x="606425" y="1590675"/>
                </a:lnTo>
                <a:lnTo>
                  <a:pt x="628650" y="1524000"/>
                </a:lnTo>
                <a:lnTo>
                  <a:pt x="704850" y="1409700"/>
                </a:lnTo>
                <a:lnTo>
                  <a:pt x="714375" y="1177925"/>
                </a:lnTo>
                <a:lnTo>
                  <a:pt x="542925" y="790575"/>
                </a:lnTo>
                <a:lnTo>
                  <a:pt x="257175" y="15875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312" t="-8610" r="-389313" b="-918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83FF24A-0C6D-0E5E-93D1-3F7974CAF1FA}"/>
              </a:ext>
            </a:extLst>
          </p:cNvPr>
          <p:cNvSpPr/>
          <p:nvPr/>
        </p:nvSpPr>
        <p:spPr>
          <a:xfrm>
            <a:off x="7540838" y="1486997"/>
            <a:ext cx="947737" cy="2224088"/>
          </a:xfrm>
          <a:custGeom>
            <a:avLst/>
            <a:gdLst>
              <a:gd name="connsiteX0" fmla="*/ 0 w 947737"/>
              <a:gd name="connsiteY0" fmla="*/ 1733550 h 2224088"/>
              <a:gd name="connsiteX1" fmla="*/ 4762 w 947737"/>
              <a:gd name="connsiteY1" fmla="*/ 2100263 h 2224088"/>
              <a:gd name="connsiteX2" fmla="*/ 700087 w 947737"/>
              <a:gd name="connsiteY2" fmla="*/ 2224088 h 2224088"/>
              <a:gd name="connsiteX3" fmla="*/ 914400 w 947737"/>
              <a:gd name="connsiteY3" fmla="*/ 995363 h 2224088"/>
              <a:gd name="connsiteX4" fmla="*/ 947737 w 947737"/>
              <a:gd name="connsiteY4" fmla="*/ 833438 h 2224088"/>
              <a:gd name="connsiteX5" fmla="*/ 862012 w 947737"/>
              <a:gd name="connsiteY5" fmla="*/ 447675 h 2224088"/>
              <a:gd name="connsiteX6" fmla="*/ 733425 w 947737"/>
              <a:gd name="connsiteY6" fmla="*/ 476250 h 2224088"/>
              <a:gd name="connsiteX7" fmla="*/ 661987 w 947737"/>
              <a:gd name="connsiteY7" fmla="*/ 509588 h 2224088"/>
              <a:gd name="connsiteX8" fmla="*/ 576262 w 947737"/>
              <a:gd name="connsiteY8" fmla="*/ 390525 h 2224088"/>
              <a:gd name="connsiteX9" fmla="*/ 533400 w 947737"/>
              <a:gd name="connsiteY9" fmla="*/ 276225 h 2224088"/>
              <a:gd name="connsiteX10" fmla="*/ 466725 w 947737"/>
              <a:gd name="connsiteY10" fmla="*/ 61913 h 2224088"/>
              <a:gd name="connsiteX11" fmla="*/ 428625 w 947737"/>
              <a:gd name="connsiteY11" fmla="*/ 0 h 2224088"/>
              <a:gd name="connsiteX12" fmla="*/ 342900 w 947737"/>
              <a:gd name="connsiteY12" fmla="*/ 0 h 2224088"/>
              <a:gd name="connsiteX13" fmla="*/ 319087 w 947737"/>
              <a:gd name="connsiteY13" fmla="*/ 28575 h 2224088"/>
              <a:gd name="connsiteX14" fmla="*/ 433387 w 947737"/>
              <a:gd name="connsiteY14" fmla="*/ 261938 h 2224088"/>
              <a:gd name="connsiteX15" fmla="*/ 514350 w 947737"/>
              <a:gd name="connsiteY15" fmla="*/ 538163 h 2224088"/>
              <a:gd name="connsiteX16" fmla="*/ 566737 w 947737"/>
              <a:gd name="connsiteY16" fmla="*/ 685800 h 2224088"/>
              <a:gd name="connsiteX17" fmla="*/ 647700 w 947737"/>
              <a:gd name="connsiteY17" fmla="*/ 981075 h 2224088"/>
              <a:gd name="connsiteX18" fmla="*/ 638175 w 947737"/>
              <a:gd name="connsiteY18" fmla="*/ 1085850 h 2224088"/>
              <a:gd name="connsiteX19" fmla="*/ 619125 w 947737"/>
              <a:gd name="connsiteY19" fmla="*/ 1133475 h 2224088"/>
              <a:gd name="connsiteX20" fmla="*/ 595312 w 947737"/>
              <a:gd name="connsiteY20" fmla="*/ 1204913 h 2224088"/>
              <a:gd name="connsiteX21" fmla="*/ 628650 w 947737"/>
              <a:gd name="connsiteY21" fmla="*/ 1452563 h 2224088"/>
              <a:gd name="connsiteX22" fmla="*/ 557212 w 947737"/>
              <a:gd name="connsiteY22" fmla="*/ 1538288 h 2224088"/>
              <a:gd name="connsiteX23" fmla="*/ 471487 w 947737"/>
              <a:gd name="connsiteY23" fmla="*/ 1595438 h 2224088"/>
              <a:gd name="connsiteX24" fmla="*/ 428625 w 947737"/>
              <a:gd name="connsiteY24" fmla="*/ 1609725 h 2224088"/>
              <a:gd name="connsiteX25" fmla="*/ 366712 w 947737"/>
              <a:gd name="connsiteY25" fmla="*/ 1619250 h 2224088"/>
              <a:gd name="connsiteX26" fmla="*/ 290512 w 947737"/>
              <a:gd name="connsiteY26" fmla="*/ 1690688 h 2224088"/>
              <a:gd name="connsiteX27" fmla="*/ 247650 w 947737"/>
              <a:gd name="connsiteY27" fmla="*/ 1728788 h 2224088"/>
              <a:gd name="connsiteX28" fmla="*/ 209550 w 947737"/>
              <a:gd name="connsiteY28" fmla="*/ 1752600 h 2224088"/>
              <a:gd name="connsiteX29" fmla="*/ 157162 w 947737"/>
              <a:gd name="connsiteY29" fmla="*/ 1752600 h 2224088"/>
              <a:gd name="connsiteX30" fmla="*/ 0 w 947737"/>
              <a:gd name="connsiteY30" fmla="*/ 1733550 h 2224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47737" h="2224088">
                <a:moveTo>
                  <a:pt x="0" y="1733550"/>
                </a:moveTo>
                <a:cubicBezTo>
                  <a:pt x="1587" y="1855788"/>
                  <a:pt x="3175" y="1978025"/>
                  <a:pt x="4762" y="2100263"/>
                </a:cubicBezTo>
                <a:lnTo>
                  <a:pt x="700087" y="2224088"/>
                </a:lnTo>
                <a:lnTo>
                  <a:pt x="914400" y="995363"/>
                </a:lnTo>
                <a:lnTo>
                  <a:pt x="947737" y="833438"/>
                </a:lnTo>
                <a:lnTo>
                  <a:pt x="862012" y="447675"/>
                </a:lnTo>
                <a:lnTo>
                  <a:pt x="733425" y="476250"/>
                </a:lnTo>
                <a:lnTo>
                  <a:pt x="661987" y="509588"/>
                </a:lnTo>
                <a:lnTo>
                  <a:pt x="576262" y="390525"/>
                </a:lnTo>
                <a:lnTo>
                  <a:pt x="533400" y="276225"/>
                </a:lnTo>
                <a:lnTo>
                  <a:pt x="466725" y="61913"/>
                </a:lnTo>
                <a:lnTo>
                  <a:pt x="428625" y="0"/>
                </a:lnTo>
                <a:lnTo>
                  <a:pt x="342900" y="0"/>
                </a:lnTo>
                <a:lnTo>
                  <a:pt x="319087" y="28575"/>
                </a:lnTo>
                <a:lnTo>
                  <a:pt x="433387" y="261938"/>
                </a:lnTo>
                <a:lnTo>
                  <a:pt x="514350" y="538163"/>
                </a:lnTo>
                <a:lnTo>
                  <a:pt x="566737" y="685800"/>
                </a:lnTo>
                <a:lnTo>
                  <a:pt x="647700" y="981075"/>
                </a:lnTo>
                <a:lnTo>
                  <a:pt x="638175" y="1085850"/>
                </a:lnTo>
                <a:lnTo>
                  <a:pt x="619125" y="1133475"/>
                </a:lnTo>
                <a:lnTo>
                  <a:pt x="595312" y="1204913"/>
                </a:lnTo>
                <a:lnTo>
                  <a:pt x="628650" y="1452563"/>
                </a:lnTo>
                <a:lnTo>
                  <a:pt x="557212" y="1538288"/>
                </a:lnTo>
                <a:lnTo>
                  <a:pt x="471487" y="1595438"/>
                </a:lnTo>
                <a:lnTo>
                  <a:pt x="428625" y="1609725"/>
                </a:lnTo>
                <a:lnTo>
                  <a:pt x="366712" y="1619250"/>
                </a:lnTo>
                <a:lnTo>
                  <a:pt x="290512" y="1690688"/>
                </a:lnTo>
                <a:lnTo>
                  <a:pt x="247650" y="1728788"/>
                </a:lnTo>
                <a:lnTo>
                  <a:pt x="209550" y="1752600"/>
                </a:lnTo>
                <a:lnTo>
                  <a:pt x="157162" y="1752600"/>
                </a:lnTo>
                <a:lnTo>
                  <a:pt x="0" y="1733550"/>
                </a:lnTo>
                <a:close/>
              </a:path>
            </a:pathLst>
          </a:custGeom>
          <a:blipFill>
            <a:blip r:embed="rId3"/>
            <a:stretch>
              <a:fillRect l="136" t="-12161" r="-371240" b="-878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4">
            <a:extLst>
              <a:ext uri="{FF2B5EF4-FFF2-40B4-BE49-F238E27FC236}">
                <a16:creationId xmlns:a16="http://schemas.microsoft.com/office/drawing/2014/main" id="{D583CB60-0E40-F4E6-756B-6BD479528A35}"/>
              </a:ext>
            </a:extLst>
          </p:cNvPr>
          <p:cNvSpPr txBox="1">
            <a:spLocks/>
          </p:cNvSpPr>
          <p:nvPr/>
        </p:nvSpPr>
        <p:spPr>
          <a:xfrm>
            <a:off x="1464062" y="-120412"/>
            <a:ext cx="92638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Land Use 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6BBF3-6BDE-14DD-A040-656FE2E53AA9}"/>
              </a:ext>
            </a:extLst>
          </p:cNvPr>
          <p:cNvSpPr txBox="1"/>
          <p:nvPr/>
        </p:nvSpPr>
        <p:spPr>
          <a:xfrm>
            <a:off x="0" y="5602939"/>
            <a:ext cx="12192000" cy="121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 and Enhancement of Land Management Strategies Using Hyperspectral Imagery and Big Data Analytics, UKRI GCRF/EHU, £ 20,270.71, Oct. 2020 – Sept. 2021.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Funding source: GCRF/EHU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Partners: Lancaster University (UK), University of Port Harcourt (Nigeria)</a:t>
            </a:r>
          </a:p>
        </p:txBody>
      </p:sp>
    </p:spTree>
    <p:extLst>
      <p:ext uri="{BB962C8B-B14F-4D97-AF65-F5344CB8AC3E}">
        <p14:creationId xmlns:p14="http://schemas.microsoft.com/office/powerpoint/2010/main" val="1978810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49">
        <p:fade/>
      </p:transition>
    </mc:Choice>
    <mc:Fallback>
      <p:transition spd="med" advTm="1149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F645BA76-66B7-5EE5-2E1F-B0B92677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7535175" y="1228726"/>
            <a:ext cx="4457488" cy="4448450"/>
          </a:xfrm>
          <a:prstGeom prst="rect">
            <a:avLst/>
          </a:prstGeom>
          <a:ln w="19050">
            <a:noFill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A8B0FF-8643-4F98-3228-1B6379F692C6}"/>
              </a:ext>
            </a:extLst>
          </p:cNvPr>
          <p:cNvSpPr/>
          <p:nvPr/>
        </p:nvSpPr>
        <p:spPr>
          <a:xfrm>
            <a:off x="4981575" y="1514475"/>
            <a:ext cx="2228850" cy="409575"/>
          </a:xfrm>
          <a:prstGeom prst="roundRect">
            <a:avLst/>
          </a:prstGeom>
          <a:solidFill>
            <a:srgbClr val="7A6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Commercial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F3433E-C619-0E00-5B4B-CBC0E76A8AB7}"/>
              </a:ext>
            </a:extLst>
          </p:cNvPr>
          <p:cNvSpPr/>
          <p:nvPr/>
        </p:nvSpPr>
        <p:spPr>
          <a:xfrm>
            <a:off x="8345488" y="2503626"/>
            <a:ext cx="974725" cy="1108075"/>
          </a:xfrm>
          <a:custGeom>
            <a:avLst/>
            <a:gdLst>
              <a:gd name="connsiteX0" fmla="*/ 695325 w 974725"/>
              <a:gd name="connsiteY0" fmla="*/ 0 h 1108075"/>
              <a:gd name="connsiteX1" fmla="*/ 774700 w 974725"/>
              <a:gd name="connsiteY1" fmla="*/ 31750 h 1108075"/>
              <a:gd name="connsiteX2" fmla="*/ 857250 w 974725"/>
              <a:gd name="connsiteY2" fmla="*/ 38100 h 1108075"/>
              <a:gd name="connsiteX3" fmla="*/ 895350 w 974725"/>
              <a:gd name="connsiteY3" fmla="*/ 28575 h 1108075"/>
              <a:gd name="connsiteX4" fmla="*/ 908050 w 974725"/>
              <a:gd name="connsiteY4" fmla="*/ 31750 h 1108075"/>
              <a:gd name="connsiteX5" fmla="*/ 927100 w 974725"/>
              <a:gd name="connsiteY5" fmla="*/ 31750 h 1108075"/>
              <a:gd name="connsiteX6" fmla="*/ 962025 w 974725"/>
              <a:gd name="connsiteY6" fmla="*/ 28575 h 1108075"/>
              <a:gd name="connsiteX7" fmla="*/ 974725 w 974725"/>
              <a:gd name="connsiteY7" fmla="*/ 34925 h 1108075"/>
              <a:gd name="connsiteX8" fmla="*/ 949325 w 974725"/>
              <a:gd name="connsiteY8" fmla="*/ 222250 h 1108075"/>
              <a:gd name="connsiteX9" fmla="*/ 882650 w 974725"/>
              <a:gd name="connsiteY9" fmla="*/ 606425 h 1108075"/>
              <a:gd name="connsiteX10" fmla="*/ 822325 w 974725"/>
              <a:gd name="connsiteY10" fmla="*/ 866775 h 1108075"/>
              <a:gd name="connsiteX11" fmla="*/ 796925 w 974725"/>
              <a:gd name="connsiteY11" fmla="*/ 939800 h 1108075"/>
              <a:gd name="connsiteX12" fmla="*/ 742950 w 974725"/>
              <a:gd name="connsiteY12" fmla="*/ 971550 h 1108075"/>
              <a:gd name="connsiteX13" fmla="*/ 695325 w 974725"/>
              <a:gd name="connsiteY13" fmla="*/ 984250 h 1108075"/>
              <a:gd name="connsiteX14" fmla="*/ 631825 w 974725"/>
              <a:gd name="connsiteY14" fmla="*/ 1022350 h 1108075"/>
              <a:gd name="connsiteX15" fmla="*/ 584200 w 974725"/>
              <a:gd name="connsiteY15" fmla="*/ 1044575 h 1108075"/>
              <a:gd name="connsiteX16" fmla="*/ 473075 w 974725"/>
              <a:gd name="connsiteY16" fmla="*/ 1066800 h 1108075"/>
              <a:gd name="connsiteX17" fmla="*/ 311150 w 974725"/>
              <a:gd name="connsiteY17" fmla="*/ 1082675 h 1108075"/>
              <a:gd name="connsiteX18" fmla="*/ 184150 w 974725"/>
              <a:gd name="connsiteY18" fmla="*/ 1104900 h 1108075"/>
              <a:gd name="connsiteX19" fmla="*/ 79375 w 974725"/>
              <a:gd name="connsiteY19" fmla="*/ 1108075 h 1108075"/>
              <a:gd name="connsiteX20" fmla="*/ 53975 w 974725"/>
              <a:gd name="connsiteY20" fmla="*/ 1098550 h 1108075"/>
              <a:gd name="connsiteX21" fmla="*/ 19050 w 974725"/>
              <a:gd name="connsiteY21" fmla="*/ 1076325 h 1108075"/>
              <a:gd name="connsiteX22" fmla="*/ 0 w 974725"/>
              <a:gd name="connsiteY22" fmla="*/ 1047750 h 1108075"/>
              <a:gd name="connsiteX23" fmla="*/ 0 w 974725"/>
              <a:gd name="connsiteY23" fmla="*/ 971550 h 1108075"/>
              <a:gd name="connsiteX24" fmla="*/ 12700 w 974725"/>
              <a:gd name="connsiteY24" fmla="*/ 946150 h 1108075"/>
              <a:gd name="connsiteX25" fmla="*/ 66675 w 974725"/>
              <a:gd name="connsiteY25" fmla="*/ 923925 h 1108075"/>
              <a:gd name="connsiteX26" fmla="*/ 101600 w 974725"/>
              <a:gd name="connsiteY26" fmla="*/ 914400 h 1108075"/>
              <a:gd name="connsiteX27" fmla="*/ 222250 w 974725"/>
              <a:gd name="connsiteY27" fmla="*/ 911225 h 1108075"/>
              <a:gd name="connsiteX28" fmla="*/ 276225 w 974725"/>
              <a:gd name="connsiteY28" fmla="*/ 908050 h 1108075"/>
              <a:gd name="connsiteX29" fmla="*/ 374650 w 974725"/>
              <a:gd name="connsiteY29" fmla="*/ 869950 h 1108075"/>
              <a:gd name="connsiteX30" fmla="*/ 425450 w 974725"/>
              <a:gd name="connsiteY30" fmla="*/ 781050 h 1108075"/>
              <a:gd name="connsiteX31" fmla="*/ 517525 w 974725"/>
              <a:gd name="connsiteY31" fmla="*/ 676275 h 1108075"/>
              <a:gd name="connsiteX32" fmla="*/ 555625 w 974725"/>
              <a:gd name="connsiteY32" fmla="*/ 571500 h 1108075"/>
              <a:gd name="connsiteX33" fmla="*/ 641350 w 974725"/>
              <a:gd name="connsiteY33" fmla="*/ 482600 h 1108075"/>
              <a:gd name="connsiteX34" fmla="*/ 676275 w 974725"/>
              <a:gd name="connsiteY34" fmla="*/ 412750 h 1108075"/>
              <a:gd name="connsiteX35" fmla="*/ 701675 w 974725"/>
              <a:gd name="connsiteY35" fmla="*/ 358775 h 1108075"/>
              <a:gd name="connsiteX36" fmla="*/ 730250 w 974725"/>
              <a:gd name="connsiteY36" fmla="*/ 254000 h 1108075"/>
              <a:gd name="connsiteX37" fmla="*/ 730250 w 974725"/>
              <a:gd name="connsiteY37" fmla="*/ 165100 h 1108075"/>
              <a:gd name="connsiteX38" fmla="*/ 717550 w 974725"/>
              <a:gd name="connsiteY38" fmla="*/ 111125 h 1108075"/>
              <a:gd name="connsiteX39" fmla="*/ 695325 w 974725"/>
              <a:gd name="connsiteY39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74725" h="1108075">
                <a:moveTo>
                  <a:pt x="695325" y="0"/>
                </a:moveTo>
                <a:lnTo>
                  <a:pt x="774700" y="31750"/>
                </a:lnTo>
                <a:lnTo>
                  <a:pt x="857250" y="38100"/>
                </a:lnTo>
                <a:lnTo>
                  <a:pt x="895350" y="28575"/>
                </a:lnTo>
                <a:lnTo>
                  <a:pt x="908050" y="31750"/>
                </a:lnTo>
                <a:lnTo>
                  <a:pt x="927100" y="31750"/>
                </a:lnTo>
                <a:lnTo>
                  <a:pt x="962025" y="28575"/>
                </a:lnTo>
                <a:lnTo>
                  <a:pt x="974725" y="34925"/>
                </a:lnTo>
                <a:lnTo>
                  <a:pt x="949325" y="222250"/>
                </a:lnTo>
                <a:lnTo>
                  <a:pt x="882650" y="606425"/>
                </a:lnTo>
                <a:lnTo>
                  <a:pt x="822325" y="866775"/>
                </a:lnTo>
                <a:lnTo>
                  <a:pt x="796925" y="939800"/>
                </a:lnTo>
                <a:lnTo>
                  <a:pt x="742950" y="971550"/>
                </a:lnTo>
                <a:lnTo>
                  <a:pt x="695325" y="984250"/>
                </a:lnTo>
                <a:lnTo>
                  <a:pt x="631825" y="1022350"/>
                </a:lnTo>
                <a:lnTo>
                  <a:pt x="584200" y="1044575"/>
                </a:lnTo>
                <a:lnTo>
                  <a:pt x="473075" y="1066800"/>
                </a:lnTo>
                <a:lnTo>
                  <a:pt x="311150" y="1082675"/>
                </a:lnTo>
                <a:lnTo>
                  <a:pt x="184150" y="1104900"/>
                </a:lnTo>
                <a:lnTo>
                  <a:pt x="79375" y="1108075"/>
                </a:lnTo>
                <a:lnTo>
                  <a:pt x="53975" y="1098550"/>
                </a:lnTo>
                <a:lnTo>
                  <a:pt x="19050" y="1076325"/>
                </a:lnTo>
                <a:lnTo>
                  <a:pt x="0" y="1047750"/>
                </a:lnTo>
                <a:lnTo>
                  <a:pt x="0" y="971550"/>
                </a:lnTo>
                <a:lnTo>
                  <a:pt x="12700" y="946150"/>
                </a:lnTo>
                <a:lnTo>
                  <a:pt x="66675" y="923925"/>
                </a:lnTo>
                <a:lnTo>
                  <a:pt x="101600" y="914400"/>
                </a:lnTo>
                <a:lnTo>
                  <a:pt x="222250" y="911225"/>
                </a:lnTo>
                <a:lnTo>
                  <a:pt x="276225" y="908050"/>
                </a:lnTo>
                <a:lnTo>
                  <a:pt x="374650" y="869950"/>
                </a:lnTo>
                <a:lnTo>
                  <a:pt x="425450" y="781050"/>
                </a:lnTo>
                <a:lnTo>
                  <a:pt x="517525" y="676275"/>
                </a:lnTo>
                <a:lnTo>
                  <a:pt x="555625" y="571500"/>
                </a:lnTo>
                <a:lnTo>
                  <a:pt x="641350" y="482600"/>
                </a:lnTo>
                <a:lnTo>
                  <a:pt x="676275" y="412750"/>
                </a:lnTo>
                <a:lnTo>
                  <a:pt x="701675" y="358775"/>
                </a:lnTo>
                <a:lnTo>
                  <a:pt x="730250" y="254000"/>
                </a:lnTo>
                <a:lnTo>
                  <a:pt x="730250" y="165100"/>
                </a:lnTo>
                <a:lnTo>
                  <a:pt x="717550" y="111125"/>
                </a:lnTo>
                <a:lnTo>
                  <a:pt x="695325" y="0"/>
                </a:lnTo>
                <a:close/>
              </a:path>
            </a:pathLst>
          </a:custGeom>
          <a:blipFill>
            <a:blip r:embed="rId3"/>
            <a:stretch>
              <a:fillRect l="-82052" t="-117788" r="-275254" b="-1836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5756D6-AB95-3016-E8B2-57E36FC7967F}"/>
              </a:ext>
            </a:extLst>
          </p:cNvPr>
          <p:cNvSpPr/>
          <p:nvPr/>
        </p:nvSpPr>
        <p:spPr>
          <a:xfrm>
            <a:off x="9366250" y="2021819"/>
            <a:ext cx="1821656" cy="1264444"/>
          </a:xfrm>
          <a:custGeom>
            <a:avLst/>
            <a:gdLst>
              <a:gd name="connsiteX0" fmla="*/ 1524000 w 1821656"/>
              <a:gd name="connsiteY0" fmla="*/ 295275 h 1264444"/>
              <a:gd name="connsiteX1" fmla="*/ 1469231 w 1821656"/>
              <a:gd name="connsiteY1" fmla="*/ 309562 h 1264444"/>
              <a:gd name="connsiteX2" fmla="*/ 1323975 w 1821656"/>
              <a:gd name="connsiteY2" fmla="*/ 338137 h 1264444"/>
              <a:gd name="connsiteX3" fmla="*/ 1250156 w 1821656"/>
              <a:gd name="connsiteY3" fmla="*/ 345281 h 1264444"/>
              <a:gd name="connsiteX4" fmla="*/ 1157287 w 1821656"/>
              <a:gd name="connsiteY4" fmla="*/ 376237 h 1264444"/>
              <a:gd name="connsiteX5" fmla="*/ 1119187 w 1821656"/>
              <a:gd name="connsiteY5" fmla="*/ 388144 h 1264444"/>
              <a:gd name="connsiteX6" fmla="*/ 1078706 w 1821656"/>
              <a:gd name="connsiteY6" fmla="*/ 402431 h 1264444"/>
              <a:gd name="connsiteX7" fmla="*/ 1047750 w 1821656"/>
              <a:gd name="connsiteY7" fmla="*/ 411956 h 1264444"/>
              <a:gd name="connsiteX8" fmla="*/ 1035843 w 1821656"/>
              <a:gd name="connsiteY8" fmla="*/ 454819 h 1264444"/>
              <a:gd name="connsiteX9" fmla="*/ 1047750 w 1821656"/>
              <a:gd name="connsiteY9" fmla="*/ 502444 h 1264444"/>
              <a:gd name="connsiteX10" fmla="*/ 1064418 w 1821656"/>
              <a:gd name="connsiteY10" fmla="*/ 542925 h 1264444"/>
              <a:gd name="connsiteX11" fmla="*/ 1062037 w 1821656"/>
              <a:gd name="connsiteY11" fmla="*/ 564356 h 1264444"/>
              <a:gd name="connsiteX12" fmla="*/ 1081087 w 1821656"/>
              <a:gd name="connsiteY12" fmla="*/ 592931 h 1264444"/>
              <a:gd name="connsiteX13" fmla="*/ 1069181 w 1821656"/>
              <a:gd name="connsiteY13" fmla="*/ 626269 h 1264444"/>
              <a:gd name="connsiteX14" fmla="*/ 1033462 w 1821656"/>
              <a:gd name="connsiteY14" fmla="*/ 635794 h 1264444"/>
              <a:gd name="connsiteX15" fmla="*/ 988218 w 1821656"/>
              <a:gd name="connsiteY15" fmla="*/ 647700 h 1264444"/>
              <a:gd name="connsiteX16" fmla="*/ 952500 w 1821656"/>
              <a:gd name="connsiteY16" fmla="*/ 657225 h 1264444"/>
              <a:gd name="connsiteX17" fmla="*/ 928687 w 1821656"/>
              <a:gd name="connsiteY17" fmla="*/ 659606 h 1264444"/>
              <a:gd name="connsiteX18" fmla="*/ 881062 w 1821656"/>
              <a:gd name="connsiteY18" fmla="*/ 676275 h 1264444"/>
              <a:gd name="connsiteX19" fmla="*/ 862012 w 1821656"/>
              <a:gd name="connsiteY19" fmla="*/ 683419 h 1264444"/>
              <a:gd name="connsiteX20" fmla="*/ 814387 w 1821656"/>
              <a:gd name="connsiteY20" fmla="*/ 688181 h 1264444"/>
              <a:gd name="connsiteX21" fmla="*/ 785812 w 1821656"/>
              <a:gd name="connsiteY21" fmla="*/ 692944 h 1264444"/>
              <a:gd name="connsiteX22" fmla="*/ 726281 w 1821656"/>
              <a:gd name="connsiteY22" fmla="*/ 714375 h 1264444"/>
              <a:gd name="connsiteX23" fmla="*/ 714375 w 1821656"/>
              <a:gd name="connsiteY23" fmla="*/ 716756 h 1264444"/>
              <a:gd name="connsiteX24" fmla="*/ 721518 w 1821656"/>
              <a:gd name="connsiteY24" fmla="*/ 752475 h 1264444"/>
              <a:gd name="connsiteX25" fmla="*/ 669131 w 1821656"/>
              <a:gd name="connsiteY25" fmla="*/ 759619 h 1264444"/>
              <a:gd name="connsiteX26" fmla="*/ 645318 w 1821656"/>
              <a:gd name="connsiteY26" fmla="*/ 735806 h 1264444"/>
              <a:gd name="connsiteX27" fmla="*/ 623887 w 1821656"/>
              <a:gd name="connsiteY27" fmla="*/ 685800 h 1264444"/>
              <a:gd name="connsiteX28" fmla="*/ 550068 w 1821656"/>
              <a:gd name="connsiteY28" fmla="*/ 692944 h 1264444"/>
              <a:gd name="connsiteX29" fmla="*/ 535781 w 1821656"/>
              <a:gd name="connsiteY29" fmla="*/ 697706 h 1264444"/>
              <a:gd name="connsiteX30" fmla="*/ 533400 w 1821656"/>
              <a:gd name="connsiteY30" fmla="*/ 738187 h 1264444"/>
              <a:gd name="connsiteX31" fmla="*/ 535781 w 1821656"/>
              <a:gd name="connsiteY31" fmla="*/ 757237 h 1264444"/>
              <a:gd name="connsiteX32" fmla="*/ 545306 w 1821656"/>
              <a:gd name="connsiteY32" fmla="*/ 842962 h 1264444"/>
              <a:gd name="connsiteX33" fmla="*/ 592931 w 1821656"/>
              <a:gd name="connsiteY33" fmla="*/ 995362 h 1264444"/>
              <a:gd name="connsiteX34" fmla="*/ 614362 w 1821656"/>
              <a:gd name="connsiteY34" fmla="*/ 1083469 h 1264444"/>
              <a:gd name="connsiteX35" fmla="*/ 633412 w 1821656"/>
              <a:gd name="connsiteY35" fmla="*/ 1131094 h 1264444"/>
              <a:gd name="connsiteX36" fmla="*/ 671512 w 1821656"/>
              <a:gd name="connsiteY36" fmla="*/ 1162050 h 1264444"/>
              <a:gd name="connsiteX37" fmla="*/ 692943 w 1821656"/>
              <a:gd name="connsiteY37" fmla="*/ 1166812 h 1264444"/>
              <a:gd name="connsiteX38" fmla="*/ 714375 w 1821656"/>
              <a:gd name="connsiteY38" fmla="*/ 1138237 h 1264444"/>
              <a:gd name="connsiteX39" fmla="*/ 721518 w 1821656"/>
              <a:gd name="connsiteY39" fmla="*/ 1112044 h 1264444"/>
              <a:gd name="connsiteX40" fmla="*/ 719137 w 1821656"/>
              <a:gd name="connsiteY40" fmla="*/ 1057275 h 1264444"/>
              <a:gd name="connsiteX41" fmla="*/ 721518 w 1821656"/>
              <a:gd name="connsiteY41" fmla="*/ 985837 h 1264444"/>
              <a:gd name="connsiteX42" fmla="*/ 721518 w 1821656"/>
              <a:gd name="connsiteY42" fmla="*/ 909637 h 1264444"/>
              <a:gd name="connsiteX43" fmla="*/ 714375 w 1821656"/>
              <a:gd name="connsiteY43" fmla="*/ 873919 h 1264444"/>
              <a:gd name="connsiteX44" fmla="*/ 711993 w 1821656"/>
              <a:gd name="connsiteY44" fmla="*/ 819150 h 1264444"/>
              <a:gd name="connsiteX45" fmla="*/ 731043 w 1821656"/>
              <a:gd name="connsiteY45" fmla="*/ 795337 h 1264444"/>
              <a:gd name="connsiteX46" fmla="*/ 731043 w 1821656"/>
              <a:gd name="connsiteY46" fmla="*/ 842962 h 1264444"/>
              <a:gd name="connsiteX47" fmla="*/ 750093 w 1821656"/>
              <a:gd name="connsiteY47" fmla="*/ 878681 h 1264444"/>
              <a:gd name="connsiteX48" fmla="*/ 759618 w 1821656"/>
              <a:gd name="connsiteY48" fmla="*/ 923925 h 1264444"/>
              <a:gd name="connsiteX49" fmla="*/ 766762 w 1821656"/>
              <a:gd name="connsiteY49" fmla="*/ 971550 h 1264444"/>
              <a:gd name="connsiteX50" fmla="*/ 807243 w 1821656"/>
              <a:gd name="connsiteY50" fmla="*/ 966787 h 1264444"/>
              <a:gd name="connsiteX51" fmla="*/ 871537 w 1821656"/>
              <a:gd name="connsiteY51" fmla="*/ 954881 h 1264444"/>
              <a:gd name="connsiteX52" fmla="*/ 964406 w 1821656"/>
              <a:gd name="connsiteY52" fmla="*/ 926306 h 1264444"/>
              <a:gd name="connsiteX53" fmla="*/ 1007268 w 1821656"/>
              <a:gd name="connsiteY53" fmla="*/ 916781 h 1264444"/>
              <a:gd name="connsiteX54" fmla="*/ 1064418 w 1821656"/>
              <a:gd name="connsiteY54" fmla="*/ 912019 h 1264444"/>
              <a:gd name="connsiteX55" fmla="*/ 1102518 w 1821656"/>
              <a:gd name="connsiteY55" fmla="*/ 885825 h 1264444"/>
              <a:gd name="connsiteX56" fmla="*/ 1128712 w 1821656"/>
              <a:gd name="connsiteY56" fmla="*/ 873919 h 1264444"/>
              <a:gd name="connsiteX57" fmla="*/ 1147762 w 1821656"/>
              <a:gd name="connsiteY57" fmla="*/ 869156 h 1264444"/>
              <a:gd name="connsiteX58" fmla="*/ 1152525 w 1821656"/>
              <a:gd name="connsiteY58" fmla="*/ 892969 h 1264444"/>
              <a:gd name="connsiteX59" fmla="*/ 1154906 w 1821656"/>
              <a:gd name="connsiteY59" fmla="*/ 923925 h 1264444"/>
              <a:gd name="connsiteX60" fmla="*/ 1154906 w 1821656"/>
              <a:gd name="connsiteY60" fmla="*/ 954881 h 1264444"/>
              <a:gd name="connsiteX61" fmla="*/ 1159668 w 1821656"/>
              <a:gd name="connsiteY61" fmla="*/ 962025 h 1264444"/>
              <a:gd name="connsiteX62" fmla="*/ 1166812 w 1821656"/>
              <a:gd name="connsiteY62" fmla="*/ 971550 h 1264444"/>
              <a:gd name="connsiteX63" fmla="*/ 1209675 w 1821656"/>
              <a:gd name="connsiteY63" fmla="*/ 969169 h 1264444"/>
              <a:gd name="connsiteX64" fmla="*/ 1276350 w 1821656"/>
              <a:gd name="connsiteY64" fmla="*/ 942975 h 1264444"/>
              <a:gd name="connsiteX65" fmla="*/ 1314450 w 1821656"/>
              <a:gd name="connsiteY65" fmla="*/ 940594 h 1264444"/>
              <a:gd name="connsiteX66" fmla="*/ 1373981 w 1821656"/>
              <a:gd name="connsiteY66" fmla="*/ 928687 h 1264444"/>
              <a:gd name="connsiteX67" fmla="*/ 1433512 w 1821656"/>
              <a:gd name="connsiteY67" fmla="*/ 916781 h 1264444"/>
              <a:gd name="connsiteX68" fmla="*/ 1526381 w 1821656"/>
              <a:gd name="connsiteY68" fmla="*/ 897731 h 1264444"/>
              <a:gd name="connsiteX69" fmla="*/ 1583531 w 1821656"/>
              <a:gd name="connsiteY69" fmla="*/ 876300 h 1264444"/>
              <a:gd name="connsiteX70" fmla="*/ 1614487 w 1821656"/>
              <a:gd name="connsiteY70" fmla="*/ 871537 h 1264444"/>
              <a:gd name="connsiteX71" fmla="*/ 1595437 w 1821656"/>
              <a:gd name="connsiteY71" fmla="*/ 816769 h 1264444"/>
              <a:gd name="connsiteX72" fmla="*/ 1631156 w 1821656"/>
              <a:gd name="connsiteY72" fmla="*/ 814387 h 1264444"/>
              <a:gd name="connsiteX73" fmla="*/ 1657350 w 1821656"/>
              <a:gd name="connsiteY73" fmla="*/ 809625 h 1264444"/>
              <a:gd name="connsiteX74" fmla="*/ 1664493 w 1821656"/>
              <a:gd name="connsiteY74" fmla="*/ 781050 h 1264444"/>
              <a:gd name="connsiteX75" fmla="*/ 1638300 w 1821656"/>
              <a:gd name="connsiteY75" fmla="*/ 721519 h 1264444"/>
              <a:gd name="connsiteX76" fmla="*/ 1633537 w 1821656"/>
              <a:gd name="connsiteY76" fmla="*/ 666750 h 1264444"/>
              <a:gd name="connsiteX77" fmla="*/ 1621631 w 1821656"/>
              <a:gd name="connsiteY77" fmla="*/ 631031 h 1264444"/>
              <a:gd name="connsiteX78" fmla="*/ 1590675 w 1821656"/>
              <a:gd name="connsiteY78" fmla="*/ 628650 h 1264444"/>
              <a:gd name="connsiteX79" fmla="*/ 1557337 w 1821656"/>
              <a:gd name="connsiteY79" fmla="*/ 642937 h 1264444"/>
              <a:gd name="connsiteX80" fmla="*/ 1547812 w 1821656"/>
              <a:gd name="connsiteY80" fmla="*/ 645319 h 1264444"/>
              <a:gd name="connsiteX81" fmla="*/ 1531143 w 1821656"/>
              <a:gd name="connsiteY81" fmla="*/ 621506 h 1264444"/>
              <a:gd name="connsiteX82" fmla="*/ 1531143 w 1821656"/>
              <a:gd name="connsiteY82" fmla="*/ 569119 h 1264444"/>
              <a:gd name="connsiteX83" fmla="*/ 1526381 w 1821656"/>
              <a:gd name="connsiteY83" fmla="*/ 519112 h 1264444"/>
              <a:gd name="connsiteX84" fmla="*/ 1514475 w 1821656"/>
              <a:gd name="connsiteY84" fmla="*/ 488156 h 1264444"/>
              <a:gd name="connsiteX85" fmla="*/ 1509712 w 1821656"/>
              <a:gd name="connsiteY85" fmla="*/ 459581 h 1264444"/>
              <a:gd name="connsiteX86" fmla="*/ 1514475 w 1821656"/>
              <a:gd name="connsiteY86" fmla="*/ 416719 h 1264444"/>
              <a:gd name="connsiteX87" fmla="*/ 1507331 w 1821656"/>
              <a:gd name="connsiteY87" fmla="*/ 390525 h 1264444"/>
              <a:gd name="connsiteX88" fmla="*/ 1483518 w 1821656"/>
              <a:gd name="connsiteY88" fmla="*/ 342900 h 1264444"/>
              <a:gd name="connsiteX89" fmla="*/ 1516856 w 1821656"/>
              <a:gd name="connsiteY89" fmla="*/ 335756 h 1264444"/>
              <a:gd name="connsiteX90" fmla="*/ 1552575 w 1821656"/>
              <a:gd name="connsiteY90" fmla="*/ 311944 h 1264444"/>
              <a:gd name="connsiteX91" fmla="*/ 1550193 w 1821656"/>
              <a:gd name="connsiteY91" fmla="*/ 302419 h 1264444"/>
              <a:gd name="connsiteX92" fmla="*/ 504825 w 1821656"/>
              <a:gd name="connsiteY92" fmla="*/ 76200 h 1264444"/>
              <a:gd name="connsiteX93" fmla="*/ 450056 w 1821656"/>
              <a:gd name="connsiteY93" fmla="*/ 78581 h 1264444"/>
              <a:gd name="connsiteX94" fmla="*/ 442912 w 1821656"/>
              <a:gd name="connsiteY94" fmla="*/ 183356 h 1264444"/>
              <a:gd name="connsiteX95" fmla="*/ 435768 w 1821656"/>
              <a:gd name="connsiteY95" fmla="*/ 221456 h 1264444"/>
              <a:gd name="connsiteX96" fmla="*/ 426243 w 1821656"/>
              <a:gd name="connsiteY96" fmla="*/ 233362 h 1264444"/>
              <a:gd name="connsiteX97" fmla="*/ 414337 w 1821656"/>
              <a:gd name="connsiteY97" fmla="*/ 259556 h 1264444"/>
              <a:gd name="connsiteX98" fmla="*/ 409575 w 1821656"/>
              <a:gd name="connsiteY98" fmla="*/ 292894 h 1264444"/>
              <a:gd name="connsiteX99" fmla="*/ 414337 w 1821656"/>
              <a:gd name="connsiteY99" fmla="*/ 314325 h 1264444"/>
              <a:gd name="connsiteX100" fmla="*/ 433387 w 1821656"/>
              <a:gd name="connsiteY100" fmla="*/ 323850 h 1264444"/>
              <a:gd name="connsiteX101" fmla="*/ 431006 w 1821656"/>
              <a:gd name="connsiteY101" fmla="*/ 354806 h 1264444"/>
              <a:gd name="connsiteX102" fmla="*/ 428625 w 1821656"/>
              <a:gd name="connsiteY102" fmla="*/ 378619 h 1264444"/>
              <a:gd name="connsiteX103" fmla="*/ 419100 w 1821656"/>
              <a:gd name="connsiteY103" fmla="*/ 440531 h 1264444"/>
              <a:gd name="connsiteX104" fmla="*/ 419100 w 1821656"/>
              <a:gd name="connsiteY104" fmla="*/ 473869 h 1264444"/>
              <a:gd name="connsiteX105" fmla="*/ 423862 w 1821656"/>
              <a:gd name="connsiteY105" fmla="*/ 502444 h 1264444"/>
              <a:gd name="connsiteX106" fmla="*/ 442912 w 1821656"/>
              <a:gd name="connsiteY106" fmla="*/ 514350 h 1264444"/>
              <a:gd name="connsiteX107" fmla="*/ 497681 w 1821656"/>
              <a:gd name="connsiteY107" fmla="*/ 514350 h 1264444"/>
              <a:gd name="connsiteX108" fmla="*/ 523875 w 1821656"/>
              <a:gd name="connsiteY108" fmla="*/ 509587 h 1264444"/>
              <a:gd name="connsiteX109" fmla="*/ 528637 w 1821656"/>
              <a:gd name="connsiteY109" fmla="*/ 528637 h 1264444"/>
              <a:gd name="connsiteX110" fmla="*/ 528637 w 1821656"/>
              <a:gd name="connsiteY110" fmla="*/ 566737 h 1264444"/>
              <a:gd name="connsiteX111" fmla="*/ 533400 w 1821656"/>
              <a:gd name="connsiteY111" fmla="*/ 611981 h 1264444"/>
              <a:gd name="connsiteX112" fmla="*/ 545306 w 1821656"/>
              <a:gd name="connsiteY112" fmla="*/ 623887 h 1264444"/>
              <a:gd name="connsiteX113" fmla="*/ 626268 w 1821656"/>
              <a:gd name="connsiteY113" fmla="*/ 607219 h 1264444"/>
              <a:gd name="connsiteX114" fmla="*/ 685800 w 1821656"/>
              <a:gd name="connsiteY114" fmla="*/ 597694 h 1264444"/>
              <a:gd name="connsiteX115" fmla="*/ 745331 w 1821656"/>
              <a:gd name="connsiteY115" fmla="*/ 581025 h 1264444"/>
              <a:gd name="connsiteX116" fmla="*/ 812006 w 1821656"/>
              <a:gd name="connsiteY116" fmla="*/ 573881 h 1264444"/>
              <a:gd name="connsiteX117" fmla="*/ 833437 w 1821656"/>
              <a:gd name="connsiteY117" fmla="*/ 552450 h 1264444"/>
              <a:gd name="connsiteX118" fmla="*/ 840581 w 1821656"/>
              <a:gd name="connsiteY118" fmla="*/ 523875 h 1264444"/>
              <a:gd name="connsiteX119" fmla="*/ 845343 w 1821656"/>
              <a:gd name="connsiteY119" fmla="*/ 478631 h 1264444"/>
              <a:gd name="connsiteX120" fmla="*/ 840581 w 1821656"/>
              <a:gd name="connsiteY120" fmla="*/ 435769 h 1264444"/>
              <a:gd name="connsiteX121" fmla="*/ 835818 w 1821656"/>
              <a:gd name="connsiteY121" fmla="*/ 407194 h 1264444"/>
              <a:gd name="connsiteX122" fmla="*/ 862012 w 1821656"/>
              <a:gd name="connsiteY122" fmla="*/ 407194 h 1264444"/>
              <a:gd name="connsiteX123" fmla="*/ 900112 w 1821656"/>
              <a:gd name="connsiteY123" fmla="*/ 395287 h 1264444"/>
              <a:gd name="connsiteX124" fmla="*/ 916781 w 1821656"/>
              <a:gd name="connsiteY124" fmla="*/ 388144 h 1264444"/>
              <a:gd name="connsiteX125" fmla="*/ 916781 w 1821656"/>
              <a:gd name="connsiteY125" fmla="*/ 364331 h 1264444"/>
              <a:gd name="connsiteX126" fmla="*/ 912018 w 1821656"/>
              <a:gd name="connsiteY126" fmla="*/ 328612 h 1264444"/>
              <a:gd name="connsiteX127" fmla="*/ 897731 w 1821656"/>
              <a:gd name="connsiteY127" fmla="*/ 285750 h 1264444"/>
              <a:gd name="connsiteX128" fmla="*/ 900112 w 1821656"/>
              <a:gd name="connsiteY128" fmla="*/ 250031 h 1264444"/>
              <a:gd name="connsiteX129" fmla="*/ 902493 w 1821656"/>
              <a:gd name="connsiteY129" fmla="*/ 209550 h 1264444"/>
              <a:gd name="connsiteX130" fmla="*/ 897731 w 1821656"/>
              <a:gd name="connsiteY130" fmla="*/ 173831 h 1264444"/>
              <a:gd name="connsiteX131" fmla="*/ 904875 w 1821656"/>
              <a:gd name="connsiteY131" fmla="*/ 142875 h 1264444"/>
              <a:gd name="connsiteX132" fmla="*/ 912018 w 1821656"/>
              <a:gd name="connsiteY132" fmla="*/ 102394 h 1264444"/>
              <a:gd name="connsiteX133" fmla="*/ 902493 w 1821656"/>
              <a:gd name="connsiteY133" fmla="*/ 95250 h 1264444"/>
              <a:gd name="connsiteX134" fmla="*/ 883443 w 1821656"/>
              <a:gd name="connsiteY134" fmla="*/ 100012 h 1264444"/>
              <a:gd name="connsiteX135" fmla="*/ 828675 w 1821656"/>
              <a:gd name="connsiteY135" fmla="*/ 100012 h 1264444"/>
              <a:gd name="connsiteX136" fmla="*/ 766762 w 1821656"/>
              <a:gd name="connsiteY136" fmla="*/ 100012 h 1264444"/>
              <a:gd name="connsiteX137" fmla="*/ 676275 w 1821656"/>
              <a:gd name="connsiteY137" fmla="*/ 95250 h 1264444"/>
              <a:gd name="connsiteX138" fmla="*/ 633412 w 1821656"/>
              <a:gd name="connsiteY138" fmla="*/ 97631 h 1264444"/>
              <a:gd name="connsiteX139" fmla="*/ 597693 w 1821656"/>
              <a:gd name="connsiteY139" fmla="*/ 97631 h 1264444"/>
              <a:gd name="connsiteX140" fmla="*/ 542925 w 1821656"/>
              <a:gd name="connsiteY140" fmla="*/ 80962 h 1264444"/>
              <a:gd name="connsiteX141" fmla="*/ 359568 w 1821656"/>
              <a:gd name="connsiteY141" fmla="*/ 0 h 1264444"/>
              <a:gd name="connsiteX142" fmla="*/ 414337 w 1821656"/>
              <a:gd name="connsiteY142" fmla="*/ 28575 h 1264444"/>
              <a:gd name="connsiteX143" fmla="*/ 440531 w 1821656"/>
              <a:gd name="connsiteY143" fmla="*/ 40481 h 1264444"/>
              <a:gd name="connsiteX144" fmla="*/ 466725 w 1821656"/>
              <a:gd name="connsiteY144" fmla="*/ 47625 h 1264444"/>
              <a:gd name="connsiteX145" fmla="*/ 507206 w 1821656"/>
              <a:gd name="connsiteY145" fmla="*/ 50006 h 1264444"/>
              <a:gd name="connsiteX146" fmla="*/ 523875 w 1821656"/>
              <a:gd name="connsiteY146" fmla="*/ 45244 h 1264444"/>
              <a:gd name="connsiteX147" fmla="*/ 595312 w 1821656"/>
              <a:gd name="connsiteY147" fmla="*/ 40481 h 1264444"/>
              <a:gd name="connsiteX148" fmla="*/ 635793 w 1821656"/>
              <a:gd name="connsiteY148" fmla="*/ 38100 h 1264444"/>
              <a:gd name="connsiteX149" fmla="*/ 671512 w 1821656"/>
              <a:gd name="connsiteY149" fmla="*/ 38100 h 1264444"/>
              <a:gd name="connsiteX150" fmla="*/ 847725 w 1821656"/>
              <a:gd name="connsiteY150" fmla="*/ 45244 h 1264444"/>
              <a:gd name="connsiteX151" fmla="*/ 1116806 w 1821656"/>
              <a:gd name="connsiteY151" fmla="*/ 50006 h 1264444"/>
              <a:gd name="connsiteX152" fmla="*/ 1328737 w 1821656"/>
              <a:gd name="connsiteY152" fmla="*/ 66675 h 1264444"/>
              <a:gd name="connsiteX153" fmla="*/ 1397793 w 1821656"/>
              <a:gd name="connsiteY153" fmla="*/ 47625 h 1264444"/>
              <a:gd name="connsiteX154" fmla="*/ 1481137 w 1821656"/>
              <a:gd name="connsiteY154" fmla="*/ 54769 h 1264444"/>
              <a:gd name="connsiteX155" fmla="*/ 1521618 w 1821656"/>
              <a:gd name="connsiteY155" fmla="*/ 61912 h 1264444"/>
              <a:gd name="connsiteX156" fmla="*/ 1554956 w 1821656"/>
              <a:gd name="connsiteY156" fmla="*/ 42862 h 1264444"/>
              <a:gd name="connsiteX157" fmla="*/ 1585912 w 1821656"/>
              <a:gd name="connsiteY157" fmla="*/ 45244 h 1264444"/>
              <a:gd name="connsiteX158" fmla="*/ 1609725 w 1821656"/>
              <a:gd name="connsiteY158" fmla="*/ 52387 h 1264444"/>
              <a:gd name="connsiteX159" fmla="*/ 1650206 w 1821656"/>
              <a:gd name="connsiteY159" fmla="*/ 40481 h 1264444"/>
              <a:gd name="connsiteX160" fmla="*/ 1671637 w 1821656"/>
              <a:gd name="connsiteY160" fmla="*/ 64294 h 1264444"/>
              <a:gd name="connsiteX161" fmla="*/ 1681162 w 1821656"/>
              <a:gd name="connsiteY161" fmla="*/ 71437 h 1264444"/>
              <a:gd name="connsiteX162" fmla="*/ 1645443 w 1821656"/>
              <a:gd name="connsiteY162" fmla="*/ 164306 h 1264444"/>
              <a:gd name="connsiteX163" fmla="*/ 1621631 w 1821656"/>
              <a:gd name="connsiteY163" fmla="*/ 209550 h 1264444"/>
              <a:gd name="connsiteX164" fmla="*/ 1633537 w 1821656"/>
              <a:gd name="connsiteY164" fmla="*/ 278606 h 1264444"/>
              <a:gd name="connsiteX165" fmla="*/ 1619250 w 1821656"/>
              <a:gd name="connsiteY165" fmla="*/ 321469 h 1264444"/>
              <a:gd name="connsiteX166" fmla="*/ 1619250 w 1821656"/>
              <a:gd name="connsiteY166" fmla="*/ 345281 h 1264444"/>
              <a:gd name="connsiteX167" fmla="*/ 1645443 w 1821656"/>
              <a:gd name="connsiteY167" fmla="*/ 373856 h 1264444"/>
              <a:gd name="connsiteX168" fmla="*/ 1659731 w 1821656"/>
              <a:gd name="connsiteY168" fmla="*/ 373856 h 1264444"/>
              <a:gd name="connsiteX169" fmla="*/ 1683543 w 1821656"/>
              <a:gd name="connsiteY169" fmla="*/ 385762 h 1264444"/>
              <a:gd name="connsiteX170" fmla="*/ 1704975 w 1821656"/>
              <a:gd name="connsiteY170" fmla="*/ 428625 h 1264444"/>
              <a:gd name="connsiteX171" fmla="*/ 1704975 w 1821656"/>
              <a:gd name="connsiteY171" fmla="*/ 466725 h 1264444"/>
              <a:gd name="connsiteX172" fmla="*/ 1700212 w 1821656"/>
              <a:gd name="connsiteY172" fmla="*/ 540544 h 1264444"/>
              <a:gd name="connsiteX173" fmla="*/ 1685925 w 1821656"/>
              <a:gd name="connsiteY173" fmla="*/ 607219 h 1264444"/>
              <a:gd name="connsiteX174" fmla="*/ 1707356 w 1821656"/>
              <a:gd name="connsiteY174" fmla="*/ 638175 h 1264444"/>
              <a:gd name="connsiteX175" fmla="*/ 1716881 w 1821656"/>
              <a:gd name="connsiteY175" fmla="*/ 671512 h 1264444"/>
              <a:gd name="connsiteX176" fmla="*/ 1721643 w 1821656"/>
              <a:gd name="connsiteY176" fmla="*/ 692944 h 1264444"/>
              <a:gd name="connsiteX177" fmla="*/ 1728787 w 1821656"/>
              <a:gd name="connsiteY177" fmla="*/ 711994 h 1264444"/>
              <a:gd name="connsiteX178" fmla="*/ 1724025 w 1821656"/>
              <a:gd name="connsiteY178" fmla="*/ 750094 h 1264444"/>
              <a:gd name="connsiteX179" fmla="*/ 1700212 w 1821656"/>
              <a:gd name="connsiteY179" fmla="*/ 802481 h 1264444"/>
              <a:gd name="connsiteX180" fmla="*/ 1738312 w 1821656"/>
              <a:gd name="connsiteY180" fmla="*/ 871537 h 1264444"/>
              <a:gd name="connsiteX181" fmla="*/ 1738312 w 1821656"/>
              <a:gd name="connsiteY181" fmla="*/ 923925 h 1264444"/>
              <a:gd name="connsiteX182" fmla="*/ 1771650 w 1821656"/>
              <a:gd name="connsiteY182" fmla="*/ 964406 h 1264444"/>
              <a:gd name="connsiteX183" fmla="*/ 1821656 w 1821656"/>
              <a:gd name="connsiteY183" fmla="*/ 983456 h 1264444"/>
              <a:gd name="connsiteX184" fmla="*/ 1762125 w 1821656"/>
              <a:gd name="connsiteY184" fmla="*/ 1026319 h 1264444"/>
              <a:gd name="connsiteX185" fmla="*/ 1507331 w 1821656"/>
              <a:gd name="connsiteY185" fmla="*/ 1057275 h 1264444"/>
              <a:gd name="connsiteX186" fmla="*/ 1314450 w 1821656"/>
              <a:gd name="connsiteY186" fmla="*/ 1095375 h 1264444"/>
              <a:gd name="connsiteX187" fmla="*/ 1171575 w 1821656"/>
              <a:gd name="connsiteY187" fmla="*/ 1119187 h 1264444"/>
              <a:gd name="connsiteX188" fmla="*/ 1066800 w 1821656"/>
              <a:gd name="connsiteY188" fmla="*/ 1138237 h 1264444"/>
              <a:gd name="connsiteX189" fmla="*/ 1023937 w 1821656"/>
              <a:gd name="connsiteY189" fmla="*/ 1114425 h 1264444"/>
              <a:gd name="connsiteX190" fmla="*/ 973931 w 1821656"/>
              <a:gd name="connsiteY190" fmla="*/ 1116806 h 1264444"/>
              <a:gd name="connsiteX191" fmla="*/ 957262 w 1821656"/>
              <a:gd name="connsiteY191" fmla="*/ 1150144 h 1264444"/>
              <a:gd name="connsiteX192" fmla="*/ 864393 w 1821656"/>
              <a:gd name="connsiteY192" fmla="*/ 1181100 h 1264444"/>
              <a:gd name="connsiteX193" fmla="*/ 797718 w 1821656"/>
              <a:gd name="connsiteY193" fmla="*/ 1188244 h 1264444"/>
              <a:gd name="connsiteX194" fmla="*/ 778668 w 1821656"/>
              <a:gd name="connsiteY194" fmla="*/ 1193006 h 1264444"/>
              <a:gd name="connsiteX195" fmla="*/ 766762 w 1821656"/>
              <a:gd name="connsiteY195" fmla="*/ 1209675 h 1264444"/>
              <a:gd name="connsiteX196" fmla="*/ 683418 w 1821656"/>
              <a:gd name="connsiteY196" fmla="*/ 1221581 h 1264444"/>
              <a:gd name="connsiteX197" fmla="*/ 616743 w 1821656"/>
              <a:gd name="connsiteY197" fmla="*/ 1209675 h 1264444"/>
              <a:gd name="connsiteX198" fmla="*/ 628650 w 1821656"/>
              <a:gd name="connsiteY198" fmla="*/ 1233487 h 1264444"/>
              <a:gd name="connsiteX199" fmla="*/ 602456 w 1821656"/>
              <a:gd name="connsiteY199" fmla="*/ 1233487 h 1264444"/>
              <a:gd name="connsiteX200" fmla="*/ 538162 w 1821656"/>
              <a:gd name="connsiteY200" fmla="*/ 1238250 h 1264444"/>
              <a:gd name="connsiteX201" fmla="*/ 478631 w 1821656"/>
              <a:gd name="connsiteY201" fmla="*/ 1240631 h 1264444"/>
              <a:gd name="connsiteX202" fmla="*/ 435768 w 1821656"/>
              <a:gd name="connsiteY202" fmla="*/ 1259681 h 1264444"/>
              <a:gd name="connsiteX203" fmla="*/ 419100 w 1821656"/>
              <a:gd name="connsiteY203" fmla="*/ 1264444 h 1264444"/>
              <a:gd name="connsiteX204" fmla="*/ 369093 w 1821656"/>
              <a:gd name="connsiteY204" fmla="*/ 1193006 h 1264444"/>
              <a:gd name="connsiteX205" fmla="*/ 333375 w 1821656"/>
              <a:gd name="connsiteY205" fmla="*/ 1183481 h 1264444"/>
              <a:gd name="connsiteX206" fmla="*/ 309562 w 1821656"/>
              <a:gd name="connsiteY206" fmla="*/ 1128712 h 1264444"/>
              <a:gd name="connsiteX207" fmla="*/ 300037 w 1821656"/>
              <a:gd name="connsiteY207" fmla="*/ 1031081 h 1264444"/>
              <a:gd name="connsiteX208" fmla="*/ 288131 w 1821656"/>
              <a:gd name="connsiteY208" fmla="*/ 988219 h 1264444"/>
              <a:gd name="connsiteX209" fmla="*/ 288131 w 1821656"/>
              <a:gd name="connsiteY209" fmla="*/ 962025 h 1264444"/>
              <a:gd name="connsiteX210" fmla="*/ 238125 w 1821656"/>
              <a:gd name="connsiteY210" fmla="*/ 942975 h 1264444"/>
              <a:gd name="connsiteX211" fmla="*/ 202406 w 1821656"/>
              <a:gd name="connsiteY211" fmla="*/ 964406 h 1264444"/>
              <a:gd name="connsiteX212" fmla="*/ 176212 w 1821656"/>
              <a:gd name="connsiteY212" fmla="*/ 957262 h 1264444"/>
              <a:gd name="connsiteX213" fmla="*/ 159543 w 1821656"/>
              <a:gd name="connsiteY213" fmla="*/ 978694 h 1264444"/>
              <a:gd name="connsiteX214" fmla="*/ 145256 w 1821656"/>
              <a:gd name="connsiteY214" fmla="*/ 981075 h 1264444"/>
              <a:gd name="connsiteX215" fmla="*/ 138112 w 1821656"/>
              <a:gd name="connsiteY215" fmla="*/ 942975 h 1264444"/>
              <a:gd name="connsiteX216" fmla="*/ 128587 w 1821656"/>
              <a:gd name="connsiteY216" fmla="*/ 907256 h 1264444"/>
              <a:gd name="connsiteX217" fmla="*/ 78581 w 1821656"/>
              <a:gd name="connsiteY217" fmla="*/ 869156 h 1264444"/>
              <a:gd name="connsiteX218" fmla="*/ 57150 w 1821656"/>
              <a:gd name="connsiteY218" fmla="*/ 866775 h 1264444"/>
              <a:gd name="connsiteX219" fmla="*/ 11906 w 1821656"/>
              <a:gd name="connsiteY219" fmla="*/ 892969 h 1264444"/>
              <a:gd name="connsiteX220" fmla="*/ 0 w 1821656"/>
              <a:gd name="connsiteY220" fmla="*/ 890587 h 1264444"/>
              <a:gd name="connsiteX221" fmla="*/ 26193 w 1821656"/>
              <a:gd name="connsiteY221" fmla="*/ 778669 h 1264444"/>
              <a:gd name="connsiteX222" fmla="*/ 33337 w 1821656"/>
              <a:gd name="connsiteY222" fmla="*/ 716756 h 1264444"/>
              <a:gd name="connsiteX223" fmla="*/ 45243 w 1821656"/>
              <a:gd name="connsiteY223" fmla="*/ 661987 h 1264444"/>
              <a:gd name="connsiteX224" fmla="*/ 54768 w 1821656"/>
              <a:gd name="connsiteY224" fmla="*/ 626269 h 1264444"/>
              <a:gd name="connsiteX225" fmla="*/ 54768 w 1821656"/>
              <a:gd name="connsiteY225" fmla="*/ 573881 h 1264444"/>
              <a:gd name="connsiteX226" fmla="*/ 64293 w 1821656"/>
              <a:gd name="connsiteY226" fmla="*/ 540544 h 1264444"/>
              <a:gd name="connsiteX227" fmla="*/ 78581 w 1821656"/>
              <a:gd name="connsiteY227" fmla="*/ 509587 h 1264444"/>
              <a:gd name="connsiteX228" fmla="*/ 85725 w 1821656"/>
              <a:gd name="connsiteY228" fmla="*/ 459581 h 1264444"/>
              <a:gd name="connsiteX229" fmla="*/ 92868 w 1821656"/>
              <a:gd name="connsiteY229" fmla="*/ 395287 h 1264444"/>
              <a:gd name="connsiteX230" fmla="*/ 97631 w 1821656"/>
              <a:gd name="connsiteY230" fmla="*/ 364331 h 1264444"/>
              <a:gd name="connsiteX231" fmla="*/ 104775 w 1821656"/>
              <a:gd name="connsiteY231" fmla="*/ 273844 h 1264444"/>
              <a:gd name="connsiteX232" fmla="*/ 102393 w 1821656"/>
              <a:gd name="connsiteY232" fmla="*/ 207169 h 1264444"/>
              <a:gd name="connsiteX233" fmla="*/ 121443 w 1821656"/>
              <a:gd name="connsiteY233" fmla="*/ 164306 h 1264444"/>
              <a:gd name="connsiteX234" fmla="*/ 123825 w 1821656"/>
              <a:gd name="connsiteY234" fmla="*/ 78581 h 1264444"/>
              <a:gd name="connsiteX235" fmla="*/ 138112 w 1821656"/>
              <a:gd name="connsiteY235" fmla="*/ 28575 h 1264444"/>
              <a:gd name="connsiteX236" fmla="*/ 190500 w 1821656"/>
              <a:gd name="connsiteY236" fmla="*/ 11906 h 1264444"/>
              <a:gd name="connsiteX237" fmla="*/ 233362 w 1821656"/>
              <a:gd name="connsiteY237" fmla="*/ 35719 h 1264444"/>
              <a:gd name="connsiteX238" fmla="*/ 264318 w 1821656"/>
              <a:gd name="connsiteY238" fmla="*/ 50006 h 1264444"/>
              <a:gd name="connsiteX239" fmla="*/ 314325 w 1821656"/>
              <a:gd name="connsiteY239" fmla="*/ 40481 h 1264444"/>
              <a:gd name="connsiteX240" fmla="*/ 335756 w 1821656"/>
              <a:gd name="connsiteY240" fmla="*/ 14287 h 126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821656" h="1264444">
                <a:moveTo>
                  <a:pt x="1524000" y="295275"/>
                </a:moveTo>
                <a:lnTo>
                  <a:pt x="1469231" y="309562"/>
                </a:lnTo>
                <a:lnTo>
                  <a:pt x="1323975" y="338137"/>
                </a:lnTo>
                <a:lnTo>
                  <a:pt x="1250156" y="345281"/>
                </a:lnTo>
                <a:lnTo>
                  <a:pt x="1157287" y="376237"/>
                </a:lnTo>
                <a:lnTo>
                  <a:pt x="1119187" y="388144"/>
                </a:lnTo>
                <a:lnTo>
                  <a:pt x="1078706" y="402431"/>
                </a:lnTo>
                <a:lnTo>
                  <a:pt x="1047750" y="411956"/>
                </a:lnTo>
                <a:lnTo>
                  <a:pt x="1035843" y="454819"/>
                </a:lnTo>
                <a:lnTo>
                  <a:pt x="1047750" y="502444"/>
                </a:lnTo>
                <a:lnTo>
                  <a:pt x="1064418" y="542925"/>
                </a:lnTo>
                <a:lnTo>
                  <a:pt x="1062037" y="564356"/>
                </a:lnTo>
                <a:lnTo>
                  <a:pt x="1081087" y="592931"/>
                </a:lnTo>
                <a:lnTo>
                  <a:pt x="1069181" y="626269"/>
                </a:lnTo>
                <a:lnTo>
                  <a:pt x="1033462" y="635794"/>
                </a:lnTo>
                <a:lnTo>
                  <a:pt x="988218" y="647700"/>
                </a:lnTo>
                <a:lnTo>
                  <a:pt x="952500" y="657225"/>
                </a:lnTo>
                <a:lnTo>
                  <a:pt x="928687" y="659606"/>
                </a:lnTo>
                <a:lnTo>
                  <a:pt x="881062" y="676275"/>
                </a:lnTo>
                <a:lnTo>
                  <a:pt x="862012" y="683419"/>
                </a:lnTo>
                <a:lnTo>
                  <a:pt x="814387" y="688181"/>
                </a:lnTo>
                <a:lnTo>
                  <a:pt x="785812" y="692944"/>
                </a:lnTo>
                <a:lnTo>
                  <a:pt x="726281" y="714375"/>
                </a:lnTo>
                <a:lnTo>
                  <a:pt x="714375" y="716756"/>
                </a:lnTo>
                <a:lnTo>
                  <a:pt x="721518" y="752475"/>
                </a:lnTo>
                <a:lnTo>
                  <a:pt x="669131" y="759619"/>
                </a:lnTo>
                <a:lnTo>
                  <a:pt x="645318" y="735806"/>
                </a:lnTo>
                <a:lnTo>
                  <a:pt x="623887" y="685800"/>
                </a:lnTo>
                <a:lnTo>
                  <a:pt x="550068" y="692944"/>
                </a:lnTo>
                <a:lnTo>
                  <a:pt x="535781" y="697706"/>
                </a:lnTo>
                <a:lnTo>
                  <a:pt x="533400" y="738187"/>
                </a:lnTo>
                <a:lnTo>
                  <a:pt x="535781" y="757237"/>
                </a:lnTo>
                <a:lnTo>
                  <a:pt x="545306" y="842962"/>
                </a:lnTo>
                <a:lnTo>
                  <a:pt x="592931" y="995362"/>
                </a:lnTo>
                <a:lnTo>
                  <a:pt x="614362" y="1083469"/>
                </a:lnTo>
                <a:lnTo>
                  <a:pt x="633412" y="1131094"/>
                </a:lnTo>
                <a:lnTo>
                  <a:pt x="671512" y="1162050"/>
                </a:lnTo>
                <a:lnTo>
                  <a:pt x="692943" y="1166812"/>
                </a:lnTo>
                <a:lnTo>
                  <a:pt x="714375" y="1138237"/>
                </a:lnTo>
                <a:lnTo>
                  <a:pt x="721518" y="1112044"/>
                </a:lnTo>
                <a:cubicBezTo>
                  <a:pt x="720724" y="1093788"/>
                  <a:pt x="719931" y="1075531"/>
                  <a:pt x="719137" y="1057275"/>
                </a:cubicBezTo>
                <a:cubicBezTo>
                  <a:pt x="719931" y="1033462"/>
                  <a:pt x="720724" y="1009650"/>
                  <a:pt x="721518" y="985837"/>
                </a:cubicBezTo>
                <a:lnTo>
                  <a:pt x="721518" y="909637"/>
                </a:lnTo>
                <a:lnTo>
                  <a:pt x="714375" y="873919"/>
                </a:lnTo>
                <a:lnTo>
                  <a:pt x="711993" y="819150"/>
                </a:lnTo>
                <a:lnTo>
                  <a:pt x="731043" y="795337"/>
                </a:lnTo>
                <a:lnTo>
                  <a:pt x="731043" y="842962"/>
                </a:lnTo>
                <a:lnTo>
                  <a:pt x="750093" y="878681"/>
                </a:lnTo>
                <a:lnTo>
                  <a:pt x="759618" y="923925"/>
                </a:lnTo>
                <a:lnTo>
                  <a:pt x="766762" y="971550"/>
                </a:lnTo>
                <a:lnTo>
                  <a:pt x="807243" y="966787"/>
                </a:lnTo>
                <a:lnTo>
                  <a:pt x="871537" y="954881"/>
                </a:lnTo>
                <a:lnTo>
                  <a:pt x="964406" y="926306"/>
                </a:lnTo>
                <a:lnTo>
                  <a:pt x="1007268" y="916781"/>
                </a:lnTo>
                <a:lnTo>
                  <a:pt x="1064418" y="912019"/>
                </a:lnTo>
                <a:lnTo>
                  <a:pt x="1102518" y="885825"/>
                </a:lnTo>
                <a:lnTo>
                  <a:pt x="1128712" y="873919"/>
                </a:lnTo>
                <a:lnTo>
                  <a:pt x="1147762" y="869156"/>
                </a:lnTo>
                <a:lnTo>
                  <a:pt x="1152525" y="892969"/>
                </a:lnTo>
                <a:lnTo>
                  <a:pt x="1154906" y="923925"/>
                </a:lnTo>
                <a:lnTo>
                  <a:pt x="1154906" y="954881"/>
                </a:lnTo>
                <a:lnTo>
                  <a:pt x="1159668" y="962025"/>
                </a:lnTo>
                <a:lnTo>
                  <a:pt x="1166812" y="971550"/>
                </a:lnTo>
                <a:lnTo>
                  <a:pt x="1209675" y="969169"/>
                </a:lnTo>
                <a:lnTo>
                  <a:pt x="1276350" y="942975"/>
                </a:lnTo>
                <a:lnTo>
                  <a:pt x="1314450" y="940594"/>
                </a:lnTo>
                <a:lnTo>
                  <a:pt x="1373981" y="928687"/>
                </a:lnTo>
                <a:lnTo>
                  <a:pt x="1433512" y="916781"/>
                </a:lnTo>
                <a:lnTo>
                  <a:pt x="1526381" y="897731"/>
                </a:lnTo>
                <a:lnTo>
                  <a:pt x="1583531" y="876300"/>
                </a:lnTo>
                <a:lnTo>
                  <a:pt x="1614487" y="871537"/>
                </a:lnTo>
                <a:lnTo>
                  <a:pt x="1595437" y="816769"/>
                </a:lnTo>
                <a:lnTo>
                  <a:pt x="1631156" y="814387"/>
                </a:lnTo>
                <a:lnTo>
                  <a:pt x="1657350" y="809625"/>
                </a:lnTo>
                <a:lnTo>
                  <a:pt x="1664493" y="781050"/>
                </a:lnTo>
                <a:lnTo>
                  <a:pt x="1638300" y="721519"/>
                </a:lnTo>
                <a:lnTo>
                  <a:pt x="1633537" y="666750"/>
                </a:lnTo>
                <a:lnTo>
                  <a:pt x="1621631" y="631031"/>
                </a:lnTo>
                <a:lnTo>
                  <a:pt x="1590675" y="628650"/>
                </a:lnTo>
                <a:lnTo>
                  <a:pt x="1557337" y="642937"/>
                </a:lnTo>
                <a:lnTo>
                  <a:pt x="1547812" y="645319"/>
                </a:lnTo>
                <a:lnTo>
                  <a:pt x="1531143" y="621506"/>
                </a:lnTo>
                <a:lnTo>
                  <a:pt x="1531143" y="569119"/>
                </a:lnTo>
                <a:lnTo>
                  <a:pt x="1526381" y="519112"/>
                </a:lnTo>
                <a:lnTo>
                  <a:pt x="1514475" y="488156"/>
                </a:lnTo>
                <a:lnTo>
                  <a:pt x="1509712" y="459581"/>
                </a:lnTo>
                <a:lnTo>
                  <a:pt x="1514475" y="416719"/>
                </a:lnTo>
                <a:lnTo>
                  <a:pt x="1507331" y="390525"/>
                </a:lnTo>
                <a:lnTo>
                  <a:pt x="1483518" y="342900"/>
                </a:lnTo>
                <a:lnTo>
                  <a:pt x="1516856" y="335756"/>
                </a:lnTo>
                <a:lnTo>
                  <a:pt x="1552575" y="311944"/>
                </a:lnTo>
                <a:lnTo>
                  <a:pt x="1550193" y="302419"/>
                </a:lnTo>
                <a:close/>
                <a:moveTo>
                  <a:pt x="504825" y="76200"/>
                </a:moveTo>
                <a:lnTo>
                  <a:pt x="450056" y="78581"/>
                </a:lnTo>
                <a:lnTo>
                  <a:pt x="442912" y="183356"/>
                </a:lnTo>
                <a:lnTo>
                  <a:pt x="435768" y="221456"/>
                </a:lnTo>
                <a:lnTo>
                  <a:pt x="426243" y="233362"/>
                </a:lnTo>
                <a:lnTo>
                  <a:pt x="414337" y="259556"/>
                </a:lnTo>
                <a:lnTo>
                  <a:pt x="409575" y="292894"/>
                </a:lnTo>
                <a:lnTo>
                  <a:pt x="414337" y="314325"/>
                </a:lnTo>
                <a:lnTo>
                  <a:pt x="433387" y="323850"/>
                </a:lnTo>
                <a:lnTo>
                  <a:pt x="431006" y="354806"/>
                </a:lnTo>
                <a:lnTo>
                  <a:pt x="428625" y="378619"/>
                </a:lnTo>
                <a:lnTo>
                  <a:pt x="419100" y="440531"/>
                </a:lnTo>
                <a:lnTo>
                  <a:pt x="419100" y="473869"/>
                </a:lnTo>
                <a:lnTo>
                  <a:pt x="423862" y="502444"/>
                </a:lnTo>
                <a:lnTo>
                  <a:pt x="442912" y="514350"/>
                </a:lnTo>
                <a:lnTo>
                  <a:pt x="497681" y="514350"/>
                </a:lnTo>
                <a:lnTo>
                  <a:pt x="523875" y="509587"/>
                </a:lnTo>
                <a:lnTo>
                  <a:pt x="528637" y="528637"/>
                </a:lnTo>
                <a:lnTo>
                  <a:pt x="528637" y="566737"/>
                </a:lnTo>
                <a:lnTo>
                  <a:pt x="533400" y="611981"/>
                </a:lnTo>
                <a:lnTo>
                  <a:pt x="545306" y="623887"/>
                </a:lnTo>
                <a:lnTo>
                  <a:pt x="626268" y="607219"/>
                </a:lnTo>
                <a:lnTo>
                  <a:pt x="685800" y="597694"/>
                </a:lnTo>
                <a:lnTo>
                  <a:pt x="745331" y="581025"/>
                </a:lnTo>
                <a:lnTo>
                  <a:pt x="812006" y="573881"/>
                </a:lnTo>
                <a:lnTo>
                  <a:pt x="833437" y="552450"/>
                </a:lnTo>
                <a:lnTo>
                  <a:pt x="840581" y="523875"/>
                </a:lnTo>
                <a:lnTo>
                  <a:pt x="845343" y="478631"/>
                </a:lnTo>
                <a:lnTo>
                  <a:pt x="840581" y="435769"/>
                </a:lnTo>
                <a:lnTo>
                  <a:pt x="835818" y="407194"/>
                </a:lnTo>
                <a:lnTo>
                  <a:pt x="862012" y="407194"/>
                </a:lnTo>
                <a:lnTo>
                  <a:pt x="900112" y="395287"/>
                </a:lnTo>
                <a:lnTo>
                  <a:pt x="916781" y="388144"/>
                </a:lnTo>
                <a:lnTo>
                  <a:pt x="916781" y="364331"/>
                </a:lnTo>
                <a:lnTo>
                  <a:pt x="912018" y="328612"/>
                </a:lnTo>
                <a:lnTo>
                  <a:pt x="897731" y="285750"/>
                </a:lnTo>
                <a:lnTo>
                  <a:pt x="900112" y="250031"/>
                </a:lnTo>
                <a:lnTo>
                  <a:pt x="902493" y="209550"/>
                </a:lnTo>
                <a:lnTo>
                  <a:pt x="897731" y="173831"/>
                </a:lnTo>
                <a:lnTo>
                  <a:pt x="904875" y="142875"/>
                </a:lnTo>
                <a:lnTo>
                  <a:pt x="912018" y="102394"/>
                </a:lnTo>
                <a:lnTo>
                  <a:pt x="902493" y="95250"/>
                </a:lnTo>
                <a:lnTo>
                  <a:pt x="883443" y="100012"/>
                </a:lnTo>
                <a:lnTo>
                  <a:pt x="828675" y="100012"/>
                </a:lnTo>
                <a:lnTo>
                  <a:pt x="766762" y="100012"/>
                </a:lnTo>
                <a:lnTo>
                  <a:pt x="676275" y="95250"/>
                </a:lnTo>
                <a:lnTo>
                  <a:pt x="633412" y="97631"/>
                </a:lnTo>
                <a:lnTo>
                  <a:pt x="597693" y="97631"/>
                </a:lnTo>
                <a:lnTo>
                  <a:pt x="542925" y="80962"/>
                </a:lnTo>
                <a:close/>
                <a:moveTo>
                  <a:pt x="359568" y="0"/>
                </a:moveTo>
                <a:lnTo>
                  <a:pt x="414337" y="28575"/>
                </a:lnTo>
                <a:lnTo>
                  <a:pt x="440531" y="40481"/>
                </a:lnTo>
                <a:lnTo>
                  <a:pt x="466725" y="47625"/>
                </a:lnTo>
                <a:lnTo>
                  <a:pt x="507206" y="50006"/>
                </a:lnTo>
                <a:lnTo>
                  <a:pt x="523875" y="45244"/>
                </a:lnTo>
                <a:lnTo>
                  <a:pt x="595312" y="40481"/>
                </a:lnTo>
                <a:lnTo>
                  <a:pt x="635793" y="38100"/>
                </a:lnTo>
                <a:lnTo>
                  <a:pt x="671512" y="38100"/>
                </a:lnTo>
                <a:lnTo>
                  <a:pt x="847725" y="45244"/>
                </a:lnTo>
                <a:lnTo>
                  <a:pt x="1116806" y="50006"/>
                </a:lnTo>
                <a:lnTo>
                  <a:pt x="1328737" y="66675"/>
                </a:lnTo>
                <a:lnTo>
                  <a:pt x="1397793" y="47625"/>
                </a:lnTo>
                <a:lnTo>
                  <a:pt x="1481137" y="54769"/>
                </a:lnTo>
                <a:lnTo>
                  <a:pt x="1521618" y="61912"/>
                </a:lnTo>
                <a:lnTo>
                  <a:pt x="1554956" y="42862"/>
                </a:lnTo>
                <a:lnTo>
                  <a:pt x="1585912" y="45244"/>
                </a:lnTo>
                <a:lnTo>
                  <a:pt x="1609725" y="52387"/>
                </a:lnTo>
                <a:lnTo>
                  <a:pt x="1650206" y="40481"/>
                </a:lnTo>
                <a:lnTo>
                  <a:pt x="1671637" y="64294"/>
                </a:lnTo>
                <a:lnTo>
                  <a:pt x="1681162" y="71437"/>
                </a:lnTo>
                <a:lnTo>
                  <a:pt x="1645443" y="164306"/>
                </a:lnTo>
                <a:lnTo>
                  <a:pt x="1621631" y="209550"/>
                </a:lnTo>
                <a:lnTo>
                  <a:pt x="1633537" y="278606"/>
                </a:lnTo>
                <a:lnTo>
                  <a:pt x="1619250" y="321469"/>
                </a:lnTo>
                <a:lnTo>
                  <a:pt x="1619250" y="345281"/>
                </a:lnTo>
                <a:lnTo>
                  <a:pt x="1645443" y="373856"/>
                </a:lnTo>
                <a:lnTo>
                  <a:pt x="1659731" y="373856"/>
                </a:lnTo>
                <a:lnTo>
                  <a:pt x="1683543" y="385762"/>
                </a:lnTo>
                <a:lnTo>
                  <a:pt x="1704975" y="428625"/>
                </a:lnTo>
                <a:lnTo>
                  <a:pt x="1704975" y="466725"/>
                </a:lnTo>
                <a:lnTo>
                  <a:pt x="1700212" y="540544"/>
                </a:lnTo>
                <a:lnTo>
                  <a:pt x="1685925" y="607219"/>
                </a:lnTo>
                <a:lnTo>
                  <a:pt x="1707356" y="638175"/>
                </a:lnTo>
                <a:lnTo>
                  <a:pt x="1716881" y="671512"/>
                </a:lnTo>
                <a:cubicBezTo>
                  <a:pt x="1718468" y="678656"/>
                  <a:pt x="1719578" y="685923"/>
                  <a:pt x="1721643" y="692944"/>
                </a:cubicBezTo>
                <a:cubicBezTo>
                  <a:pt x="1723557" y="699450"/>
                  <a:pt x="1728787" y="711994"/>
                  <a:pt x="1728787" y="711994"/>
                </a:cubicBezTo>
                <a:lnTo>
                  <a:pt x="1724025" y="750094"/>
                </a:lnTo>
                <a:lnTo>
                  <a:pt x="1700212" y="802481"/>
                </a:lnTo>
                <a:lnTo>
                  <a:pt x="1738312" y="871537"/>
                </a:lnTo>
                <a:lnTo>
                  <a:pt x="1738312" y="923925"/>
                </a:lnTo>
                <a:lnTo>
                  <a:pt x="1771650" y="964406"/>
                </a:lnTo>
                <a:lnTo>
                  <a:pt x="1821656" y="983456"/>
                </a:lnTo>
                <a:lnTo>
                  <a:pt x="1762125" y="1026319"/>
                </a:lnTo>
                <a:lnTo>
                  <a:pt x="1507331" y="1057275"/>
                </a:lnTo>
                <a:lnTo>
                  <a:pt x="1314450" y="1095375"/>
                </a:lnTo>
                <a:lnTo>
                  <a:pt x="1171575" y="1119187"/>
                </a:lnTo>
                <a:lnTo>
                  <a:pt x="1066800" y="1138237"/>
                </a:lnTo>
                <a:lnTo>
                  <a:pt x="1023937" y="1114425"/>
                </a:lnTo>
                <a:lnTo>
                  <a:pt x="973931" y="1116806"/>
                </a:lnTo>
                <a:lnTo>
                  <a:pt x="957262" y="1150144"/>
                </a:lnTo>
                <a:lnTo>
                  <a:pt x="864393" y="1181100"/>
                </a:lnTo>
                <a:lnTo>
                  <a:pt x="797718" y="1188244"/>
                </a:lnTo>
                <a:lnTo>
                  <a:pt x="778668" y="1193006"/>
                </a:lnTo>
                <a:lnTo>
                  <a:pt x="766762" y="1209675"/>
                </a:lnTo>
                <a:lnTo>
                  <a:pt x="683418" y="1221581"/>
                </a:lnTo>
                <a:lnTo>
                  <a:pt x="616743" y="1209675"/>
                </a:lnTo>
                <a:lnTo>
                  <a:pt x="628650" y="1233487"/>
                </a:lnTo>
                <a:lnTo>
                  <a:pt x="602456" y="1233487"/>
                </a:lnTo>
                <a:lnTo>
                  <a:pt x="538162" y="1238250"/>
                </a:lnTo>
                <a:lnTo>
                  <a:pt x="478631" y="1240631"/>
                </a:lnTo>
                <a:lnTo>
                  <a:pt x="435768" y="1259681"/>
                </a:lnTo>
                <a:lnTo>
                  <a:pt x="419100" y="1264444"/>
                </a:lnTo>
                <a:lnTo>
                  <a:pt x="369093" y="1193006"/>
                </a:lnTo>
                <a:lnTo>
                  <a:pt x="333375" y="1183481"/>
                </a:lnTo>
                <a:lnTo>
                  <a:pt x="309562" y="1128712"/>
                </a:lnTo>
                <a:lnTo>
                  <a:pt x="300037" y="1031081"/>
                </a:lnTo>
                <a:lnTo>
                  <a:pt x="288131" y="988219"/>
                </a:lnTo>
                <a:lnTo>
                  <a:pt x="288131" y="962025"/>
                </a:lnTo>
                <a:lnTo>
                  <a:pt x="238125" y="942975"/>
                </a:lnTo>
                <a:lnTo>
                  <a:pt x="202406" y="964406"/>
                </a:lnTo>
                <a:lnTo>
                  <a:pt x="176212" y="957262"/>
                </a:lnTo>
                <a:lnTo>
                  <a:pt x="159543" y="978694"/>
                </a:lnTo>
                <a:lnTo>
                  <a:pt x="145256" y="981075"/>
                </a:lnTo>
                <a:lnTo>
                  <a:pt x="138112" y="942975"/>
                </a:lnTo>
                <a:lnTo>
                  <a:pt x="128587" y="907256"/>
                </a:lnTo>
                <a:lnTo>
                  <a:pt x="78581" y="869156"/>
                </a:lnTo>
                <a:lnTo>
                  <a:pt x="57150" y="866775"/>
                </a:lnTo>
                <a:lnTo>
                  <a:pt x="11906" y="892969"/>
                </a:lnTo>
                <a:lnTo>
                  <a:pt x="0" y="890587"/>
                </a:lnTo>
                <a:lnTo>
                  <a:pt x="26193" y="778669"/>
                </a:lnTo>
                <a:lnTo>
                  <a:pt x="33337" y="716756"/>
                </a:lnTo>
                <a:lnTo>
                  <a:pt x="45243" y="661987"/>
                </a:lnTo>
                <a:lnTo>
                  <a:pt x="54768" y="626269"/>
                </a:lnTo>
                <a:lnTo>
                  <a:pt x="54768" y="573881"/>
                </a:lnTo>
                <a:lnTo>
                  <a:pt x="64293" y="540544"/>
                </a:lnTo>
                <a:lnTo>
                  <a:pt x="78581" y="509587"/>
                </a:lnTo>
                <a:lnTo>
                  <a:pt x="85725" y="459581"/>
                </a:lnTo>
                <a:lnTo>
                  <a:pt x="92868" y="395287"/>
                </a:lnTo>
                <a:lnTo>
                  <a:pt x="97631" y="364331"/>
                </a:lnTo>
                <a:lnTo>
                  <a:pt x="104775" y="273844"/>
                </a:lnTo>
                <a:lnTo>
                  <a:pt x="102393" y="207169"/>
                </a:lnTo>
                <a:lnTo>
                  <a:pt x="121443" y="164306"/>
                </a:lnTo>
                <a:lnTo>
                  <a:pt x="123825" y="78581"/>
                </a:lnTo>
                <a:lnTo>
                  <a:pt x="138112" y="28575"/>
                </a:lnTo>
                <a:lnTo>
                  <a:pt x="190500" y="11906"/>
                </a:lnTo>
                <a:lnTo>
                  <a:pt x="233362" y="35719"/>
                </a:lnTo>
                <a:lnTo>
                  <a:pt x="264318" y="50006"/>
                </a:lnTo>
                <a:lnTo>
                  <a:pt x="314325" y="40481"/>
                </a:lnTo>
                <a:lnTo>
                  <a:pt x="335756" y="14287"/>
                </a:lnTo>
                <a:close/>
              </a:path>
            </a:pathLst>
          </a:custGeom>
          <a:blipFill>
            <a:blip r:embed="rId3"/>
            <a:stretch>
              <a:fillRect l="-99938" t="-65118" r="-44757" b="-1866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66E3815-D98B-8297-406F-49039F8AD0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t="2605" r="2527" b="2684"/>
          <a:stretch/>
        </p:blipFill>
        <p:spPr>
          <a:xfrm>
            <a:off x="12262644" y="1222401"/>
            <a:ext cx="4457488" cy="4450151"/>
          </a:xfrm>
          <a:prstGeom prst="rect">
            <a:avLst/>
          </a:prstGeom>
          <a:blipFill>
            <a:blip r:embed="rId3"/>
            <a:stretch>
              <a:fillRect l="-82052" t="-117788" r="-275254" b="-183670"/>
            </a:stretch>
          </a:blipFill>
          <a:ln>
            <a:noFill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8FCF38-D906-6C09-C6CC-D9BE42CD45CD}"/>
              </a:ext>
            </a:extLst>
          </p:cNvPr>
          <p:cNvSpPr/>
          <p:nvPr/>
        </p:nvSpPr>
        <p:spPr>
          <a:xfrm>
            <a:off x="4979195" y="2072543"/>
            <a:ext cx="2228850" cy="409575"/>
          </a:xfrm>
          <a:prstGeom prst="roundRect">
            <a:avLst/>
          </a:prstGeom>
          <a:solidFill>
            <a:srgbClr val="86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Industrial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6DF9A3-4E92-DD4E-C928-B599259B42BE}"/>
              </a:ext>
            </a:extLst>
          </p:cNvPr>
          <p:cNvSpPr/>
          <p:nvPr/>
        </p:nvSpPr>
        <p:spPr>
          <a:xfrm>
            <a:off x="8087864" y="1228726"/>
            <a:ext cx="578644" cy="664369"/>
          </a:xfrm>
          <a:custGeom>
            <a:avLst/>
            <a:gdLst>
              <a:gd name="connsiteX0" fmla="*/ 0 w 578644"/>
              <a:gd name="connsiteY0" fmla="*/ 0 h 664369"/>
              <a:gd name="connsiteX1" fmla="*/ 457200 w 578644"/>
              <a:gd name="connsiteY1" fmla="*/ 664369 h 664369"/>
              <a:gd name="connsiteX2" fmla="*/ 578644 w 578644"/>
              <a:gd name="connsiteY2" fmla="*/ 2382 h 664369"/>
              <a:gd name="connsiteX3" fmla="*/ 0 w 578644"/>
              <a:gd name="connsiteY3" fmla="*/ 0 h 66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644" h="664369">
                <a:moveTo>
                  <a:pt x="0" y="0"/>
                </a:moveTo>
                <a:lnTo>
                  <a:pt x="457200" y="664369"/>
                </a:lnTo>
                <a:lnTo>
                  <a:pt x="578644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3227" t="1729" r="-577106" b="-5699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88D553-CA79-7F26-2F54-183210A46AD0}"/>
              </a:ext>
            </a:extLst>
          </p:cNvPr>
          <p:cNvSpPr/>
          <p:nvPr/>
        </p:nvSpPr>
        <p:spPr>
          <a:xfrm>
            <a:off x="8539957" y="1228726"/>
            <a:ext cx="823912" cy="1376500"/>
          </a:xfrm>
          <a:custGeom>
            <a:avLst/>
            <a:gdLst>
              <a:gd name="connsiteX0" fmla="*/ 223837 w 823912"/>
              <a:gd name="connsiteY0" fmla="*/ 0 h 1409700"/>
              <a:gd name="connsiteX1" fmla="*/ 514350 w 823912"/>
              <a:gd name="connsiteY1" fmla="*/ 7144 h 1409700"/>
              <a:gd name="connsiteX2" fmla="*/ 526256 w 823912"/>
              <a:gd name="connsiteY2" fmla="*/ 40481 h 1409700"/>
              <a:gd name="connsiteX3" fmla="*/ 554831 w 823912"/>
              <a:gd name="connsiteY3" fmla="*/ 83344 h 1409700"/>
              <a:gd name="connsiteX4" fmla="*/ 571500 w 823912"/>
              <a:gd name="connsiteY4" fmla="*/ 145256 h 1409700"/>
              <a:gd name="connsiteX5" fmla="*/ 619125 w 823912"/>
              <a:gd name="connsiteY5" fmla="*/ 204788 h 1409700"/>
              <a:gd name="connsiteX6" fmla="*/ 642937 w 823912"/>
              <a:gd name="connsiteY6" fmla="*/ 247650 h 1409700"/>
              <a:gd name="connsiteX7" fmla="*/ 692944 w 823912"/>
              <a:gd name="connsiteY7" fmla="*/ 314325 h 1409700"/>
              <a:gd name="connsiteX8" fmla="*/ 731044 w 823912"/>
              <a:gd name="connsiteY8" fmla="*/ 419100 h 1409700"/>
              <a:gd name="connsiteX9" fmla="*/ 764381 w 823912"/>
              <a:gd name="connsiteY9" fmla="*/ 514350 h 1409700"/>
              <a:gd name="connsiteX10" fmla="*/ 781050 w 823912"/>
              <a:gd name="connsiteY10" fmla="*/ 559594 h 1409700"/>
              <a:gd name="connsiteX11" fmla="*/ 807244 w 823912"/>
              <a:gd name="connsiteY11" fmla="*/ 659606 h 1409700"/>
              <a:gd name="connsiteX12" fmla="*/ 812006 w 823912"/>
              <a:gd name="connsiteY12" fmla="*/ 745331 h 1409700"/>
              <a:gd name="connsiteX13" fmla="*/ 816769 w 823912"/>
              <a:gd name="connsiteY13" fmla="*/ 942975 h 1409700"/>
              <a:gd name="connsiteX14" fmla="*/ 816769 w 823912"/>
              <a:gd name="connsiteY14" fmla="*/ 1031081 h 1409700"/>
              <a:gd name="connsiteX15" fmla="*/ 823912 w 823912"/>
              <a:gd name="connsiteY15" fmla="*/ 1081088 h 1409700"/>
              <a:gd name="connsiteX16" fmla="*/ 821531 w 823912"/>
              <a:gd name="connsiteY16" fmla="*/ 1133475 h 1409700"/>
              <a:gd name="connsiteX17" fmla="*/ 804862 w 823912"/>
              <a:gd name="connsiteY17" fmla="*/ 1178719 h 1409700"/>
              <a:gd name="connsiteX18" fmla="*/ 797719 w 823912"/>
              <a:gd name="connsiteY18" fmla="*/ 1285875 h 1409700"/>
              <a:gd name="connsiteX19" fmla="*/ 773906 w 823912"/>
              <a:gd name="connsiteY19" fmla="*/ 1352550 h 1409700"/>
              <a:gd name="connsiteX20" fmla="*/ 738187 w 823912"/>
              <a:gd name="connsiteY20" fmla="*/ 1366838 h 1409700"/>
              <a:gd name="connsiteX21" fmla="*/ 697706 w 823912"/>
              <a:gd name="connsiteY21" fmla="*/ 1347788 h 1409700"/>
              <a:gd name="connsiteX22" fmla="*/ 659606 w 823912"/>
              <a:gd name="connsiteY22" fmla="*/ 1331119 h 1409700"/>
              <a:gd name="connsiteX23" fmla="*/ 559594 w 823912"/>
              <a:gd name="connsiteY23" fmla="*/ 1345406 h 1409700"/>
              <a:gd name="connsiteX24" fmla="*/ 526256 w 823912"/>
              <a:gd name="connsiteY24" fmla="*/ 1328738 h 1409700"/>
              <a:gd name="connsiteX25" fmla="*/ 495300 w 823912"/>
              <a:gd name="connsiteY25" fmla="*/ 1323975 h 1409700"/>
              <a:gd name="connsiteX26" fmla="*/ 495300 w 823912"/>
              <a:gd name="connsiteY26" fmla="*/ 1340644 h 1409700"/>
              <a:gd name="connsiteX27" fmla="*/ 495300 w 823912"/>
              <a:gd name="connsiteY27" fmla="*/ 1369219 h 1409700"/>
              <a:gd name="connsiteX28" fmla="*/ 504825 w 823912"/>
              <a:gd name="connsiteY28" fmla="*/ 1400175 h 1409700"/>
              <a:gd name="connsiteX29" fmla="*/ 442912 w 823912"/>
              <a:gd name="connsiteY29" fmla="*/ 1409700 h 1409700"/>
              <a:gd name="connsiteX30" fmla="*/ 423862 w 823912"/>
              <a:gd name="connsiteY30" fmla="*/ 1397794 h 1409700"/>
              <a:gd name="connsiteX31" fmla="*/ 414337 w 823912"/>
              <a:gd name="connsiteY31" fmla="*/ 1366838 h 1409700"/>
              <a:gd name="connsiteX32" fmla="*/ 402431 w 823912"/>
              <a:gd name="connsiteY32" fmla="*/ 1335881 h 1409700"/>
              <a:gd name="connsiteX33" fmla="*/ 388144 w 823912"/>
              <a:gd name="connsiteY33" fmla="*/ 1316831 h 1409700"/>
              <a:gd name="connsiteX34" fmla="*/ 333375 w 823912"/>
              <a:gd name="connsiteY34" fmla="*/ 1312069 h 1409700"/>
              <a:gd name="connsiteX35" fmla="*/ 271462 w 823912"/>
              <a:gd name="connsiteY35" fmla="*/ 1293019 h 1409700"/>
              <a:gd name="connsiteX36" fmla="*/ 190500 w 823912"/>
              <a:gd name="connsiteY36" fmla="*/ 1273969 h 1409700"/>
              <a:gd name="connsiteX37" fmla="*/ 107156 w 823912"/>
              <a:gd name="connsiteY37" fmla="*/ 1240631 h 1409700"/>
              <a:gd name="connsiteX38" fmla="*/ 11906 w 823912"/>
              <a:gd name="connsiteY38" fmla="*/ 1219200 h 1409700"/>
              <a:gd name="connsiteX39" fmla="*/ 0 w 823912"/>
              <a:gd name="connsiteY39" fmla="*/ 1166813 h 1409700"/>
              <a:gd name="connsiteX40" fmla="*/ 66675 w 823912"/>
              <a:gd name="connsiteY40" fmla="*/ 790575 h 1409700"/>
              <a:gd name="connsiteX41" fmla="*/ 92869 w 823912"/>
              <a:gd name="connsiteY41" fmla="*/ 547688 h 1409700"/>
              <a:gd name="connsiteX42" fmla="*/ 83344 w 823912"/>
              <a:gd name="connsiteY42" fmla="*/ 476250 h 1409700"/>
              <a:gd name="connsiteX43" fmla="*/ 97631 w 823912"/>
              <a:gd name="connsiteY43" fmla="*/ 404813 h 1409700"/>
              <a:gd name="connsiteX44" fmla="*/ 126206 w 823912"/>
              <a:gd name="connsiteY44" fmla="*/ 302419 h 1409700"/>
              <a:gd name="connsiteX45" fmla="*/ 154781 w 823912"/>
              <a:gd name="connsiteY45" fmla="*/ 247650 h 1409700"/>
              <a:gd name="connsiteX46" fmla="*/ 207169 w 823912"/>
              <a:gd name="connsiteY46" fmla="*/ 111919 h 1409700"/>
              <a:gd name="connsiteX47" fmla="*/ 223837 w 823912"/>
              <a:gd name="connsiteY47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23912" h="1409700">
                <a:moveTo>
                  <a:pt x="223837" y="0"/>
                </a:moveTo>
                <a:lnTo>
                  <a:pt x="514350" y="7144"/>
                </a:lnTo>
                <a:lnTo>
                  <a:pt x="526256" y="40481"/>
                </a:lnTo>
                <a:lnTo>
                  <a:pt x="554831" y="83344"/>
                </a:lnTo>
                <a:lnTo>
                  <a:pt x="571500" y="145256"/>
                </a:lnTo>
                <a:lnTo>
                  <a:pt x="619125" y="204788"/>
                </a:lnTo>
                <a:lnTo>
                  <a:pt x="642937" y="247650"/>
                </a:lnTo>
                <a:lnTo>
                  <a:pt x="692944" y="314325"/>
                </a:lnTo>
                <a:lnTo>
                  <a:pt x="731044" y="419100"/>
                </a:lnTo>
                <a:lnTo>
                  <a:pt x="764381" y="514350"/>
                </a:lnTo>
                <a:lnTo>
                  <a:pt x="781050" y="559594"/>
                </a:lnTo>
                <a:lnTo>
                  <a:pt x="807244" y="659606"/>
                </a:lnTo>
                <a:lnTo>
                  <a:pt x="812006" y="745331"/>
                </a:lnTo>
                <a:lnTo>
                  <a:pt x="816769" y="942975"/>
                </a:lnTo>
                <a:lnTo>
                  <a:pt x="816769" y="1031081"/>
                </a:lnTo>
                <a:lnTo>
                  <a:pt x="823912" y="1081088"/>
                </a:lnTo>
                <a:lnTo>
                  <a:pt x="821531" y="1133475"/>
                </a:lnTo>
                <a:lnTo>
                  <a:pt x="804862" y="1178719"/>
                </a:lnTo>
                <a:lnTo>
                  <a:pt x="797719" y="1285875"/>
                </a:lnTo>
                <a:lnTo>
                  <a:pt x="773906" y="1352550"/>
                </a:lnTo>
                <a:lnTo>
                  <a:pt x="738187" y="1366838"/>
                </a:lnTo>
                <a:lnTo>
                  <a:pt x="697706" y="1347788"/>
                </a:lnTo>
                <a:lnTo>
                  <a:pt x="659606" y="1331119"/>
                </a:lnTo>
                <a:lnTo>
                  <a:pt x="559594" y="1345406"/>
                </a:lnTo>
                <a:lnTo>
                  <a:pt x="526256" y="1328738"/>
                </a:lnTo>
                <a:lnTo>
                  <a:pt x="495300" y="1323975"/>
                </a:lnTo>
                <a:lnTo>
                  <a:pt x="495300" y="1340644"/>
                </a:lnTo>
                <a:lnTo>
                  <a:pt x="495300" y="1369219"/>
                </a:lnTo>
                <a:lnTo>
                  <a:pt x="504825" y="1400175"/>
                </a:lnTo>
                <a:lnTo>
                  <a:pt x="442912" y="1409700"/>
                </a:lnTo>
                <a:lnTo>
                  <a:pt x="423862" y="1397794"/>
                </a:lnTo>
                <a:lnTo>
                  <a:pt x="414337" y="1366838"/>
                </a:lnTo>
                <a:lnTo>
                  <a:pt x="402431" y="1335881"/>
                </a:lnTo>
                <a:lnTo>
                  <a:pt x="388144" y="1316831"/>
                </a:lnTo>
                <a:lnTo>
                  <a:pt x="333375" y="1312069"/>
                </a:lnTo>
                <a:lnTo>
                  <a:pt x="271462" y="1293019"/>
                </a:lnTo>
                <a:lnTo>
                  <a:pt x="190500" y="1273969"/>
                </a:lnTo>
                <a:lnTo>
                  <a:pt x="107156" y="1240631"/>
                </a:lnTo>
                <a:lnTo>
                  <a:pt x="11906" y="1219200"/>
                </a:lnTo>
                <a:lnTo>
                  <a:pt x="0" y="1166813"/>
                </a:lnTo>
                <a:lnTo>
                  <a:pt x="66675" y="790575"/>
                </a:lnTo>
                <a:lnTo>
                  <a:pt x="92869" y="547688"/>
                </a:lnTo>
                <a:lnTo>
                  <a:pt x="83344" y="476250"/>
                </a:lnTo>
                <a:lnTo>
                  <a:pt x="97631" y="404813"/>
                </a:lnTo>
                <a:lnTo>
                  <a:pt x="126206" y="302419"/>
                </a:lnTo>
                <a:lnTo>
                  <a:pt x="154781" y="247650"/>
                </a:lnTo>
                <a:lnTo>
                  <a:pt x="207169" y="111919"/>
                </a:lnTo>
                <a:lnTo>
                  <a:pt x="223837" y="0"/>
                </a:lnTo>
                <a:close/>
              </a:path>
            </a:pathLst>
          </a:custGeom>
          <a:blipFill>
            <a:blip r:embed="rId5"/>
            <a:stretch>
              <a:fillRect l="-120676" t="2355" r="-319062" b="-2167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B3F9CDE-76C6-4EFF-E45D-ECF1DF688F5B}"/>
              </a:ext>
            </a:extLst>
          </p:cNvPr>
          <p:cNvSpPr/>
          <p:nvPr/>
        </p:nvSpPr>
        <p:spPr>
          <a:xfrm>
            <a:off x="9097169" y="1228726"/>
            <a:ext cx="2724150" cy="1814650"/>
          </a:xfrm>
          <a:custGeom>
            <a:avLst/>
            <a:gdLst>
              <a:gd name="connsiteX0" fmla="*/ 0 w 2724150"/>
              <a:gd name="connsiteY0" fmla="*/ 0 h 1845469"/>
              <a:gd name="connsiteX1" fmla="*/ 61913 w 2724150"/>
              <a:gd name="connsiteY1" fmla="*/ 50007 h 1845469"/>
              <a:gd name="connsiteX2" fmla="*/ 119063 w 2724150"/>
              <a:gd name="connsiteY2" fmla="*/ 109538 h 1845469"/>
              <a:gd name="connsiteX3" fmla="*/ 171450 w 2724150"/>
              <a:gd name="connsiteY3" fmla="*/ 216694 h 1845469"/>
              <a:gd name="connsiteX4" fmla="*/ 252413 w 2724150"/>
              <a:gd name="connsiteY4" fmla="*/ 373857 h 1845469"/>
              <a:gd name="connsiteX5" fmla="*/ 314325 w 2724150"/>
              <a:gd name="connsiteY5" fmla="*/ 578644 h 1845469"/>
              <a:gd name="connsiteX6" fmla="*/ 350044 w 2724150"/>
              <a:gd name="connsiteY6" fmla="*/ 685800 h 1845469"/>
              <a:gd name="connsiteX7" fmla="*/ 371475 w 2724150"/>
              <a:gd name="connsiteY7" fmla="*/ 862013 h 1845469"/>
              <a:gd name="connsiteX8" fmla="*/ 464344 w 2724150"/>
              <a:gd name="connsiteY8" fmla="*/ 859632 h 1845469"/>
              <a:gd name="connsiteX9" fmla="*/ 531019 w 2724150"/>
              <a:gd name="connsiteY9" fmla="*/ 878682 h 1845469"/>
              <a:gd name="connsiteX10" fmla="*/ 578644 w 2724150"/>
              <a:gd name="connsiteY10" fmla="*/ 881063 h 1845469"/>
              <a:gd name="connsiteX11" fmla="*/ 595313 w 2724150"/>
              <a:gd name="connsiteY11" fmla="*/ 859632 h 1845469"/>
              <a:gd name="connsiteX12" fmla="*/ 621507 w 2724150"/>
              <a:gd name="connsiteY12" fmla="*/ 835819 h 1845469"/>
              <a:gd name="connsiteX13" fmla="*/ 673894 w 2724150"/>
              <a:gd name="connsiteY13" fmla="*/ 857250 h 1845469"/>
              <a:gd name="connsiteX14" fmla="*/ 714375 w 2724150"/>
              <a:gd name="connsiteY14" fmla="*/ 876300 h 1845469"/>
              <a:gd name="connsiteX15" fmla="*/ 735807 w 2724150"/>
              <a:gd name="connsiteY15" fmla="*/ 881063 h 1845469"/>
              <a:gd name="connsiteX16" fmla="*/ 754857 w 2724150"/>
              <a:gd name="connsiteY16" fmla="*/ 878682 h 1845469"/>
              <a:gd name="connsiteX17" fmla="*/ 802482 w 2724150"/>
              <a:gd name="connsiteY17" fmla="*/ 864394 h 1845469"/>
              <a:gd name="connsiteX18" fmla="*/ 871538 w 2724150"/>
              <a:gd name="connsiteY18" fmla="*/ 857250 h 1845469"/>
              <a:gd name="connsiteX19" fmla="*/ 895350 w 2724150"/>
              <a:gd name="connsiteY19" fmla="*/ 857250 h 1845469"/>
              <a:gd name="connsiteX20" fmla="*/ 966788 w 2724150"/>
              <a:gd name="connsiteY20" fmla="*/ 862013 h 1845469"/>
              <a:gd name="connsiteX21" fmla="*/ 1000125 w 2724150"/>
              <a:gd name="connsiteY21" fmla="*/ 862013 h 1845469"/>
              <a:gd name="connsiteX22" fmla="*/ 1066800 w 2724150"/>
              <a:gd name="connsiteY22" fmla="*/ 862013 h 1845469"/>
              <a:gd name="connsiteX23" fmla="*/ 1088232 w 2724150"/>
              <a:gd name="connsiteY23" fmla="*/ 864394 h 1845469"/>
              <a:gd name="connsiteX24" fmla="*/ 1178719 w 2724150"/>
              <a:gd name="connsiteY24" fmla="*/ 869157 h 1845469"/>
              <a:gd name="connsiteX25" fmla="*/ 1223963 w 2724150"/>
              <a:gd name="connsiteY25" fmla="*/ 869157 h 1845469"/>
              <a:gd name="connsiteX26" fmla="*/ 1243013 w 2724150"/>
              <a:gd name="connsiteY26" fmla="*/ 876300 h 1845469"/>
              <a:gd name="connsiteX27" fmla="*/ 1321594 w 2724150"/>
              <a:gd name="connsiteY27" fmla="*/ 881063 h 1845469"/>
              <a:gd name="connsiteX28" fmla="*/ 1352550 w 2724150"/>
              <a:gd name="connsiteY28" fmla="*/ 883444 h 1845469"/>
              <a:gd name="connsiteX29" fmla="*/ 1509713 w 2724150"/>
              <a:gd name="connsiteY29" fmla="*/ 888207 h 1845469"/>
              <a:gd name="connsiteX30" fmla="*/ 1538288 w 2724150"/>
              <a:gd name="connsiteY30" fmla="*/ 892969 h 1845469"/>
              <a:gd name="connsiteX31" fmla="*/ 1669257 w 2724150"/>
              <a:gd name="connsiteY31" fmla="*/ 892969 h 1845469"/>
              <a:gd name="connsiteX32" fmla="*/ 1762125 w 2724150"/>
              <a:gd name="connsiteY32" fmla="*/ 897732 h 1845469"/>
              <a:gd name="connsiteX33" fmla="*/ 1854994 w 2724150"/>
              <a:gd name="connsiteY33" fmla="*/ 900113 h 1845469"/>
              <a:gd name="connsiteX34" fmla="*/ 1933575 w 2724150"/>
              <a:gd name="connsiteY34" fmla="*/ 897732 h 1845469"/>
              <a:gd name="connsiteX35" fmla="*/ 1952625 w 2724150"/>
              <a:gd name="connsiteY35" fmla="*/ 895350 h 1845469"/>
              <a:gd name="connsiteX36" fmla="*/ 1947863 w 2724150"/>
              <a:gd name="connsiteY36" fmla="*/ 954882 h 1845469"/>
              <a:gd name="connsiteX37" fmla="*/ 1900238 w 2724150"/>
              <a:gd name="connsiteY37" fmla="*/ 1038225 h 1845469"/>
              <a:gd name="connsiteX38" fmla="*/ 1907382 w 2724150"/>
              <a:gd name="connsiteY38" fmla="*/ 1140619 h 1845469"/>
              <a:gd name="connsiteX39" fmla="*/ 1938338 w 2724150"/>
              <a:gd name="connsiteY39" fmla="*/ 1216819 h 1845469"/>
              <a:gd name="connsiteX40" fmla="*/ 1966913 w 2724150"/>
              <a:gd name="connsiteY40" fmla="*/ 1300163 h 1845469"/>
              <a:gd name="connsiteX41" fmla="*/ 1988344 w 2724150"/>
              <a:gd name="connsiteY41" fmla="*/ 1466850 h 1845469"/>
              <a:gd name="connsiteX42" fmla="*/ 1983582 w 2724150"/>
              <a:gd name="connsiteY42" fmla="*/ 1519238 h 1845469"/>
              <a:gd name="connsiteX43" fmla="*/ 2007394 w 2724150"/>
              <a:gd name="connsiteY43" fmla="*/ 1612107 h 1845469"/>
              <a:gd name="connsiteX44" fmla="*/ 2002632 w 2724150"/>
              <a:gd name="connsiteY44" fmla="*/ 1690688 h 1845469"/>
              <a:gd name="connsiteX45" fmla="*/ 2009775 w 2724150"/>
              <a:gd name="connsiteY45" fmla="*/ 1743075 h 1845469"/>
              <a:gd name="connsiteX46" fmla="*/ 2026444 w 2724150"/>
              <a:gd name="connsiteY46" fmla="*/ 1783557 h 1845469"/>
              <a:gd name="connsiteX47" fmla="*/ 2078832 w 2724150"/>
              <a:gd name="connsiteY47" fmla="*/ 1788319 h 1845469"/>
              <a:gd name="connsiteX48" fmla="*/ 2052638 w 2724150"/>
              <a:gd name="connsiteY48" fmla="*/ 1831182 h 1845469"/>
              <a:gd name="connsiteX49" fmla="*/ 2145507 w 2724150"/>
              <a:gd name="connsiteY49" fmla="*/ 1835944 h 1845469"/>
              <a:gd name="connsiteX50" fmla="*/ 2300288 w 2724150"/>
              <a:gd name="connsiteY50" fmla="*/ 1845469 h 1845469"/>
              <a:gd name="connsiteX51" fmla="*/ 2421732 w 2724150"/>
              <a:gd name="connsiteY51" fmla="*/ 1828800 h 1845469"/>
              <a:gd name="connsiteX52" fmla="*/ 2459832 w 2724150"/>
              <a:gd name="connsiteY52" fmla="*/ 1802607 h 1845469"/>
              <a:gd name="connsiteX53" fmla="*/ 2528888 w 2724150"/>
              <a:gd name="connsiteY53" fmla="*/ 1804988 h 1845469"/>
              <a:gd name="connsiteX54" fmla="*/ 2574132 w 2724150"/>
              <a:gd name="connsiteY54" fmla="*/ 1804988 h 1845469"/>
              <a:gd name="connsiteX55" fmla="*/ 2640807 w 2724150"/>
              <a:gd name="connsiteY55" fmla="*/ 1814513 h 1845469"/>
              <a:gd name="connsiteX56" fmla="*/ 2695575 w 2724150"/>
              <a:gd name="connsiteY56" fmla="*/ 1831182 h 1845469"/>
              <a:gd name="connsiteX57" fmla="*/ 2712244 w 2724150"/>
              <a:gd name="connsiteY57" fmla="*/ 1828800 h 1845469"/>
              <a:gd name="connsiteX58" fmla="*/ 2724150 w 2724150"/>
              <a:gd name="connsiteY58" fmla="*/ 1759744 h 1845469"/>
              <a:gd name="connsiteX59" fmla="*/ 2700338 w 2724150"/>
              <a:gd name="connsiteY59" fmla="*/ 1585913 h 1845469"/>
              <a:gd name="connsiteX60" fmla="*/ 2700338 w 2724150"/>
              <a:gd name="connsiteY60" fmla="*/ 1559719 h 1845469"/>
              <a:gd name="connsiteX61" fmla="*/ 2697957 w 2724150"/>
              <a:gd name="connsiteY61" fmla="*/ 1350169 h 1845469"/>
              <a:gd name="connsiteX62" fmla="*/ 2686050 w 2724150"/>
              <a:gd name="connsiteY62" fmla="*/ 988219 h 1845469"/>
              <a:gd name="connsiteX63" fmla="*/ 2686050 w 2724150"/>
              <a:gd name="connsiteY63" fmla="*/ 947738 h 1845469"/>
              <a:gd name="connsiteX64" fmla="*/ 2643188 w 2724150"/>
              <a:gd name="connsiteY64" fmla="*/ 895350 h 1845469"/>
              <a:gd name="connsiteX65" fmla="*/ 2612232 w 2724150"/>
              <a:gd name="connsiteY65" fmla="*/ 845344 h 1845469"/>
              <a:gd name="connsiteX66" fmla="*/ 2614613 w 2724150"/>
              <a:gd name="connsiteY66" fmla="*/ 792957 h 1845469"/>
              <a:gd name="connsiteX67" fmla="*/ 2667000 w 2724150"/>
              <a:gd name="connsiteY67" fmla="*/ 702469 h 1845469"/>
              <a:gd name="connsiteX68" fmla="*/ 2681288 w 2724150"/>
              <a:gd name="connsiteY68" fmla="*/ 621507 h 1845469"/>
              <a:gd name="connsiteX69" fmla="*/ 2681288 w 2724150"/>
              <a:gd name="connsiteY69" fmla="*/ 523875 h 1845469"/>
              <a:gd name="connsiteX70" fmla="*/ 2676525 w 2724150"/>
              <a:gd name="connsiteY70" fmla="*/ 440532 h 1845469"/>
              <a:gd name="connsiteX71" fmla="*/ 2700338 w 2724150"/>
              <a:gd name="connsiteY71" fmla="*/ 347663 h 1845469"/>
              <a:gd name="connsiteX72" fmla="*/ 2686050 w 2724150"/>
              <a:gd name="connsiteY72" fmla="*/ 242888 h 1845469"/>
              <a:gd name="connsiteX73" fmla="*/ 2683669 w 2724150"/>
              <a:gd name="connsiteY73" fmla="*/ 219075 h 1845469"/>
              <a:gd name="connsiteX74" fmla="*/ 2678907 w 2724150"/>
              <a:gd name="connsiteY74" fmla="*/ 166688 h 1845469"/>
              <a:gd name="connsiteX75" fmla="*/ 2650332 w 2724150"/>
              <a:gd name="connsiteY75" fmla="*/ 114300 h 1845469"/>
              <a:gd name="connsiteX76" fmla="*/ 2624138 w 2724150"/>
              <a:gd name="connsiteY76" fmla="*/ 71438 h 1845469"/>
              <a:gd name="connsiteX77" fmla="*/ 2590800 w 2724150"/>
              <a:gd name="connsiteY77" fmla="*/ 21432 h 1845469"/>
              <a:gd name="connsiteX78" fmla="*/ 2555082 w 2724150"/>
              <a:gd name="connsiteY78" fmla="*/ 7144 h 1845469"/>
              <a:gd name="connsiteX79" fmla="*/ 2536032 w 2724150"/>
              <a:gd name="connsiteY79" fmla="*/ 2382 h 1845469"/>
              <a:gd name="connsiteX80" fmla="*/ 0 w 2724150"/>
              <a:gd name="connsiteY80" fmla="*/ 0 h 184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724150" h="1845469">
                <a:moveTo>
                  <a:pt x="0" y="0"/>
                </a:moveTo>
                <a:lnTo>
                  <a:pt x="61913" y="50007"/>
                </a:lnTo>
                <a:lnTo>
                  <a:pt x="119063" y="109538"/>
                </a:lnTo>
                <a:lnTo>
                  <a:pt x="171450" y="216694"/>
                </a:lnTo>
                <a:lnTo>
                  <a:pt x="252413" y="373857"/>
                </a:lnTo>
                <a:lnTo>
                  <a:pt x="314325" y="578644"/>
                </a:lnTo>
                <a:lnTo>
                  <a:pt x="350044" y="685800"/>
                </a:lnTo>
                <a:lnTo>
                  <a:pt x="371475" y="862013"/>
                </a:lnTo>
                <a:lnTo>
                  <a:pt x="464344" y="859632"/>
                </a:lnTo>
                <a:lnTo>
                  <a:pt x="531019" y="878682"/>
                </a:lnTo>
                <a:lnTo>
                  <a:pt x="578644" y="881063"/>
                </a:lnTo>
                <a:lnTo>
                  <a:pt x="595313" y="859632"/>
                </a:lnTo>
                <a:lnTo>
                  <a:pt x="621507" y="835819"/>
                </a:lnTo>
                <a:lnTo>
                  <a:pt x="673894" y="857250"/>
                </a:lnTo>
                <a:lnTo>
                  <a:pt x="714375" y="876300"/>
                </a:lnTo>
                <a:lnTo>
                  <a:pt x="735807" y="881063"/>
                </a:lnTo>
                <a:lnTo>
                  <a:pt x="754857" y="878682"/>
                </a:lnTo>
                <a:lnTo>
                  <a:pt x="802482" y="864394"/>
                </a:lnTo>
                <a:lnTo>
                  <a:pt x="871538" y="857250"/>
                </a:lnTo>
                <a:lnTo>
                  <a:pt x="895350" y="857250"/>
                </a:lnTo>
                <a:lnTo>
                  <a:pt x="966788" y="862013"/>
                </a:lnTo>
                <a:lnTo>
                  <a:pt x="1000125" y="862013"/>
                </a:lnTo>
                <a:lnTo>
                  <a:pt x="1066800" y="862013"/>
                </a:lnTo>
                <a:lnTo>
                  <a:pt x="1088232" y="864394"/>
                </a:lnTo>
                <a:lnTo>
                  <a:pt x="1178719" y="869157"/>
                </a:lnTo>
                <a:lnTo>
                  <a:pt x="1223963" y="869157"/>
                </a:lnTo>
                <a:lnTo>
                  <a:pt x="1243013" y="876300"/>
                </a:lnTo>
                <a:lnTo>
                  <a:pt x="1321594" y="881063"/>
                </a:lnTo>
                <a:lnTo>
                  <a:pt x="1352550" y="883444"/>
                </a:lnTo>
                <a:lnTo>
                  <a:pt x="1509713" y="888207"/>
                </a:lnTo>
                <a:lnTo>
                  <a:pt x="1538288" y="892969"/>
                </a:lnTo>
                <a:lnTo>
                  <a:pt x="1669257" y="892969"/>
                </a:lnTo>
                <a:lnTo>
                  <a:pt x="1762125" y="897732"/>
                </a:lnTo>
                <a:lnTo>
                  <a:pt x="1854994" y="900113"/>
                </a:lnTo>
                <a:lnTo>
                  <a:pt x="1933575" y="897732"/>
                </a:lnTo>
                <a:lnTo>
                  <a:pt x="1952625" y="895350"/>
                </a:lnTo>
                <a:lnTo>
                  <a:pt x="1947863" y="954882"/>
                </a:lnTo>
                <a:lnTo>
                  <a:pt x="1900238" y="1038225"/>
                </a:lnTo>
                <a:lnTo>
                  <a:pt x="1907382" y="1140619"/>
                </a:lnTo>
                <a:lnTo>
                  <a:pt x="1938338" y="1216819"/>
                </a:lnTo>
                <a:lnTo>
                  <a:pt x="1966913" y="1300163"/>
                </a:lnTo>
                <a:lnTo>
                  <a:pt x="1988344" y="1466850"/>
                </a:lnTo>
                <a:lnTo>
                  <a:pt x="1983582" y="1519238"/>
                </a:lnTo>
                <a:lnTo>
                  <a:pt x="2007394" y="1612107"/>
                </a:lnTo>
                <a:lnTo>
                  <a:pt x="2002632" y="1690688"/>
                </a:lnTo>
                <a:lnTo>
                  <a:pt x="2009775" y="1743075"/>
                </a:lnTo>
                <a:lnTo>
                  <a:pt x="2026444" y="1783557"/>
                </a:lnTo>
                <a:lnTo>
                  <a:pt x="2078832" y="1788319"/>
                </a:lnTo>
                <a:lnTo>
                  <a:pt x="2052638" y="1831182"/>
                </a:lnTo>
                <a:lnTo>
                  <a:pt x="2145507" y="1835944"/>
                </a:lnTo>
                <a:lnTo>
                  <a:pt x="2300288" y="1845469"/>
                </a:lnTo>
                <a:lnTo>
                  <a:pt x="2421732" y="1828800"/>
                </a:lnTo>
                <a:lnTo>
                  <a:pt x="2459832" y="1802607"/>
                </a:lnTo>
                <a:lnTo>
                  <a:pt x="2528888" y="1804988"/>
                </a:lnTo>
                <a:lnTo>
                  <a:pt x="2574132" y="1804988"/>
                </a:lnTo>
                <a:lnTo>
                  <a:pt x="2640807" y="1814513"/>
                </a:lnTo>
                <a:lnTo>
                  <a:pt x="2695575" y="1831182"/>
                </a:lnTo>
                <a:lnTo>
                  <a:pt x="2712244" y="1828800"/>
                </a:lnTo>
                <a:lnTo>
                  <a:pt x="2724150" y="1759744"/>
                </a:lnTo>
                <a:lnTo>
                  <a:pt x="2700338" y="1585913"/>
                </a:lnTo>
                <a:lnTo>
                  <a:pt x="2700338" y="1559719"/>
                </a:lnTo>
                <a:cubicBezTo>
                  <a:pt x="2699544" y="1489869"/>
                  <a:pt x="2698751" y="1420019"/>
                  <a:pt x="2697957" y="1350169"/>
                </a:cubicBezTo>
                <a:lnTo>
                  <a:pt x="2686050" y="988219"/>
                </a:lnTo>
                <a:lnTo>
                  <a:pt x="2686050" y="947738"/>
                </a:lnTo>
                <a:lnTo>
                  <a:pt x="2643188" y="895350"/>
                </a:lnTo>
                <a:lnTo>
                  <a:pt x="2612232" y="845344"/>
                </a:lnTo>
                <a:lnTo>
                  <a:pt x="2614613" y="792957"/>
                </a:lnTo>
                <a:lnTo>
                  <a:pt x="2667000" y="702469"/>
                </a:lnTo>
                <a:lnTo>
                  <a:pt x="2681288" y="621507"/>
                </a:lnTo>
                <a:lnTo>
                  <a:pt x="2681288" y="523875"/>
                </a:lnTo>
                <a:lnTo>
                  <a:pt x="2676525" y="440532"/>
                </a:lnTo>
                <a:lnTo>
                  <a:pt x="2700338" y="347663"/>
                </a:lnTo>
                <a:lnTo>
                  <a:pt x="2686050" y="242888"/>
                </a:lnTo>
                <a:lnTo>
                  <a:pt x="2683669" y="219075"/>
                </a:lnTo>
                <a:lnTo>
                  <a:pt x="2678907" y="166688"/>
                </a:lnTo>
                <a:lnTo>
                  <a:pt x="2650332" y="114300"/>
                </a:lnTo>
                <a:lnTo>
                  <a:pt x="2624138" y="71438"/>
                </a:lnTo>
                <a:lnTo>
                  <a:pt x="2590800" y="21432"/>
                </a:lnTo>
                <a:lnTo>
                  <a:pt x="2555082" y="7144"/>
                </a:lnTo>
                <a:lnTo>
                  <a:pt x="2536032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198" t="-379" r="-6675" b="-1406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406DA2B-1B94-D3EB-1CD5-514A84160433}"/>
              </a:ext>
            </a:extLst>
          </p:cNvPr>
          <p:cNvSpPr/>
          <p:nvPr/>
        </p:nvSpPr>
        <p:spPr>
          <a:xfrm>
            <a:off x="7539038" y="3595826"/>
            <a:ext cx="1530350" cy="2057400"/>
          </a:xfrm>
          <a:custGeom>
            <a:avLst/>
            <a:gdLst>
              <a:gd name="connsiteX0" fmla="*/ 12700 w 1530350"/>
              <a:gd name="connsiteY0" fmla="*/ 0 h 2057400"/>
              <a:gd name="connsiteX1" fmla="*/ 76200 w 1530350"/>
              <a:gd name="connsiteY1" fmla="*/ 47625 h 2057400"/>
              <a:gd name="connsiteX2" fmla="*/ 142875 w 1530350"/>
              <a:gd name="connsiteY2" fmla="*/ 82550 h 2057400"/>
              <a:gd name="connsiteX3" fmla="*/ 219075 w 1530350"/>
              <a:gd name="connsiteY3" fmla="*/ 85725 h 2057400"/>
              <a:gd name="connsiteX4" fmla="*/ 285750 w 1530350"/>
              <a:gd name="connsiteY4" fmla="*/ 76200 h 2057400"/>
              <a:gd name="connsiteX5" fmla="*/ 403225 w 1530350"/>
              <a:gd name="connsiteY5" fmla="*/ 66675 h 2057400"/>
              <a:gd name="connsiteX6" fmla="*/ 403225 w 1530350"/>
              <a:gd name="connsiteY6" fmla="*/ 66675 h 2057400"/>
              <a:gd name="connsiteX7" fmla="*/ 422275 w 1530350"/>
              <a:gd name="connsiteY7" fmla="*/ 101600 h 2057400"/>
              <a:gd name="connsiteX8" fmla="*/ 434975 w 1530350"/>
              <a:gd name="connsiteY8" fmla="*/ 123825 h 2057400"/>
              <a:gd name="connsiteX9" fmla="*/ 438150 w 1530350"/>
              <a:gd name="connsiteY9" fmla="*/ 152400 h 2057400"/>
              <a:gd name="connsiteX10" fmla="*/ 469900 w 1530350"/>
              <a:gd name="connsiteY10" fmla="*/ 190500 h 2057400"/>
              <a:gd name="connsiteX11" fmla="*/ 549275 w 1530350"/>
              <a:gd name="connsiteY11" fmla="*/ 209550 h 2057400"/>
              <a:gd name="connsiteX12" fmla="*/ 587375 w 1530350"/>
              <a:gd name="connsiteY12" fmla="*/ 209550 h 2057400"/>
              <a:gd name="connsiteX13" fmla="*/ 723900 w 1530350"/>
              <a:gd name="connsiteY13" fmla="*/ 177800 h 2057400"/>
              <a:gd name="connsiteX14" fmla="*/ 854075 w 1530350"/>
              <a:gd name="connsiteY14" fmla="*/ 133350 h 2057400"/>
              <a:gd name="connsiteX15" fmla="*/ 1050925 w 1530350"/>
              <a:gd name="connsiteY15" fmla="*/ 88900 h 2057400"/>
              <a:gd name="connsiteX16" fmla="*/ 1209675 w 1530350"/>
              <a:gd name="connsiteY16" fmla="*/ 47625 h 2057400"/>
              <a:gd name="connsiteX17" fmla="*/ 1241425 w 1530350"/>
              <a:gd name="connsiteY17" fmla="*/ 28575 h 2057400"/>
              <a:gd name="connsiteX18" fmla="*/ 1304925 w 1530350"/>
              <a:gd name="connsiteY18" fmla="*/ 22225 h 2057400"/>
              <a:gd name="connsiteX19" fmla="*/ 1381125 w 1530350"/>
              <a:gd name="connsiteY19" fmla="*/ 28575 h 2057400"/>
              <a:gd name="connsiteX20" fmla="*/ 1485900 w 1530350"/>
              <a:gd name="connsiteY20" fmla="*/ 47625 h 2057400"/>
              <a:gd name="connsiteX21" fmla="*/ 1530350 w 1530350"/>
              <a:gd name="connsiteY21" fmla="*/ 76200 h 2057400"/>
              <a:gd name="connsiteX22" fmla="*/ 1530350 w 1530350"/>
              <a:gd name="connsiteY22" fmla="*/ 146050 h 2057400"/>
              <a:gd name="connsiteX23" fmla="*/ 1482725 w 1530350"/>
              <a:gd name="connsiteY23" fmla="*/ 273050 h 2057400"/>
              <a:gd name="connsiteX24" fmla="*/ 1492250 w 1530350"/>
              <a:gd name="connsiteY24" fmla="*/ 339725 h 2057400"/>
              <a:gd name="connsiteX25" fmla="*/ 1482725 w 1530350"/>
              <a:gd name="connsiteY25" fmla="*/ 479425 h 2057400"/>
              <a:gd name="connsiteX26" fmla="*/ 1460500 w 1530350"/>
              <a:gd name="connsiteY26" fmla="*/ 657225 h 2057400"/>
              <a:gd name="connsiteX27" fmla="*/ 1425575 w 1530350"/>
              <a:gd name="connsiteY27" fmla="*/ 784225 h 2057400"/>
              <a:gd name="connsiteX28" fmla="*/ 1397000 w 1530350"/>
              <a:gd name="connsiteY28" fmla="*/ 936625 h 2057400"/>
              <a:gd name="connsiteX29" fmla="*/ 1381125 w 1530350"/>
              <a:gd name="connsiteY29" fmla="*/ 1050925 h 2057400"/>
              <a:gd name="connsiteX30" fmla="*/ 1346200 w 1530350"/>
              <a:gd name="connsiteY30" fmla="*/ 1292225 h 2057400"/>
              <a:gd name="connsiteX31" fmla="*/ 1260475 w 1530350"/>
              <a:gd name="connsiteY31" fmla="*/ 1587500 h 2057400"/>
              <a:gd name="connsiteX32" fmla="*/ 1235075 w 1530350"/>
              <a:gd name="connsiteY32" fmla="*/ 1806575 h 2057400"/>
              <a:gd name="connsiteX33" fmla="*/ 1203325 w 1530350"/>
              <a:gd name="connsiteY33" fmla="*/ 2057400 h 2057400"/>
              <a:gd name="connsiteX34" fmla="*/ 0 w 1530350"/>
              <a:gd name="connsiteY34" fmla="*/ 2051050 h 2057400"/>
              <a:gd name="connsiteX35" fmla="*/ 12700 w 1530350"/>
              <a:gd name="connsiteY35" fmla="*/ 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30350" h="2057400">
                <a:moveTo>
                  <a:pt x="12700" y="0"/>
                </a:moveTo>
                <a:lnTo>
                  <a:pt x="76200" y="47625"/>
                </a:lnTo>
                <a:lnTo>
                  <a:pt x="142875" y="82550"/>
                </a:lnTo>
                <a:lnTo>
                  <a:pt x="219075" y="85725"/>
                </a:lnTo>
                <a:lnTo>
                  <a:pt x="285750" y="76200"/>
                </a:lnTo>
                <a:lnTo>
                  <a:pt x="403225" y="66675"/>
                </a:lnTo>
                <a:lnTo>
                  <a:pt x="403225" y="66675"/>
                </a:lnTo>
                <a:cubicBezTo>
                  <a:pt x="420249" y="97319"/>
                  <a:pt x="414227" y="85504"/>
                  <a:pt x="422275" y="101600"/>
                </a:cubicBezTo>
                <a:lnTo>
                  <a:pt x="434975" y="123825"/>
                </a:lnTo>
                <a:lnTo>
                  <a:pt x="438150" y="152400"/>
                </a:lnTo>
                <a:lnTo>
                  <a:pt x="469900" y="190500"/>
                </a:lnTo>
                <a:lnTo>
                  <a:pt x="549275" y="209550"/>
                </a:lnTo>
                <a:lnTo>
                  <a:pt x="587375" y="209550"/>
                </a:lnTo>
                <a:lnTo>
                  <a:pt x="723900" y="177800"/>
                </a:lnTo>
                <a:lnTo>
                  <a:pt x="854075" y="133350"/>
                </a:lnTo>
                <a:lnTo>
                  <a:pt x="1050925" y="88900"/>
                </a:lnTo>
                <a:lnTo>
                  <a:pt x="1209675" y="47625"/>
                </a:lnTo>
                <a:lnTo>
                  <a:pt x="1241425" y="28575"/>
                </a:lnTo>
                <a:lnTo>
                  <a:pt x="1304925" y="22225"/>
                </a:lnTo>
                <a:lnTo>
                  <a:pt x="1381125" y="28575"/>
                </a:lnTo>
                <a:lnTo>
                  <a:pt x="1485900" y="47625"/>
                </a:lnTo>
                <a:lnTo>
                  <a:pt x="1530350" y="76200"/>
                </a:lnTo>
                <a:lnTo>
                  <a:pt x="1530350" y="146050"/>
                </a:lnTo>
                <a:lnTo>
                  <a:pt x="1482725" y="273050"/>
                </a:lnTo>
                <a:lnTo>
                  <a:pt x="1492250" y="339725"/>
                </a:lnTo>
                <a:lnTo>
                  <a:pt x="1482725" y="479425"/>
                </a:lnTo>
                <a:lnTo>
                  <a:pt x="1460500" y="657225"/>
                </a:lnTo>
                <a:lnTo>
                  <a:pt x="1425575" y="784225"/>
                </a:lnTo>
                <a:lnTo>
                  <a:pt x="1397000" y="936625"/>
                </a:lnTo>
                <a:lnTo>
                  <a:pt x="1381125" y="1050925"/>
                </a:lnTo>
                <a:lnTo>
                  <a:pt x="1346200" y="1292225"/>
                </a:lnTo>
                <a:lnTo>
                  <a:pt x="1260475" y="1587500"/>
                </a:lnTo>
                <a:lnTo>
                  <a:pt x="1235075" y="1806575"/>
                </a:lnTo>
                <a:lnTo>
                  <a:pt x="1203325" y="2057400"/>
                </a:lnTo>
                <a:lnTo>
                  <a:pt x="0" y="2051050"/>
                </a:lnTo>
                <a:cubicBezTo>
                  <a:pt x="4233" y="1367367"/>
                  <a:pt x="8467" y="683683"/>
                  <a:pt x="12700" y="0"/>
                </a:cubicBezTo>
                <a:close/>
              </a:path>
            </a:pathLst>
          </a:custGeom>
          <a:blipFill>
            <a:blip r:embed="rId5"/>
            <a:stretch>
              <a:fillRect l="-252" t="-115053" r="-191020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8550B7D-FA2B-0917-F4F7-F10978183237}"/>
              </a:ext>
            </a:extLst>
          </p:cNvPr>
          <p:cNvSpPr/>
          <p:nvPr/>
        </p:nvSpPr>
        <p:spPr>
          <a:xfrm>
            <a:off x="9275763" y="2869545"/>
            <a:ext cx="502444" cy="528637"/>
          </a:xfrm>
          <a:custGeom>
            <a:avLst/>
            <a:gdLst>
              <a:gd name="connsiteX0" fmla="*/ 92869 w 502444"/>
              <a:gd name="connsiteY0" fmla="*/ 42862 h 528637"/>
              <a:gd name="connsiteX1" fmla="*/ 152400 w 502444"/>
              <a:gd name="connsiteY1" fmla="*/ 0 h 528637"/>
              <a:gd name="connsiteX2" fmla="*/ 152400 w 502444"/>
              <a:gd name="connsiteY2" fmla="*/ 0 h 528637"/>
              <a:gd name="connsiteX3" fmla="*/ 195263 w 502444"/>
              <a:gd name="connsiteY3" fmla="*/ 33337 h 528637"/>
              <a:gd name="connsiteX4" fmla="*/ 230981 w 502444"/>
              <a:gd name="connsiteY4" fmla="*/ 140494 h 528637"/>
              <a:gd name="connsiteX5" fmla="*/ 288131 w 502444"/>
              <a:gd name="connsiteY5" fmla="*/ 102394 h 528637"/>
              <a:gd name="connsiteX6" fmla="*/ 330994 w 502444"/>
              <a:gd name="connsiteY6" fmla="*/ 102394 h 528637"/>
              <a:gd name="connsiteX7" fmla="*/ 369094 w 502444"/>
              <a:gd name="connsiteY7" fmla="*/ 109537 h 528637"/>
              <a:gd name="connsiteX8" fmla="*/ 400050 w 502444"/>
              <a:gd name="connsiteY8" fmla="*/ 154781 h 528637"/>
              <a:gd name="connsiteX9" fmla="*/ 395288 w 502444"/>
              <a:gd name="connsiteY9" fmla="*/ 200025 h 528637"/>
              <a:gd name="connsiteX10" fmla="*/ 411956 w 502444"/>
              <a:gd name="connsiteY10" fmla="*/ 266700 h 528637"/>
              <a:gd name="connsiteX11" fmla="*/ 416719 w 502444"/>
              <a:gd name="connsiteY11" fmla="*/ 323850 h 528637"/>
              <a:gd name="connsiteX12" fmla="*/ 461963 w 502444"/>
              <a:gd name="connsiteY12" fmla="*/ 350044 h 528637"/>
              <a:gd name="connsiteX13" fmla="*/ 485775 w 502444"/>
              <a:gd name="connsiteY13" fmla="*/ 359569 h 528637"/>
              <a:gd name="connsiteX14" fmla="*/ 502444 w 502444"/>
              <a:gd name="connsiteY14" fmla="*/ 383381 h 528637"/>
              <a:gd name="connsiteX15" fmla="*/ 500063 w 502444"/>
              <a:gd name="connsiteY15" fmla="*/ 421481 h 528637"/>
              <a:gd name="connsiteX16" fmla="*/ 431006 w 502444"/>
              <a:gd name="connsiteY16" fmla="*/ 464344 h 528637"/>
              <a:gd name="connsiteX17" fmla="*/ 319088 w 502444"/>
              <a:gd name="connsiteY17" fmla="*/ 485775 h 528637"/>
              <a:gd name="connsiteX18" fmla="*/ 295275 w 502444"/>
              <a:gd name="connsiteY18" fmla="*/ 490537 h 528637"/>
              <a:gd name="connsiteX19" fmla="*/ 235744 w 502444"/>
              <a:gd name="connsiteY19" fmla="*/ 504825 h 528637"/>
              <a:gd name="connsiteX20" fmla="*/ 152400 w 502444"/>
              <a:gd name="connsiteY20" fmla="*/ 509587 h 528637"/>
              <a:gd name="connsiteX21" fmla="*/ 100013 w 502444"/>
              <a:gd name="connsiteY21" fmla="*/ 526256 h 528637"/>
              <a:gd name="connsiteX22" fmla="*/ 76200 w 502444"/>
              <a:gd name="connsiteY22" fmla="*/ 528637 h 528637"/>
              <a:gd name="connsiteX23" fmla="*/ 45244 w 502444"/>
              <a:gd name="connsiteY23" fmla="*/ 528637 h 528637"/>
              <a:gd name="connsiteX24" fmla="*/ 11906 w 502444"/>
              <a:gd name="connsiteY24" fmla="*/ 516731 h 528637"/>
              <a:gd name="connsiteX25" fmla="*/ 4763 w 502444"/>
              <a:gd name="connsiteY25" fmla="*/ 440531 h 528637"/>
              <a:gd name="connsiteX26" fmla="*/ 7144 w 502444"/>
              <a:gd name="connsiteY26" fmla="*/ 361950 h 528637"/>
              <a:gd name="connsiteX27" fmla="*/ 0 w 502444"/>
              <a:gd name="connsiteY27" fmla="*/ 304800 h 528637"/>
              <a:gd name="connsiteX28" fmla="*/ 11906 w 502444"/>
              <a:gd name="connsiteY28" fmla="*/ 283369 h 528637"/>
              <a:gd name="connsiteX29" fmla="*/ 47625 w 502444"/>
              <a:gd name="connsiteY29" fmla="*/ 211931 h 528637"/>
              <a:gd name="connsiteX30" fmla="*/ 69056 w 502444"/>
              <a:gd name="connsiteY30" fmla="*/ 111919 h 528637"/>
              <a:gd name="connsiteX31" fmla="*/ 92869 w 502444"/>
              <a:gd name="connsiteY31" fmla="*/ 42862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02444" h="528637">
                <a:moveTo>
                  <a:pt x="92869" y="42862"/>
                </a:moveTo>
                <a:lnTo>
                  <a:pt x="152400" y="0"/>
                </a:lnTo>
                <a:lnTo>
                  <a:pt x="152400" y="0"/>
                </a:lnTo>
                <a:lnTo>
                  <a:pt x="195263" y="33337"/>
                </a:lnTo>
                <a:lnTo>
                  <a:pt x="230981" y="140494"/>
                </a:lnTo>
                <a:lnTo>
                  <a:pt x="288131" y="102394"/>
                </a:lnTo>
                <a:lnTo>
                  <a:pt x="330994" y="102394"/>
                </a:lnTo>
                <a:lnTo>
                  <a:pt x="369094" y="109537"/>
                </a:lnTo>
                <a:lnTo>
                  <a:pt x="400050" y="154781"/>
                </a:lnTo>
                <a:lnTo>
                  <a:pt x="395288" y="200025"/>
                </a:lnTo>
                <a:lnTo>
                  <a:pt x="411956" y="266700"/>
                </a:lnTo>
                <a:lnTo>
                  <a:pt x="416719" y="323850"/>
                </a:lnTo>
                <a:lnTo>
                  <a:pt x="461963" y="350044"/>
                </a:lnTo>
                <a:lnTo>
                  <a:pt x="485775" y="359569"/>
                </a:lnTo>
                <a:lnTo>
                  <a:pt x="502444" y="383381"/>
                </a:lnTo>
                <a:lnTo>
                  <a:pt x="500063" y="421481"/>
                </a:lnTo>
                <a:lnTo>
                  <a:pt x="431006" y="464344"/>
                </a:lnTo>
                <a:lnTo>
                  <a:pt x="319088" y="485775"/>
                </a:lnTo>
                <a:lnTo>
                  <a:pt x="295275" y="490537"/>
                </a:lnTo>
                <a:lnTo>
                  <a:pt x="235744" y="504825"/>
                </a:lnTo>
                <a:lnTo>
                  <a:pt x="152400" y="509587"/>
                </a:lnTo>
                <a:lnTo>
                  <a:pt x="100013" y="526256"/>
                </a:lnTo>
                <a:lnTo>
                  <a:pt x="76200" y="528637"/>
                </a:lnTo>
                <a:lnTo>
                  <a:pt x="45244" y="528637"/>
                </a:lnTo>
                <a:lnTo>
                  <a:pt x="11906" y="516731"/>
                </a:lnTo>
                <a:lnTo>
                  <a:pt x="4763" y="440531"/>
                </a:lnTo>
                <a:cubicBezTo>
                  <a:pt x="5557" y="414337"/>
                  <a:pt x="6350" y="388144"/>
                  <a:pt x="7144" y="361950"/>
                </a:cubicBezTo>
                <a:lnTo>
                  <a:pt x="0" y="304800"/>
                </a:lnTo>
                <a:lnTo>
                  <a:pt x="11906" y="283369"/>
                </a:lnTo>
                <a:lnTo>
                  <a:pt x="47625" y="211931"/>
                </a:lnTo>
                <a:lnTo>
                  <a:pt x="69056" y="111919"/>
                </a:lnTo>
                <a:lnTo>
                  <a:pt x="92869" y="42862"/>
                </a:lnTo>
                <a:close/>
              </a:path>
            </a:pathLst>
          </a:custGeom>
          <a:blipFill>
            <a:blip r:embed="rId5"/>
            <a:stretch>
              <a:fillRect l="-344331" t="-308023" r="-440737" b="-426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5C796EB-D3FA-39D5-12B7-819BD4F6FA48}"/>
              </a:ext>
            </a:extLst>
          </p:cNvPr>
          <p:cNvSpPr/>
          <p:nvPr/>
        </p:nvSpPr>
        <p:spPr>
          <a:xfrm>
            <a:off x="8834438" y="3186251"/>
            <a:ext cx="2489200" cy="2466975"/>
          </a:xfrm>
          <a:custGeom>
            <a:avLst/>
            <a:gdLst>
              <a:gd name="connsiteX0" fmla="*/ 0 w 2489200"/>
              <a:gd name="connsiteY0" fmla="*/ 2466975 h 2466975"/>
              <a:gd name="connsiteX1" fmla="*/ 22225 w 2489200"/>
              <a:gd name="connsiteY1" fmla="*/ 2378075 h 2466975"/>
              <a:gd name="connsiteX2" fmla="*/ 53975 w 2489200"/>
              <a:gd name="connsiteY2" fmla="*/ 2263775 h 2466975"/>
              <a:gd name="connsiteX3" fmla="*/ 73025 w 2489200"/>
              <a:gd name="connsiteY3" fmla="*/ 2178050 h 2466975"/>
              <a:gd name="connsiteX4" fmla="*/ 79375 w 2489200"/>
              <a:gd name="connsiteY4" fmla="*/ 2047875 h 2466975"/>
              <a:gd name="connsiteX5" fmla="*/ 88900 w 2489200"/>
              <a:gd name="connsiteY5" fmla="*/ 1952625 h 2466975"/>
              <a:gd name="connsiteX6" fmla="*/ 101600 w 2489200"/>
              <a:gd name="connsiteY6" fmla="*/ 1847850 h 2466975"/>
              <a:gd name="connsiteX7" fmla="*/ 127000 w 2489200"/>
              <a:gd name="connsiteY7" fmla="*/ 1781175 h 2466975"/>
              <a:gd name="connsiteX8" fmla="*/ 139700 w 2489200"/>
              <a:gd name="connsiteY8" fmla="*/ 1730375 h 2466975"/>
              <a:gd name="connsiteX9" fmla="*/ 155575 w 2489200"/>
              <a:gd name="connsiteY9" fmla="*/ 1644650 h 2466975"/>
              <a:gd name="connsiteX10" fmla="*/ 180975 w 2489200"/>
              <a:gd name="connsiteY10" fmla="*/ 1543050 h 2466975"/>
              <a:gd name="connsiteX11" fmla="*/ 196850 w 2489200"/>
              <a:gd name="connsiteY11" fmla="*/ 1463675 h 2466975"/>
              <a:gd name="connsiteX12" fmla="*/ 200025 w 2489200"/>
              <a:gd name="connsiteY12" fmla="*/ 1349375 h 2466975"/>
              <a:gd name="connsiteX13" fmla="*/ 228600 w 2489200"/>
              <a:gd name="connsiteY13" fmla="*/ 1266825 h 2466975"/>
              <a:gd name="connsiteX14" fmla="*/ 269875 w 2489200"/>
              <a:gd name="connsiteY14" fmla="*/ 1238250 h 2466975"/>
              <a:gd name="connsiteX15" fmla="*/ 301625 w 2489200"/>
              <a:gd name="connsiteY15" fmla="*/ 1174750 h 2466975"/>
              <a:gd name="connsiteX16" fmla="*/ 327025 w 2489200"/>
              <a:gd name="connsiteY16" fmla="*/ 1098550 h 2466975"/>
              <a:gd name="connsiteX17" fmla="*/ 330200 w 2489200"/>
              <a:gd name="connsiteY17" fmla="*/ 1025525 h 2466975"/>
              <a:gd name="connsiteX18" fmla="*/ 349250 w 2489200"/>
              <a:gd name="connsiteY18" fmla="*/ 885825 h 2466975"/>
              <a:gd name="connsiteX19" fmla="*/ 377825 w 2489200"/>
              <a:gd name="connsiteY19" fmla="*/ 727075 h 2466975"/>
              <a:gd name="connsiteX20" fmla="*/ 377825 w 2489200"/>
              <a:gd name="connsiteY20" fmla="*/ 584200 h 2466975"/>
              <a:gd name="connsiteX21" fmla="*/ 346075 w 2489200"/>
              <a:gd name="connsiteY21" fmla="*/ 615950 h 2466975"/>
              <a:gd name="connsiteX22" fmla="*/ 346075 w 2489200"/>
              <a:gd name="connsiteY22" fmla="*/ 552450 h 2466975"/>
              <a:gd name="connsiteX23" fmla="*/ 374650 w 2489200"/>
              <a:gd name="connsiteY23" fmla="*/ 469900 h 2466975"/>
              <a:gd name="connsiteX24" fmla="*/ 438150 w 2489200"/>
              <a:gd name="connsiteY24" fmla="*/ 419100 h 2466975"/>
              <a:gd name="connsiteX25" fmla="*/ 514350 w 2489200"/>
              <a:gd name="connsiteY25" fmla="*/ 346075 h 2466975"/>
              <a:gd name="connsiteX26" fmla="*/ 606425 w 2489200"/>
              <a:gd name="connsiteY26" fmla="*/ 342900 h 2466975"/>
              <a:gd name="connsiteX27" fmla="*/ 682625 w 2489200"/>
              <a:gd name="connsiteY27" fmla="*/ 349250 h 2466975"/>
              <a:gd name="connsiteX28" fmla="*/ 600075 w 2489200"/>
              <a:gd name="connsiteY28" fmla="*/ 254000 h 2466975"/>
              <a:gd name="connsiteX29" fmla="*/ 723900 w 2489200"/>
              <a:gd name="connsiteY29" fmla="*/ 203200 h 2466975"/>
              <a:gd name="connsiteX30" fmla="*/ 809625 w 2489200"/>
              <a:gd name="connsiteY30" fmla="*/ 203200 h 2466975"/>
              <a:gd name="connsiteX31" fmla="*/ 952500 w 2489200"/>
              <a:gd name="connsiteY31" fmla="*/ 171450 h 2466975"/>
              <a:gd name="connsiteX32" fmla="*/ 1063625 w 2489200"/>
              <a:gd name="connsiteY32" fmla="*/ 146050 h 2466975"/>
              <a:gd name="connsiteX33" fmla="*/ 1047750 w 2489200"/>
              <a:gd name="connsiteY33" fmla="*/ 161925 h 2466975"/>
              <a:gd name="connsiteX34" fmla="*/ 996950 w 2489200"/>
              <a:gd name="connsiteY34" fmla="*/ 215900 h 2466975"/>
              <a:gd name="connsiteX35" fmla="*/ 974725 w 2489200"/>
              <a:gd name="connsiteY35" fmla="*/ 234950 h 2466975"/>
              <a:gd name="connsiteX36" fmla="*/ 1016000 w 2489200"/>
              <a:gd name="connsiteY36" fmla="*/ 257175 h 2466975"/>
              <a:gd name="connsiteX37" fmla="*/ 1063625 w 2489200"/>
              <a:gd name="connsiteY37" fmla="*/ 269875 h 2466975"/>
              <a:gd name="connsiteX38" fmla="*/ 1127125 w 2489200"/>
              <a:gd name="connsiteY38" fmla="*/ 231775 h 2466975"/>
              <a:gd name="connsiteX39" fmla="*/ 1149350 w 2489200"/>
              <a:gd name="connsiteY39" fmla="*/ 200025 h 2466975"/>
              <a:gd name="connsiteX40" fmla="*/ 1209675 w 2489200"/>
              <a:gd name="connsiteY40" fmla="*/ 171450 h 2466975"/>
              <a:gd name="connsiteX41" fmla="*/ 1311275 w 2489200"/>
              <a:gd name="connsiteY41" fmla="*/ 155575 h 2466975"/>
              <a:gd name="connsiteX42" fmla="*/ 1438275 w 2489200"/>
              <a:gd name="connsiteY42" fmla="*/ 123825 h 2466975"/>
              <a:gd name="connsiteX43" fmla="*/ 1492250 w 2489200"/>
              <a:gd name="connsiteY43" fmla="*/ 107950 h 2466975"/>
              <a:gd name="connsiteX44" fmla="*/ 1571625 w 2489200"/>
              <a:gd name="connsiteY44" fmla="*/ 88900 h 2466975"/>
              <a:gd name="connsiteX45" fmla="*/ 1619250 w 2489200"/>
              <a:gd name="connsiteY45" fmla="*/ 92075 h 2466975"/>
              <a:gd name="connsiteX46" fmla="*/ 1673225 w 2489200"/>
              <a:gd name="connsiteY46" fmla="*/ 107950 h 2466975"/>
              <a:gd name="connsiteX47" fmla="*/ 1847850 w 2489200"/>
              <a:gd name="connsiteY47" fmla="*/ 101600 h 2466975"/>
              <a:gd name="connsiteX48" fmla="*/ 1936750 w 2489200"/>
              <a:gd name="connsiteY48" fmla="*/ 82550 h 2466975"/>
              <a:gd name="connsiteX49" fmla="*/ 2073275 w 2489200"/>
              <a:gd name="connsiteY49" fmla="*/ 34925 h 2466975"/>
              <a:gd name="connsiteX50" fmla="*/ 2209800 w 2489200"/>
              <a:gd name="connsiteY50" fmla="*/ 22225 h 2466975"/>
              <a:gd name="connsiteX51" fmla="*/ 2305050 w 2489200"/>
              <a:gd name="connsiteY51" fmla="*/ 9525 h 2466975"/>
              <a:gd name="connsiteX52" fmla="*/ 2327275 w 2489200"/>
              <a:gd name="connsiteY52" fmla="*/ 0 h 2466975"/>
              <a:gd name="connsiteX53" fmla="*/ 2438400 w 2489200"/>
              <a:gd name="connsiteY53" fmla="*/ 34925 h 2466975"/>
              <a:gd name="connsiteX54" fmla="*/ 2489200 w 2489200"/>
              <a:gd name="connsiteY54" fmla="*/ 69850 h 2466975"/>
              <a:gd name="connsiteX55" fmla="*/ 2441575 w 2489200"/>
              <a:gd name="connsiteY55" fmla="*/ 292100 h 2466975"/>
              <a:gd name="connsiteX56" fmla="*/ 2387600 w 2489200"/>
              <a:gd name="connsiteY56" fmla="*/ 419100 h 2466975"/>
              <a:gd name="connsiteX57" fmla="*/ 2308225 w 2489200"/>
              <a:gd name="connsiteY57" fmla="*/ 596900 h 2466975"/>
              <a:gd name="connsiteX58" fmla="*/ 2241550 w 2489200"/>
              <a:gd name="connsiteY58" fmla="*/ 1038225 h 2466975"/>
              <a:gd name="connsiteX59" fmla="*/ 2206625 w 2489200"/>
              <a:gd name="connsiteY59" fmla="*/ 1069975 h 2466975"/>
              <a:gd name="connsiteX60" fmla="*/ 2165350 w 2489200"/>
              <a:gd name="connsiteY60" fmla="*/ 1317625 h 2466975"/>
              <a:gd name="connsiteX61" fmla="*/ 2095500 w 2489200"/>
              <a:gd name="connsiteY61" fmla="*/ 1536700 h 2466975"/>
              <a:gd name="connsiteX62" fmla="*/ 2060575 w 2489200"/>
              <a:gd name="connsiteY62" fmla="*/ 1854200 h 2466975"/>
              <a:gd name="connsiteX63" fmla="*/ 2022475 w 2489200"/>
              <a:gd name="connsiteY63" fmla="*/ 2457450 h 2466975"/>
              <a:gd name="connsiteX64" fmla="*/ 0 w 2489200"/>
              <a:gd name="connsiteY64" fmla="*/ 2466975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489200" h="2466975">
                <a:moveTo>
                  <a:pt x="0" y="2466975"/>
                </a:moveTo>
                <a:lnTo>
                  <a:pt x="22225" y="2378075"/>
                </a:lnTo>
                <a:lnTo>
                  <a:pt x="53975" y="2263775"/>
                </a:lnTo>
                <a:lnTo>
                  <a:pt x="73025" y="2178050"/>
                </a:lnTo>
                <a:lnTo>
                  <a:pt x="79375" y="2047875"/>
                </a:lnTo>
                <a:lnTo>
                  <a:pt x="88900" y="1952625"/>
                </a:lnTo>
                <a:lnTo>
                  <a:pt x="101600" y="1847850"/>
                </a:lnTo>
                <a:lnTo>
                  <a:pt x="127000" y="1781175"/>
                </a:lnTo>
                <a:lnTo>
                  <a:pt x="139700" y="1730375"/>
                </a:lnTo>
                <a:lnTo>
                  <a:pt x="155575" y="1644650"/>
                </a:lnTo>
                <a:lnTo>
                  <a:pt x="180975" y="1543050"/>
                </a:lnTo>
                <a:lnTo>
                  <a:pt x="196850" y="1463675"/>
                </a:lnTo>
                <a:cubicBezTo>
                  <a:pt x="197908" y="1425575"/>
                  <a:pt x="198967" y="1387475"/>
                  <a:pt x="200025" y="1349375"/>
                </a:cubicBezTo>
                <a:lnTo>
                  <a:pt x="228600" y="1266825"/>
                </a:lnTo>
                <a:lnTo>
                  <a:pt x="269875" y="1238250"/>
                </a:lnTo>
                <a:lnTo>
                  <a:pt x="301625" y="1174750"/>
                </a:lnTo>
                <a:lnTo>
                  <a:pt x="327025" y="1098550"/>
                </a:lnTo>
                <a:lnTo>
                  <a:pt x="330200" y="1025525"/>
                </a:lnTo>
                <a:lnTo>
                  <a:pt x="349250" y="885825"/>
                </a:lnTo>
                <a:lnTo>
                  <a:pt x="377825" y="727075"/>
                </a:lnTo>
                <a:lnTo>
                  <a:pt x="377825" y="584200"/>
                </a:lnTo>
                <a:lnTo>
                  <a:pt x="346075" y="615950"/>
                </a:lnTo>
                <a:lnTo>
                  <a:pt x="346075" y="552450"/>
                </a:lnTo>
                <a:lnTo>
                  <a:pt x="374650" y="469900"/>
                </a:lnTo>
                <a:lnTo>
                  <a:pt x="438150" y="419100"/>
                </a:lnTo>
                <a:lnTo>
                  <a:pt x="514350" y="346075"/>
                </a:lnTo>
                <a:lnTo>
                  <a:pt x="606425" y="342900"/>
                </a:lnTo>
                <a:lnTo>
                  <a:pt x="682625" y="349250"/>
                </a:lnTo>
                <a:lnTo>
                  <a:pt x="600075" y="254000"/>
                </a:lnTo>
                <a:lnTo>
                  <a:pt x="723900" y="203200"/>
                </a:lnTo>
                <a:lnTo>
                  <a:pt x="809625" y="203200"/>
                </a:lnTo>
                <a:lnTo>
                  <a:pt x="952500" y="171450"/>
                </a:lnTo>
                <a:lnTo>
                  <a:pt x="1063625" y="146050"/>
                </a:lnTo>
                <a:lnTo>
                  <a:pt x="1047750" y="161925"/>
                </a:lnTo>
                <a:lnTo>
                  <a:pt x="996950" y="215900"/>
                </a:lnTo>
                <a:lnTo>
                  <a:pt x="974725" y="234950"/>
                </a:lnTo>
                <a:lnTo>
                  <a:pt x="1016000" y="257175"/>
                </a:lnTo>
                <a:lnTo>
                  <a:pt x="1063625" y="269875"/>
                </a:lnTo>
                <a:lnTo>
                  <a:pt x="1127125" y="231775"/>
                </a:lnTo>
                <a:lnTo>
                  <a:pt x="1149350" y="200025"/>
                </a:lnTo>
                <a:lnTo>
                  <a:pt x="1209675" y="171450"/>
                </a:lnTo>
                <a:lnTo>
                  <a:pt x="1311275" y="155575"/>
                </a:lnTo>
                <a:lnTo>
                  <a:pt x="1438275" y="123825"/>
                </a:lnTo>
                <a:lnTo>
                  <a:pt x="1492250" y="107950"/>
                </a:lnTo>
                <a:lnTo>
                  <a:pt x="1571625" y="88900"/>
                </a:lnTo>
                <a:lnTo>
                  <a:pt x="1619250" y="92075"/>
                </a:lnTo>
                <a:lnTo>
                  <a:pt x="1673225" y="107950"/>
                </a:lnTo>
                <a:lnTo>
                  <a:pt x="1847850" y="101600"/>
                </a:lnTo>
                <a:lnTo>
                  <a:pt x="1936750" y="82550"/>
                </a:lnTo>
                <a:lnTo>
                  <a:pt x="2073275" y="34925"/>
                </a:lnTo>
                <a:lnTo>
                  <a:pt x="2209800" y="22225"/>
                </a:lnTo>
                <a:lnTo>
                  <a:pt x="2305050" y="9525"/>
                </a:lnTo>
                <a:lnTo>
                  <a:pt x="2327275" y="0"/>
                </a:lnTo>
                <a:lnTo>
                  <a:pt x="2438400" y="34925"/>
                </a:lnTo>
                <a:lnTo>
                  <a:pt x="2489200" y="69850"/>
                </a:lnTo>
                <a:lnTo>
                  <a:pt x="2441575" y="292100"/>
                </a:lnTo>
                <a:lnTo>
                  <a:pt x="2387600" y="419100"/>
                </a:lnTo>
                <a:lnTo>
                  <a:pt x="2308225" y="596900"/>
                </a:lnTo>
                <a:lnTo>
                  <a:pt x="2241550" y="1038225"/>
                </a:lnTo>
                <a:lnTo>
                  <a:pt x="2206625" y="1069975"/>
                </a:lnTo>
                <a:lnTo>
                  <a:pt x="2165350" y="1317625"/>
                </a:lnTo>
                <a:lnTo>
                  <a:pt x="2095500" y="1536700"/>
                </a:lnTo>
                <a:lnTo>
                  <a:pt x="2060575" y="1854200"/>
                </a:lnTo>
                <a:lnTo>
                  <a:pt x="2022475" y="2457450"/>
                </a:lnTo>
                <a:lnTo>
                  <a:pt x="0" y="2466975"/>
                </a:lnTo>
                <a:close/>
              </a:path>
            </a:pathLst>
          </a:custGeom>
          <a:blipFill>
            <a:blip r:embed="rId5"/>
            <a:stretch>
              <a:fillRect l="-52196" t="-79349" r="-26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8BD1FF1-6AA6-92C4-E224-0DF76B0D37FA}"/>
              </a:ext>
            </a:extLst>
          </p:cNvPr>
          <p:cNvSpPr/>
          <p:nvPr/>
        </p:nvSpPr>
        <p:spPr>
          <a:xfrm>
            <a:off x="9763919" y="2105164"/>
            <a:ext cx="519113" cy="559593"/>
          </a:xfrm>
          <a:custGeom>
            <a:avLst/>
            <a:gdLst>
              <a:gd name="connsiteX0" fmla="*/ 45244 w 519113"/>
              <a:gd name="connsiteY0" fmla="*/ 0 h 559593"/>
              <a:gd name="connsiteX1" fmla="*/ 42863 w 519113"/>
              <a:gd name="connsiteY1" fmla="*/ 138112 h 559593"/>
              <a:gd name="connsiteX2" fmla="*/ 16669 w 519113"/>
              <a:gd name="connsiteY2" fmla="*/ 159543 h 559593"/>
              <a:gd name="connsiteX3" fmla="*/ 4763 w 519113"/>
              <a:gd name="connsiteY3" fmla="*/ 171450 h 559593"/>
              <a:gd name="connsiteX4" fmla="*/ 0 w 519113"/>
              <a:gd name="connsiteY4" fmla="*/ 216693 h 559593"/>
              <a:gd name="connsiteX5" fmla="*/ 2382 w 519113"/>
              <a:gd name="connsiteY5" fmla="*/ 238125 h 559593"/>
              <a:gd name="connsiteX6" fmla="*/ 11907 w 519113"/>
              <a:gd name="connsiteY6" fmla="*/ 250031 h 559593"/>
              <a:gd name="connsiteX7" fmla="*/ 23813 w 519113"/>
              <a:gd name="connsiteY7" fmla="*/ 266700 h 559593"/>
              <a:gd name="connsiteX8" fmla="*/ 19050 w 519113"/>
              <a:gd name="connsiteY8" fmla="*/ 323850 h 559593"/>
              <a:gd name="connsiteX9" fmla="*/ 19050 w 519113"/>
              <a:gd name="connsiteY9" fmla="*/ 383381 h 559593"/>
              <a:gd name="connsiteX10" fmla="*/ 19050 w 519113"/>
              <a:gd name="connsiteY10" fmla="*/ 409575 h 559593"/>
              <a:gd name="connsiteX11" fmla="*/ 19050 w 519113"/>
              <a:gd name="connsiteY11" fmla="*/ 431006 h 559593"/>
              <a:gd name="connsiteX12" fmla="*/ 19050 w 519113"/>
              <a:gd name="connsiteY12" fmla="*/ 431006 h 559593"/>
              <a:gd name="connsiteX13" fmla="*/ 52388 w 519113"/>
              <a:gd name="connsiteY13" fmla="*/ 452437 h 559593"/>
              <a:gd name="connsiteX14" fmla="*/ 88107 w 519113"/>
              <a:gd name="connsiteY14" fmla="*/ 452437 h 559593"/>
              <a:gd name="connsiteX15" fmla="*/ 142875 w 519113"/>
              <a:gd name="connsiteY15" fmla="*/ 435768 h 559593"/>
              <a:gd name="connsiteX16" fmla="*/ 130969 w 519113"/>
              <a:gd name="connsiteY16" fmla="*/ 552450 h 559593"/>
              <a:gd name="connsiteX17" fmla="*/ 209550 w 519113"/>
              <a:gd name="connsiteY17" fmla="*/ 559593 h 559593"/>
              <a:gd name="connsiteX18" fmla="*/ 295275 w 519113"/>
              <a:gd name="connsiteY18" fmla="*/ 523875 h 559593"/>
              <a:gd name="connsiteX19" fmla="*/ 357188 w 519113"/>
              <a:gd name="connsiteY19" fmla="*/ 507206 h 559593"/>
              <a:gd name="connsiteX20" fmla="*/ 421482 w 519113"/>
              <a:gd name="connsiteY20" fmla="*/ 485775 h 559593"/>
              <a:gd name="connsiteX21" fmla="*/ 431007 w 519113"/>
              <a:gd name="connsiteY21" fmla="*/ 476250 h 559593"/>
              <a:gd name="connsiteX22" fmla="*/ 447675 w 519113"/>
              <a:gd name="connsiteY22" fmla="*/ 426243 h 559593"/>
              <a:gd name="connsiteX23" fmla="*/ 452438 w 519113"/>
              <a:gd name="connsiteY23" fmla="*/ 357187 h 559593"/>
              <a:gd name="connsiteX24" fmla="*/ 452438 w 519113"/>
              <a:gd name="connsiteY24" fmla="*/ 326231 h 559593"/>
              <a:gd name="connsiteX25" fmla="*/ 504825 w 519113"/>
              <a:gd name="connsiteY25" fmla="*/ 316706 h 559593"/>
              <a:gd name="connsiteX26" fmla="*/ 516732 w 519113"/>
              <a:gd name="connsiteY26" fmla="*/ 290512 h 559593"/>
              <a:gd name="connsiteX27" fmla="*/ 511969 w 519113"/>
              <a:gd name="connsiteY27" fmla="*/ 197643 h 559593"/>
              <a:gd name="connsiteX28" fmla="*/ 504825 w 519113"/>
              <a:gd name="connsiteY28" fmla="*/ 107156 h 559593"/>
              <a:gd name="connsiteX29" fmla="*/ 519113 w 519113"/>
              <a:gd name="connsiteY29" fmla="*/ 21431 h 559593"/>
              <a:gd name="connsiteX30" fmla="*/ 500063 w 519113"/>
              <a:gd name="connsiteY30" fmla="*/ 9525 h 559593"/>
              <a:gd name="connsiteX31" fmla="*/ 423863 w 519113"/>
              <a:gd name="connsiteY31" fmla="*/ 26193 h 559593"/>
              <a:gd name="connsiteX32" fmla="*/ 340519 w 519113"/>
              <a:gd name="connsiteY32" fmla="*/ 26193 h 559593"/>
              <a:gd name="connsiteX33" fmla="*/ 290513 w 519113"/>
              <a:gd name="connsiteY33" fmla="*/ 23812 h 559593"/>
              <a:gd name="connsiteX34" fmla="*/ 180975 w 519113"/>
              <a:gd name="connsiteY34" fmla="*/ 7143 h 559593"/>
              <a:gd name="connsiteX35" fmla="*/ 45244 w 519113"/>
              <a:gd name="connsiteY35" fmla="*/ 0 h 5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9113" h="559593">
                <a:moveTo>
                  <a:pt x="45244" y="0"/>
                </a:moveTo>
                <a:cubicBezTo>
                  <a:pt x="44450" y="46037"/>
                  <a:pt x="43657" y="92075"/>
                  <a:pt x="42863" y="138112"/>
                </a:cubicBezTo>
                <a:lnTo>
                  <a:pt x="16669" y="159543"/>
                </a:lnTo>
                <a:lnTo>
                  <a:pt x="4763" y="171450"/>
                </a:lnTo>
                <a:lnTo>
                  <a:pt x="0" y="216693"/>
                </a:lnTo>
                <a:lnTo>
                  <a:pt x="2382" y="238125"/>
                </a:lnTo>
                <a:lnTo>
                  <a:pt x="11907" y="250031"/>
                </a:lnTo>
                <a:lnTo>
                  <a:pt x="23813" y="266700"/>
                </a:lnTo>
                <a:lnTo>
                  <a:pt x="19050" y="323850"/>
                </a:lnTo>
                <a:lnTo>
                  <a:pt x="19050" y="383381"/>
                </a:lnTo>
                <a:lnTo>
                  <a:pt x="19050" y="409575"/>
                </a:lnTo>
                <a:lnTo>
                  <a:pt x="19050" y="431006"/>
                </a:lnTo>
                <a:lnTo>
                  <a:pt x="19050" y="431006"/>
                </a:lnTo>
                <a:lnTo>
                  <a:pt x="52388" y="452437"/>
                </a:lnTo>
                <a:lnTo>
                  <a:pt x="88107" y="452437"/>
                </a:lnTo>
                <a:lnTo>
                  <a:pt x="142875" y="435768"/>
                </a:lnTo>
                <a:lnTo>
                  <a:pt x="130969" y="552450"/>
                </a:lnTo>
                <a:lnTo>
                  <a:pt x="209550" y="559593"/>
                </a:lnTo>
                <a:lnTo>
                  <a:pt x="295275" y="523875"/>
                </a:lnTo>
                <a:lnTo>
                  <a:pt x="357188" y="507206"/>
                </a:lnTo>
                <a:lnTo>
                  <a:pt x="421482" y="485775"/>
                </a:lnTo>
                <a:lnTo>
                  <a:pt x="431007" y="476250"/>
                </a:lnTo>
                <a:lnTo>
                  <a:pt x="447675" y="426243"/>
                </a:lnTo>
                <a:lnTo>
                  <a:pt x="452438" y="357187"/>
                </a:lnTo>
                <a:lnTo>
                  <a:pt x="452438" y="326231"/>
                </a:lnTo>
                <a:lnTo>
                  <a:pt x="504825" y="316706"/>
                </a:lnTo>
                <a:lnTo>
                  <a:pt x="516732" y="290512"/>
                </a:lnTo>
                <a:lnTo>
                  <a:pt x="511969" y="197643"/>
                </a:lnTo>
                <a:lnTo>
                  <a:pt x="504825" y="107156"/>
                </a:lnTo>
                <a:lnTo>
                  <a:pt x="519113" y="21431"/>
                </a:lnTo>
                <a:lnTo>
                  <a:pt x="500063" y="9525"/>
                </a:lnTo>
                <a:lnTo>
                  <a:pt x="423863" y="26193"/>
                </a:lnTo>
                <a:lnTo>
                  <a:pt x="340519" y="26193"/>
                </a:lnTo>
                <a:lnTo>
                  <a:pt x="290513" y="23812"/>
                </a:lnTo>
                <a:lnTo>
                  <a:pt x="180975" y="7143"/>
                </a:lnTo>
                <a:lnTo>
                  <a:pt x="45244" y="0"/>
                </a:lnTo>
                <a:close/>
              </a:path>
            </a:pathLst>
          </a:custGeom>
          <a:blipFill>
            <a:blip r:embed="rId5"/>
            <a:stretch>
              <a:fillRect l="-429490" t="-154413" r="-329184" b="-5383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C3F0E68-D3AF-C2A3-3825-96D7D45669C3}"/>
              </a:ext>
            </a:extLst>
          </p:cNvPr>
          <p:cNvSpPr/>
          <p:nvPr/>
        </p:nvSpPr>
        <p:spPr>
          <a:xfrm>
            <a:off x="9894888" y="2319476"/>
            <a:ext cx="1135856" cy="892969"/>
          </a:xfrm>
          <a:custGeom>
            <a:avLst/>
            <a:gdLst>
              <a:gd name="connsiteX0" fmla="*/ 0 w 1135856"/>
              <a:gd name="connsiteY0" fmla="*/ 404813 h 892969"/>
              <a:gd name="connsiteX1" fmla="*/ 21431 w 1135856"/>
              <a:gd name="connsiteY1" fmla="*/ 481013 h 892969"/>
              <a:gd name="connsiteX2" fmla="*/ 30956 w 1135856"/>
              <a:gd name="connsiteY2" fmla="*/ 588169 h 892969"/>
              <a:gd name="connsiteX3" fmla="*/ 73819 w 1135856"/>
              <a:gd name="connsiteY3" fmla="*/ 797719 h 892969"/>
              <a:gd name="connsiteX4" fmla="*/ 97631 w 1135856"/>
              <a:gd name="connsiteY4" fmla="*/ 857250 h 892969"/>
              <a:gd name="connsiteX5" fmla="*/ 111919 w 1135856"/>
              <a:gd name="connsiteY5" fmla="*/ 892969 h 892969"/>
              <a:gd name="connsiteX6" fmla="*/ 202406 w 1135856"/>
              <a:gd name="connsiteY6" fmla="*/ 869156 h 892969"/>
              <a:gd name="connsiteX7" fmla="*/ 214313 w 1135856"/>
              <a:gd name="connsiteY7" fmla="*/ 804863 h 892969"/>
              <a:gd name="connsiteX8" fmla="*/ 214313 w 1135856"/>
              <a:gd name="connsiteY8" fmla="*/ 778669 h 892969"/>
              <a:gd name="connsiteX9" fmla="*/ 209550 w 1135856"/>
              <a:gd name="connsiteY9" fmla="*/ 711994 h 892969"/>
              <a:gd name="connsiteX10" fmla="*/ 190500 w 1135856"/>
              <a:gd name="connsiteY10" fmla="*/ 666750 h 892969"/>
              <a:gd name="connsiteX11" fmla="*/ 233363 w 1135856"/>
              <a:gd name="connsiteY11" fmla="*/ 671513 h 892969"/>
              <a:gd name="connsiteX12" fmla="*/ 319088 w 1135856"/>
              <a:gd name="connsiteY12" fmla="*/ 652463 h 892969"/>
              <a:gd name="connsiteX13" fmla="*/ 476250 w 1135856"/>
              <a:gd name="connsiteY13" fmla="*/ 626269 h 892969"/>
              <a:gd name="connsiteX14" fmla="*/ 592931 w 1135856"/>
              <a:gd name="connsiteY14" fmla="*/ 571500 h 892969"/>
              <a:gd name="connsiteX15" fmla="*/ 592931 w 1135856"/>
              <a:gd name="connsiteY15" fmla="*/ 571500 h 892969"/>
              <a:gd name="connsiteX16" fmla="*/ 607219 w 1135856"/>
              <a:gd name="connsiteY16" fmla="*/ 633413 h 892969"/>
              <a:gd name="connsiteX17" fmla="*/ 609600 w 1135856"/>
              <a:gd name="connsiteY17" fmla="*/ 669131 h 892969"/>
              <a:gd name="connsiteX18" fmla="*/ 621506 w 1135856"/>
              <a:gd name="connsiteY18" fmla="*/ 683419 h 892969"/>
              <a:gd name="connsiteX19" fmla="*/ 673894 w 1135856"/>
              <a:gd name="connsiteY19" fmla="*/ 681038 h 892969"/>
              <a:gd name="connsiteX20" fmla="*/ 854869 w 1135856"/>
              <a:gd name="connsiteY20" fmla="*/ 628650 h 892969"/>
              <a:gd name="connsiteX21" fmla="*/ 1019175 w 1135856"/>
              <a:gd name="connsiteY21" fmla="*/ 595313 h 892969"/>
              <a:gd name="connsiteX22" fmla="*/ 1071563 w 1135856"/>
              <a:gd name="connsiteY22" fmla="*/ 576263 h 892969"/>
              <a:gd name="connsiteX23" fmla="*/ 1083469 w 1135856"/>
              <a:gd name="connsiteY23" fmla="*/ 535781 h 892969"/>
              <a:gd name="connsiteX24" fmla="*/ 1081088 w 1135856"/>
              <a:gd name="connsiteY24" fmla="*/ 514350 h 892969"/>
              <a:gd name="connsiteX25" fmla="*/ 1104900 w 1135856"/>
              <a:gd name="connsiteY25" fmla="*/ 519113 h 892969"/>
              <a:gd name="connsiteX26" fmla="*/ 1135856 w 1135856"/>
              <a:gd name="connsiteY26" fmla="*/ 504825 h 892969"/>
              <a:gd name="connsiteX27" fmla="*/ 1126331 w 1135856"/>
              <a:gd name="connsiteY27" fmla="*/ 445294 h 892969"/>
              <a:gd name="connsiteX28" fmla="*/ 1090613 w 1135856"/>
              <a:gd name="connsiteY28" fmla="*/ 347663 h 892969"/>
              <a:gd name="connsiteX29" fmla="*/ 1085850 w 1135856"/>
              <a:gd name="connsiteY29" fmla="*/ 319088 h 892969"/>
              <a:gd name="connsiteX30" fmla="*/ 1019175 w 1135856"/>
              <a:gd name="connsiteY30" fmla="*/ 340519 h 892969"/>
              <a:gd name="connsiteX31" fmla="*/ 1007269 w 1135856"/>
              <a:gd name="connsiteY31" fmla="*/ 295275 h 892969"/>
              <a:gd name="connsiteX32" fmla="*/ 1007269 w 1135856"/>
              <a:gd name="connsiteY32" fmla="*/ 202406 h 892969"/>
              <a:gd name="connsiteX33" fmla="*/ 971550 w 1135856"/>
              <a:gd name="connsiteY33" fmla="*/ 145256 h 892969"/>
              <a:gd name="connsiteX34" fmla="*/ 957263 w 1135856"/>
              <a:gd name="connsiteY34" fmla="*/ 57150 h 892969"/>
              <a:gd name="connsiteX35" fmla="*/ 1009650 w 1135856"/>
              <a:gd name="connsiteY35" fmla="*/ 21431 h 892969"/>
              <a:gd name="connsiteX36" fmla="*/ 1014413 w 1135856"/>
              <a:gd name="connsiteY36" fmla="*/ 0 h 892969"/>
              <a:gd name="connsiteX37" fmla="*/ 521494 w 1135856"/>
              <a:gd name="connsiteY37" fmla="*/ 95250 h 892969"/>
              <a:gd name="connsiteX38" fmla="*/ 511969 w 1135856"/>
              <a:gd name="connsiteY38" fmla="*/ 157163 h 892969"/>
              <a:gd name="connsiteX39" fmla="*/ 511969 w 1135856"/>
              <a:gd name="connsiteY39" fmla="*/ 216694 h 892969"/>
              <a:gd name="connsiteX40" fmla="*/ 523875 w 1135856"/>
              <a:gd name="connsiteY40" fmla="*/ 285750 h 892969"/>
              <a:gd name="connsiteX41" fmla="*/ 523875 w 1135856"/>
              <a:gd name="connsiteY41" fmla="*/ 307181 h 892969"/>
              <a:gd name="connsiteX42" fmla="*/ 516731 w 1135856"/>
              <a:gd name="connsiteY42" fmla="*/ 338138 h 892969"/>
              <a:gd name="connsiteX43" fmla="*/ 321469 w 1135856"/>
              <a:gd name="connsiteY43" fmla="*/ 381000 h 892969"/>
              <a:gd name="connsiteX44" fmla="*/ 300038 w 1135856"/>
              <a:gd name="connsiteY44" fmla="*/ 385763 h 892969"/>
              <a:gd name="connsiteX45" fmla="*/ 226219 w 1135856"/>
              <a:gd name="connsiteY45" fmla="*/ 402431 h 892969"/>
              <a:gd name="connsiteX46" fmla="*/ 183356 w 1135856"/>
              <a:gd name="connsiteY46" fmla="*/ 419100 h 892969"/>
              <a:gd name="connsiteX47" fmla="*/ 176213 w 1135856"/>
              <a:gd name="connsiteY47" fmla="*/ 445294 h 892969"/>
              <a:gd name="connsiteX48" fmla="*/ 80963 w 1135856"/>
              <a:gd name="connsiteY48" fmla="*/ 369094 h 892969"/>
              <a:gd name="connsiteX49" fmla="*/ 0 w 1135856"/>
              <a:gd name="connsiteY49" fmla="*/ 404813 h 8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5856" h="892969">
                <a:moveTo>
                  <a:pt x="0" y="404813"/>
                </a:moveTo>
                <a:lnTo>
                  <a:pt x="21431" y="481013"/>
                </a:lnTo>
                <a:lnTo>
                  <a:pt x="30956" y="588169"/>
                </a:lnTo>
                <a:lnTo>
                  <a:pt x="73819" y="797719"/>
                </a:lnTo>
                <a:lnTo>
                  <a:pt x="97631" y="857250"/>
                </a:lnTo>
                <a:lnTo>
                  <a:pt x="111919" y="892969"/>
                </a:lnTo>
                <a:lnTo>
                  <a:pt x="202406" y="869156"/>
                </a:lnTo>
                <a:lnTo>
                  <a:pt x="214313" y="804863"/>
                </a:lnTo>
                <a:lnTo>
                  <a:pt x="214313" y="778669"/>
                </a:lnTo>
                <a:lnTo>
                  <a:pt x="209550" y="711994"/>
                </a:lnTo>
                <a:lnTo>
                  <a:pt x="190500" y="666750"/>
                </a:lnTo>
                <a:lnTo>
                  <a:pt x="233363" y="671513"/>
                </a:lnTo>
                <a:lnTo>
                  <a:pt x="319088" y="652463"/>
                </a:lnTo>
                <a:lnTo>
                  <a:pt x="476250" y="626269"/>
                </a:lnTo>
                <a:lnTo>
                  <a:pt x="592931" y="571500"/>
                </a:lnTo>
                <a:lnTo>
                  <a:pt x="592931" y="571500"/>
                </a:lnTo>
                <a:lnTo>
                  <a:pt x="607219" y="633413"/>
                </a:lnTo>
                <a:lnTo>
                  <a:pt x="609600" y="669131"/>
                </a:lnTo>
                <a:lnTo>
                  <a:pt x="621506" y="683419"/>
                </a:lnTo>
                <a:lnTo>
                  <a:pt x="673894" y="681038"/>
                </a:lnTo>
                <a:lnTo>
                  <a:pt x="854869" y="628650"/>
                </a:lnTo>
                <a:lnTo>
                  <a:pt x="1019175" y="595313"/>
                </a:lnTo>
                <a:lnTo>
                  <a:pt x="1071563" y="576263"/>
                </a:lnTo>
                <a:lnTo>
                  <a:pt x="1083469" y="535781"/>
                </a:lnTo>
                <a:lnTo>
                  <a:pt x="1081088" y="514350"/>
                </a:lnTo>
                <a:lnTo>
                  <a:pt x="1104900" y="519113"/>
                </a:lnTo>
                <a:lnTo>
                  <a:pt x="1135856" y="504825"/>
                </a:lnTo>
                <a:lnTo>
                  <a:pt x="1126331" y="445294"/>
                </a:lnTo>
                <a:lnTo>
                  <a:pt x="1090613" y="347663"/>
                </a:lnTo>
                <a:lnTo>
                  <a:pt x="1085850" y="319088"/>
                </a:lnTo>
                <a:lnTo>
                  <a:pt x="1019175" y="340519"/>
                </a:lnTo>
                <a:lnTo>
                  <a:pt x="1007269" y="295275"/>
                </a:lnTo>
                <a:lnTo>
                  <a:pt x="1007269" y="202406"/>
                </a:lnTo>
                <a:lnTo>
                  <a:pt x="971550" y="145256"/>
                </a:lnTo>
                <a:lnTo>
                  <a:pt x="957263" y="57150"/>
                </a:lnTo>
                <a:lnTo>
                  <a:pt x="1009650" y="21431"/>
                </a:lnTo>
                <a:lnTo>
                  <a:pt x="1014413" y="0"/>
                </a:lnTo>
                <a:lnTo>
                  <a:pt x="521494" y="95250"/>
                </a:lnTo>
                <a:lnTo>
                  <a:pt x="511969" y="157163"/>
                </a:lnTo>
                <a:lnTo>
                  <a:pt x="511969" y="216694"/>
                </a:lnTo>
                <a:lnTo>
                  <a:pt x="523875" y="285750"/>
                </a:lnTo>
                <a:lnTo>
                  <a:pt x="523875" y="307181"/>
                </a:lnTo>
                <a:lnTo>
                  <a:pt x="516731" y="338138"/>
                </a:lnTo>
                <a:lnTo>
                  <a:pt x="321469" y="381000"/>
                </a:lnTo>
                <a:lnTo>
                  <a:pt x="300038" y="385763"/>
                </a:lnTo>
                <a:lnTo>
                  <a:pt x="226219" y="402431"/>
                </a:lnTo>
                <a:lnTo>
                  <a:pt x="183356" y="419100"/>
                </a:lnTo>
                <a:lnTo>
                  <a:pt x="176213" y="445294"/>
                </a:lnTo>
                <a:lnTo>
                  <a:pt x="80963" y="369094"/>
                </a:lnTo>
                <a:lnTo>
                  <a:pt x="0" y="404813"/>
                </a:lnTo>
                <a:close/>
              </a:path>
            </a:pathLst>
          </a:custGeom>
          <a:blipFill>
            <a:blip r:embed="rId5"/>
            <a:stretch>
              <a:fillRect l="-207817" t="-122149" r="-84617" b="-2760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18C65335-CA31-3058-0003-5FF3306B9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187232" y="1204776"/>
            <a:ext cx="4457488" cy="4448450"/>
          </a:xfrm>
          <a:prstGeom prst="rect">
            <a:avLst/>
          </a:prstGeom>
          <a:ln w="19050">
            <a:noFill/>
          </a:ln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A1505F7-0DA3-D17B-2188-48BCDCCF64E5}"/>
              </a:ext>
            </a:extLst>
          </p:cNvPr>
          <p:cNvSpPr/>
          <p:nvPr/>
        </p:nvSpPr>
        <p:spPr>
          <a:xfrm>
            <a:off x="1002666" y="2529587"/>
            <a:ext cx="924750" cy="1100289"/>
          </a:xfrm>
          <a:custGeom>
            <a:avLst/>
            <a:gdLst>
              <a:gd name="connsiteX0" fmla="*/ 2381 w 1216819"/>
              <a:gd name="connsiteY0" fmla="*/ 1197769 h 1447800"/>
              <a:gd name="connsiteX1" fmla="*/ 0 w 1216819"/>
              <a:gd name="connsiteY1" fmla="*/ 1447800 h 1447800"/>
              <a:gd name="connsiteX2" fmla="*/ 121444 w 1216819"/>
              <a:gd name="connsiteY2" fmla="*/ 1421606 h 1447800"/>
              <a:gd name="connsiteX3" fmla="*/ 321469 w 1216819"/>
              <a:gd name="connsiteY3" fmla="*/ 1388269 h 1447800"/>
              <a:gd name="connsiteX4" fmla="*/ 414338 w 1216819"/>
              <a:gd name="connsiteY4" fmla="*/ 1359694 h 1447800"/>
              <a:gd name="connsiteX5" fmla="*/ 521494 w 1216819"/>
              <a:gd name="connsiteY5" fmla="*/ 1323975 h 1447800"/>
              <a:gd name="connsiteX6" fmla="*/ 583406 w 1216819"/>
              <a:gd name="connsiteY6" fmla="*/ 1307306 h 1447800"/>
              <a:gd name="connsiteX7" fmla="*/ 695325 w 1216819"/>
              <a:gd name="connsiteY7" fmla="*/ 1278731 h 1447800"/>
              <a:gd name="connsiteX8" fmla="*/ 750094 w 1216819"/>
              <a:gd name="connsiteY8" fmla="*/ 1262062 h 1447800"/>
              <a:gd name="connsiteX9" fmla="*/ 835819 w 1216819"/>
              <a:gd name="connsiteY9" fmla="*/ 1235869 h 1447800"/>
              <a:gd name="connsiteX10" fmla="*/ 892969 w 1216819"/>
              <a:gd name="connsiteY10" fmla="*/ 1195387 h 1447800"/>
              <a:gd name="connsiteX11" fmla="*/ 950119 w 1216819"/>
              <a:gd name="connsiteY11" fmla="*/ 1159669 h 1447800"/>
              <a:gd name="connsiteX12" fmla="*/ 997744 w 1216819"/>
              <a:gd name="connsiteY12" fmla="*/ 1123950 h 1447800"/>
              <a:gd name="connsiteX13" fmla="*/ 1016794 w 1216819"/>
              <a:gd name="connsiteY13" fmla="*/ 1000125 h 1447800"/>
              <a:gd name="connsiteX14" fmla="*/ 1038225 w 1216819"/>
              <a:gd name="connsiteY14" fmla="*/ 904875 h 1447800"/>
              <a:gd name="connsiteX15" fmla="*/ 1064419 w 1216819"/>
              <a:gd name="connsiteY15" fmla="*/ 800100 h 1447800"/>
              <a:gd name="connsiteX16" fmla="*/ 1085850 w 1216819"/>
              <a:gd name="connsiteY16" fmla="*/ 681037 h 1447800"/>
              <a:gd name="connsiteX17" fmla="*/ 1100138 w 1216819"/>
              <a:gd name="connsiteY17" fmla="*/ 597694 h 1447800"/>
              <a:gd name="connsiteX18" fmla="*/ 1116806 w 1216819"/>
              <a:gd name="connsiteY18" fmla="*/ 500062 h 1447800"/>
              <a:gd name="connsiteX19" fmla="*/ 1152525 w 1216819"/>
              <a:gd name="connsiteY19" fmla="*/ 357187 h 1447800"/>
              <a:gd name="connsiteX20" fmla="*/ 1171575 w 1216819"/>
              <a:gd name="connsiteY20" fmla="*/ 238125 h 1447800"/>
              <a:gd name="connsiteX21" fmla="*/ 1193006 w 1216819"/>
              <a:gd name="connsiteY21" fmla="*/ 161925 h 1447800"/>
              <a:gd name="connsiteX22" fmla="*/ 1209675 w 1216819"/>
              <a:gd name="connsiteY22" fmla="*/ 80962 h 1447800"/>
              <a:gd name="connsiteX23" fmla="*/ 1216819 w 1216819"/>
              <a:gd name="connsiteY23" fmla="*/ 38100 h 1447800"/>
              <a:gd name="connsiteX24" fmla="*/ 1121569 w 1216819"/>
              <a:gd name="connsiteY24" fmla="*/ 26194 h 1447800"/>
              <a:gd name="connsiteX25" fmla="*/ 1047750 w 1216819"/>
              <a:gd name="connsiteY25" fmla="*/ 16669 h 1447800"/>
              <a:gd name="connsiteX26" fmla="*/ 964406 w 1216819"/>
              <a:gd name="connsiteY26" fmla="*/ 4762 h 1447800"/>
              <a:gd name="connsiteX27" fmla="*/ 938213 w 1216819"/>
              <a:gd name="connsiteY27" fmla="*/ 0 h 1447800"/>
              <a:gd name="connsiteX28" fmla="*/ 788194 w 1216819"/>
              <a:gd name="connsiteY28" fmla="*/ 621506 h 1447800"/>
              <a:gd name="connsiteX29" fmla="*/ 388144 w 1216819"/>
              <a:gd name="connsiteY29" fmla="*/ 1126331 h 1447800"/>
              <a:gd name="connsiteX30" fmla="*/ 2381 w 1216819"/>
              <a:gd name="connsiteY30" fmla="*/ 1197769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6819" h="1447800">
                <a:moveTo>
                  <a:pt x="2381" y="1197769"/>
                </a:moveTo>
                <a:cubicBezTo>
                  <a:pt x="1587" y="1281113"/>
                  <a:pt x="794" y="1364456"/>
                  <a:pt x="0" y="1447800"/>
                </a:cubicBezTo>
                <a:lnTo>
                  <a:pt x="121444" y="1421606"/>
                </a:lnTo>
                <a:lnTo>
                  <a:pt x="321469" y="1388269"/>
                </a:lnTo>
                <a:lnTo>
                  <a:pt x="414338" y="1359694"/>
                </a:lnTo>
                <a:lnTo>
                  <a:pt x="521494" y="1323975"/>
                </a:lnTo>
                <a:lnTo>
                  <a:pt x="583406" y="1307306"/>
                </a:lnTo>
                <a:lnTo>
                  <a:pt x="695325" y="1278731"/>
                </a:lnTo>
                <a:lnTo>
                  <a:pt x="750094" y="1262062"/>
                </a:lnTo>
                <a:lnTo>
                  <a:pt x="835819" y="1235869"/>
                </a:lnTo>
                <a:lnTo>
                  <a:pt x="892969" y="1195387"/>
                </a:lnTo>
                <a:lnTo>
                  <a:pt x="950119" y="1159669"/>
                </a:lnTo>
                <a:lnTo>
                  <a:pt x="997744" y="1123950"/>
                </a:lnTo>
                <a:lnTo>
                  <a:pt x="1016794" y="1000125"/>
                </a:lnTo>
                <a:lnTo>
                  <a:pt x="1038225" y="904875"/>
                </a:lnTo>
                <a:lnTo>
                  <a:pt x="1064419" y="800100"/>
                </a:lnTo>
                <a:lnTo>
                  <a:pt x="1085850" y="681037"/>
                </a:lnTo>
                <a:lnTo>
                  <a:pt x="1100138" y="597694"/>
                </a:lnTo>
                <a:lnTo>
                  <a:pt x="1116806" y="500062"/>
                </a:lnTo>
                <a:lnTo>
                  <a:pt x="1152525" y="357187"/>
                </a:lnTo>
                <a:lnTo>
                  <a:pt x="1171575" y="238125"/>
                </a:lnTo>
                <a:lnTo>
                  <a:pt x="1193006" y="161925"/>
                </a:lnTo>
                <a:lnTo>
                  <a:pt x="1209675" y="80962"/>
                </a:lnTo>
                <a:lnTo>
                  <a:pt x="1216819" y="38100"/>
                </a:lnTo>
                <a:lnTo>
                  <a:pt x="1121569" y="26194"/>
                </a:lnTo>
                <a:lnTo>
                  <a:pt x="1047750" y="16669"/>
                </a:lnTo>
                <a:lnTo>
                  <a:pt x="964406" y="4762"/>
                </a:lnTo>
                <a:lnTo>
                  <a:pt x="938213" y="0"/>
                </a:lnTo>
                <a:lnTo>
                  <a:pt x="788194" y="621506"/>
                </a:lnTo>
                <a:lnTo>
                  <a:pt x="388144" y="1126331"/>
                </a:lnTo>
                <a:lnTo>
                  <a:pt x="2381" y="1197769"/>
                </a:lnTo>
                <a:close/>
              </a:path>
            </a:pathLst>
          </a:custGeom>
          <a:blipFill>
            <a:blip r:embed="rId6"/>
            <a:stretch>
              <a:fillRect l="-87672" t="-120406" r="-293712" b="-1838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C016453-EA37-7810-E417-0E9A8EF923C4}"/>
              </a:ext>
            </a:extLst>
          </p:cNvPr>
          <p:cNvSpPr/>
          <p:nvPr/>
        </p:nvSpPr>
        <p:spPr>
          <a:xfrm>
            <a:off x="2049397" y="2077167"/>
            <a:ext cx="799882" cy="1210680"/>
          </a:xfrm>
          <a:custGeom>
            <a:avLst/>
            <a:gdLst>
              <a:gd name="connsiteX0" fmla="*/ 128588 w 1052513"/>
              <a:gd name="connsiteY0" fmla="*/ 0 h 1593057"/>
              <a:gd name="connsiteX1" fmla="*/ 521494 w 1052513"/>
              <a:gd name="connsiteY1" fmla="*/ 16669 h 1593057"/>
              <a:gd name="connsiteX2" fmla="*/ 511969 w 1052513"/>
              <a:gd name="connsiteY2" fmla="*/ 83344 h 1593057"/>
              <a:gd name="connsiteX3" fmla="*/ 504825 w 1052513"/>
              <a:gd name="connsiteY3" fmla="*/ 150019 h 1593057"/>
              <a:gd name="connsiteX4" fmla="*/ 488157 w 1052513"/>
              <a:gd name="connsiteY4" fmla="*/ 290513 h 1593057"/>
              <a:gd name="connsiteX5" fmla="*/ 469107 w 1052513"/>
              <a:gd name="connsiteY5" fmla="*/ 352425 h 1593057"/>
              <a:gd name="connsiteX6" fmla="*/ 476250 w 1052513"/>
              <a:gd name="connsiteY6" fmla="*/ 666750 h 1593057"/>
              <a:gd name="connsiteX7" fmla="*/ 619125 w 1052513"/>
              <a:gd name="connsiteY7" fmla="*/ 664369 h 1593057"/>
              <a:gd name="connsiteX8" fmla="*/ 616744 w 1052513"/>
              <a:gd name="connsiteY8" fmla="*/ 785813 h 1593057"/>
              <a:gd name="connsiteX9" fmla="*/ 1052513 w 1052513"/>
              <a:gd name="connsiteY9" fmla="*/ 709613 h 1593057"/>
              <a:gd name="connsiteX10" fmla="*/ 1050132 w 1052513"/>
              <a:gd name="connsiteY10" fmla="*/ 762000 h 1593057"/>
              <a:gd name="connsiteX11" fmla="*/ 862013 w 1052513"/>
              <a:gd name="connsiteY11" fmla="*/ 833438 h 1593057"/>
              <a:gd name="connsiteX12" fmla="*/ 781050 w 1052513"/>
              <a:gd name="connsiteY12" fmla="*/ 795338 h 1593057"/>
              <a:gd name="connsiteX13" fmla="*/ 583407 w 1052513"/>
              <a:gd name="connsiteY13" fmla="*/ 859632 h 1593057"/>
              <a:gd name="connsiteX14" fmla="*/ 721519 w 1052513"/>
              <a:gd name="connsiteY14" fmla="*/ 1519238 h 1593057"/>
              <a:gd name="connsiteX15" fmla="*/ 376238 w 1052513"/>
              <a:gd name="connsiteY15" fmla="*/ 1593057 h 1593057"/>
              <a:gd name="connsiteX16" fmla="*/ 319088 w 1052513"/>
              <a:gd name="connsiteY16" fmla="*/ 1207294 h 1593057"/>
              <a:gd name="connsiteX17" fmla="*/ 150019 w 1052513"/>
              <a:gd name="connsiteY17" fmla="*/ 1226344 h 1593057"/>
              <a:gd name="connsiteX18" fmla="*/ 154782 w 1052513"/>
              <a:gd name="connsiteY18" fmla="*/ 1114425 h 1593057"/>
              <a:gd name="connsiteX19" fmla="*/ 0 w 1052513"/>
              <a:gd name="connsiteY19" fmla="*/ 1114425 h 1593057"/>
              <a:gd name="connsiteX20" fmla="*/ 128588 w 1052513"/>
              <a:gd name="connsiteY20" fmla="*/ 0 h 159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52513" h="1593057">
                <a:moveTo>
                  <a:pt x="128588" y="0"/>
                </a:moveTo>
                <a:lnTo>
                  <a:pt x="521494" y="16669"/>
                </a:lnTo>
                <a:lnTo>
                  <a:pt x="511969" y="83344"/>
                </a:lnTo>
                <a:lnTo>
                  <a:pt x="504825" y="150019"/>
                </a:lnTo>
                <a:lnTo>
                  <a:pt x="488157" y="290513"/>
                </a:lnTo>
                <a:lnTo>
                  <a:pt x="469107" y="352425"/>
                </a:lnTo>
                <a:lnTo>
                  <a:pt x="476250" y="666750"/>
                </a:lnTo>
                <a:lnTo>
                  <a:pt x="619125" y="664369"/>
                </a:lnTo>
                <a:cubicBezTo>
                  <a:pt x="618331" y="704850"/>
                  <a:pt x="617538" y="745332"/>
                  <a:pt x="616744" y="785813"/>
                </a:cubicBezTo>
                <a:lnTo>
                  <a:pt x="1052513" y="709613"/>
                </a:lnTo>
                <a:lnTo>
                  <a:pt x="1050132" y="762000"/>
                </a:lnTo>
                <a:lnTo>
                  <a:pt x="862013" y="833438"/>
                </a:lnTo>
                <a:lnTo>
                  <a:pt x="781050" y="795338"/>
                </a:lnTo>
                <a:lnTo>
                  <a:pt x="583407" y="859632"/>
                </a:lnTo>
                <a:lnTo>
                  <a:pt x="721519" y="1519238"/>
                </a:lnTo>
                <a:lnTo>
                  <a:pt x="376238" y="1593057"/>
                </a:lnTo>
                <a:lnTo>
                  <a:pt x="319088" y="1207294"/>
                </a:lnTo>
                <a:lnTo>
                  <a:pt x="150019" y="1226344"/>
                </a:lnTo>
                <a:lnTo>
                  <a:pt x="154782" y="1114425"/>
                </a:lnTo>
                <a:lnTo>
                  <a:pt x="0" y="1114425"/>
                </a:lnTo>
                <a:lnTo>
                  <a:pt x="128588" y="0"/>
                </a:lnTo>
                <a:close/>
              </a:path>
            </a:pathLst>
          </a:custGeom>
          <a:blipFill>
            <a:blip r:embed="rId6"/>
            <a:stretch>
              <a:fillRect l="-232879" t="-72058" r="-223651" b="-195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CDC535B-C21A-252D-BA80-C405BC4FE9AD}"/>
              </a:ext>
            </a:extLst>
          </p:cNvPr>
          <p:cNvSpPr/>
          <p:nvPr/>
        </p:nvSpPr>
        <p:spPr>
          <a:xfrm>
            <a:off x="2771027" y="2104311"/>
            <a:ext cx="1008598" cy="1109941"/>
          </a:xfrm>
          <a:custGeom>
            <a:avLst/>
            <a:gdLst>
              <a:gd name="connsiteX0" fmla="*/ 209550 w 1327150"/>
              <a:gd name="connsiteY0" fmla="*/ 0 h 1460500"/>
              <a:gd name="connsiteX1" fmla="*/ 209550 w 1327150"/>
              <a:gd name="connsiteY1" fmla="*/ 454025 h 1460500"/>
              <a:gd name="connsiteX2" fmla="*/ 996950 w 1327150"/>
              <a:gd name="connsiteY2" fmla="*/ 295275 h 1460500"/>
              <a:gd name="connsiteX3" fmla="*/ 1089025 w 1327150"/>
              <a:gd name="connsiteY3" fmla="*/ 701675 h 1460500"/>
              <a:gd name="connsiteX4" fmla="*/ 1174750 w 1327150"/>
              <a:gd name="connsiteY4" fmla="*/ 679450 h 1460500"/>
              <a:gd name="connsiteX5" fmla="*/ 1257300 w 1327150"/>
              <a:gd name="connsiteY5" fmla="*/ 996950 h 1460500"/>
              <a:gd name="connsiteX6" fmla="*/ 1168400 w 1327150"/>
              <a:gd name="connsiteY6" fmla="*/ 1022350 h 1460500"/>
              <a:gd name="connsiteX7" fmla="*/ 1171575 w 1327150"/>
              <a:gd name="connsiteY7" fmla="*/ 1066800 h 1460500"/>
              <a:gd name="connsiteX8" fmla="*/ 527050 w 1327150"/>
              <a:gd name="connsiteY8" fmla="*/ 1273175 h 1460500"/>
              <a:gd name="connsiteX9" fmla="*/ 412750 w 1327150"/>
              <a:gd name="connsiteY9" fmla="*/ 1165225 h 1460500"/>
              <a:gd name="connsiteX10" fmla="*/ 22225 w 1327150"/>
              <a:gd name="connsiteY10" fmla="*/ 1250950 h 1460500"/>
              <a:gd name="connsiteX11" fmla="*/ 0 w 1327150"/>
              <a:gd name="connsiteY11" fmla="*/ 1460500 h 1460500"/>
              <a:gd name="connsiteX12" fmla="*/ 1327150 w 1327150"/>
              <a:gd name="connsiteY12" fmla="*/ 1168400 h 1460500"/>
              <a:gd name="connsiteX13" fmla="*/ 1244600 w 1327150"/>
              <a:gd name="connsiteY13" fmla="*/ 31750 h 1460500"/>
              <a:gd name="connsiteX14" fmla="*/ 209550 w 1327150"/>
              <a:gd name="connsiteY14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27150" h="1460500">
                <a:moveTo>
                  <a:pt x="209550" y="0"/>
                </a:moveTo>
                <a:lnTo>
                  <a:pt x="209550" y="454025"/>
                </a:lnTo>
                <a:lnTo>
                  <a:pt x="996950" y="295275"/>
                </a:lnTo>
                <a:lnTo>
                  <a:pt x="1089025" y="701675"/>
                </a:lnTo>
                <a:lnTo>
                  <a:pt x="1174750" y="679450"/>
                </a:lnTo>
                <a:lnTo>
                  <a:pt x="1257300" y="996950"/>
                </a:lnTo>
                <a:lnTo>
                  <a:pt x="1168400" y="1022350"/>
                </a:lnTo>
                <a:lnTo>
                  <a:pt x="1171575" y="1066800"/>
                </a:lnTo>
                <a:lnTo>
                  <a:pt x="527050" y="1273175"/>
                </a:lnTo>
                <a:lnTo>
                  <a:pt x="412750" y="1165225"/>
                </a:lnTo>
                <a:lnTo>
                  <a:pt x="22225" y="1250950"/>
                </a:lnTo>
                <a:lnTo>
                  <a:pt x="0" y="1460500"/>
                </a:lnTo>
                <a:lnTo>
                  <a:pt x="1327150" y="1168400"/>
                </a:lnTo>
                <a:lnTo>
                  <a:pt x="1244600" y="31750"/>
                </a:lnTo>
                <a:lnTo>
                  <a:pt x="209550" y="0"/>
                </a:lnTo>
                <a:close/>
              </a:path>
            </a:pathLst>
          </a:custGeom>
          <a:blipFill>
            <a:blip r:embed="rId6"/>
            <a:stretch>
              <a:fillRect l="-255562" t="-81045" r="-85801" b="-2197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559422C-CFFF-A4E2-D1C2-810AC6F2AEFB}"/>
              </a:ext>
            </a:extLst>
          </p:cNvPr>
          <p:cNvSpPr/>
          <p:nvPr/>
        </p:nvSpPr>
        <p:spPr>
          <a:xfrm>
            <a:off x="726281" y="1204913"/>
            <a:ext cx="595313" cy="688181"/>
          </a:xfrm>
          <a:custGeom>
            <a:avLst/>
            <a:gdLst>
              <a:gd name="connsiteX0" fmla="*/ 0 w 595313"/>
              <a:gd name="connsiteY0" fmla="*/ 2381 h 688181"/>
              <a:gd name="connsiteX1" fmla="*/ 471488 w 595313"/>
              <a:gd name="connsiteY1" fmla="*/ 688181 h 688181"/>
              <a:gd name="connsiteX2" fmla="*/ 595313 w 595313"/>
              <a:gd name="connsiteY2" fmla="*/ 0 h 688181"/>
              <a:gd name="connsiteX3" fmla="*/ 0 w 595313"/>
              <a:gd name="connsiteY3" fmla="*/ 2381 h 68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13" h="688181">
                <a:moveTo>
                  <a:pt x="0" y="2381"/>
                </a:moveTo>
                <a:lnTo>
                  <a:pt x="471488" y="688181"/>
                </a:lnTo>
                <a:lnTo>
                  <a:pt x="595313" y="0"/>
                </a:lnTo>
                <a:lnTo>
                  <a:pt x="0" y="2381"/>
                </a:lnTo>
                <a:close/>
              </a:path>
            </a:pathLst>
          </a:custGeom>
          <a:blipFill>
            <a:blip r:embed="rId7"/>
            <a:stretch>
              <a:fillRect l="-90811" t="-21" r="-557686" b="-5460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DD7C35C-BD63-AE90-279E-0684F15AD4CB}"/>
              </a:ext>
            </a:extLst>
          </p:cNvPr>
          <p:cNvSpPr/>
          <p:nvPr/>
        </p:nvSpPr>
        <p:spPr>
          <a:xfrm>
            <a:off x="1319213" y="1204913"/>
            <a:ext cx="507206" cy="428625"/>
          </a:xfrm>
          <a:custGeom>
            <a:avLst/>
            <a:gdLst>
              <a:gd name="connsiteX0" fmla="*/ 71437 w 507206"/>
              <a:gd name="connsiteY0" fmla="*/ 2381 h 428625"/>
              <a:gd name="connsiteX1" fmla="*/ 0 w 507206"/>
              <a:gd name="connsiteY1" fmla="*/ 428625 h 428625"/>
              <a:gd name="connsiteX2" fmla="*/ 507206 w 507206"/>
              <a:gd name="connsiteY2" fmla="*/ 292893 h 428625"/>
              <a:gd name="connsiteX3" fmla="*/ 447675 w 507206"/>
              <a:gd name="connsiteY3" fmla="*/ 180975 h 428625"/>
              <a:gd name="connsiteX4" fmla="*/ 404812 w 507206"/>
              <a:gd name="connsiteY4" fmla="*/ 119062 h 428625"/>
              <a:gd name="connsiteX5" fmla="*/ 364331 w 507206"/>
              <a:gd name="connsiteY5" fmla="*/ 73818 h 428625"/>
              <a:gd name="connsiteX6" fmla="*/ 307181 w 507206"/>
              <a:gd name="connsiteY6" fmla="*/ 0 h 428625"/>
              <a:gd name="connsiteX7" fmla="*/ 71437 w 507206"/>
              <a:gd name="connsiteY7" fmla="*/ 238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206" h="428625">
                <a:moveTo>
                  <a:pt x="71437" y="2381"/>
                </a:moveTo>
                <a:lnTo>
                  <a:pt x="0" y="428625"/>
                </a:lnTo>
                <a:lnTo>
                  <a:pt x="507206" y="292893"/>
                </a:lnTo>
                <a:lnTo>
                  <a:pt x="447675" y="180975"/>
                </a:lnTo>
                <a:lnTo>
                  <a:pt x="404812" y="119062"/>
                </a:lnTo>
                <a:lnTo>
                  <a:pt x="364331" y="73818"/>
                </a:lnTo>
                <a:lnTo>
                  <a:pt x="307181" y="0"/>
                </a:lnTo>
                <a:lnTo>
                  <a:pt x="71437" y="2381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223493" t="-32" r="-555339" b="-9373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4A3A7DA-61EB-6F80-4C3E-A10D4C720DAF}"/>
              </a:ext>
            </a:extLst>
          </p:cNvPr>
          <p:cNvSpPr/>
          <p:nvPr/>
        </p:nvSpPr>
        <p:spPr>
          <a:xfrm>
            <a:off x="1181100" y="1500188"/>
            <a:ext cx="800100" cy="1033462"/>
          </a:xfrm>
          <a:custGeom>
            <a:avLst/>
            <a:gdLst>
              <a:gd name="connsiteX0" fmla="*/ 0 w 800100"/>
              <a:gd name="connsiteY0" fmla="*/ 921543 h 1033462"/>
              <a:gd name="connsiteX1" fmla="*/ 697706 w 800100"/>
              <a:gd name="connsiteY1" fmla="*/ 1033462 h 1033462"/>
              <a:gd name="connsiteX2" fmla="*/ 745331 w 800100"/>
              <a:gd name="connsiteY2" fmla="*/ 995362 h 1033462"/>
              <a:gd name="connsiteX3" fmla="*/ 800100 w 800100"/>
              <a:gd name="connsiteY3" fmla="*/ 328612 h 1033462"/>
              <a:gd name="connsiteX4" fmla="*/ 659606 w 800100"/>
              <a:gd name="connsiteY4" fmla="*/ 0 h 1033462"/>
              <a:gd name="connsiteX5" fmla="*/ 128588 w 800100"/>
              <a:gd name="connsiteY5" fmla="*/ 142875 h 1033462"/>
              <a:gd name="connsiteX6" fmla="*/ 0 w 800100"/>
              <a:gd name="connsiteY6" fmla="*/ 921543 h 1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0100" h="1033462">
                <a:moveTo>
                  <a:pt x="0" y="921543"/>
                </a:moveTo>
                <a:lnTo>
                  <a:pt x="697706" y="1033462"/>
                </a:lnTo>
                <a:lnTo>
                  <a:pt x="745331" y="995362"/>
                </a:lnTo>
                <a:lnTo>
                  <a:pt x="800100" y="328612"/>
                </a:lnTo>
                <a:lnTo>
                  <a:pt x="659606" y="0"/>
                </a:lnTo>
                <a:lnTo>
                  <a:pt x="128588" y="142875"/>
                </a:lnTo>
                <a:lnTo>
                  <a:pt x="0" y="921543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123559" t="-27881" r="-332041" b="-301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048EA46-9DBF-E139-DC68-8FE0CF1A8FA7}"/>
              </a:ext>
            </a:extLst>
          </p:cNvPr>
          <p:cNvSpPr/>
          <p:nvPr/>
        </p:nvSpPr>
        <p:spPr>
          <a:xfrm>
            <a:off x="1978819" y="1269206"/>
            <a:ext cx="2459831" cy="881063"/>
          </a:xfrm>
          <a:custGeom>
            <a:avLst/>
            <a:gdLst>
              <a:gd name="connsiteX0" fmla="*/ 0 w 2459831"/>
              <a:gd name="connsiteY0" fmla="*/ 0 h 881063"/>
              <a:gd name="connsiteX1" fmla="*/ 171450 w 2459831"/>
              <a:gd name="connsiteY1" fmla="*/ 797719 h 881063"/>
              <a:gd name="connsiteX2" fmla="*/ 2440781 w 2459831"/>
              <a:gd name="connsiteY2" fmla="*/ 881063 h 881063"/>
              <a:gd name="connsiteX3" fmla="*/ 2459831 w 2459831"/>
              <a:gd name="connsiteY3" fmla="*/ 650082 h 881063"/>
              <a:gd name="connsiteX4" fmla="*/ 2409825 w 2459831"/>
              <a:gd name="connsiteY4" fmla="*/ 35719 h 881063"/>
              <a:gd name="connsiteX5" fmla="*/ 0 w 2459831"/>
              <a:gd name="connsiteY5" fmla="*/ 0 h 88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9831" h="881063">
                <a:moveTo>
                  <a:pt x="0" y="0"/>
                </a:moveTo>
                <a:lnTo>
                  <a:pt x="171450" y="797719"/>
                </a:lnTo>
                <a:lnTo>
                  <a:pt x="2440781" y="881063"/>
                </a:lnTo>
                <a:lnTo>
                  <a:pt x="2459831" y="650082"/>
                </a:lnTo>
                <a:lnTo>
                  <a:pt x="2409825" y="357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2834" t="-7313" r="-8313" b="-39735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B6C8C6-A627-DA3C-7FE7-061D99E6F2A4}"/>
              </a:ext>
            </a:extLst>
          </p:cNvPr>
          <p:cNvSpPr/>
          <p:nvPr/>
        </p:nvSpPr>
        <p:spPr>
          <a:xfrm>
            <a:off x="2431256" y="2116931"/>
            <a:ext cx="488157" cy="552450"/>
          </a:xfrm>
          <a:custGeom>
            <a:avLst/>
            <a:gdLst>
              <a:gd name="connsiteX0" fmla="*/ 38100 w 488157"/>
              <a:gd name="connsiteY0" fmla="*/ 0 h 552450"/>
              <a:gd name="connsiteX1" fmla="*/ 2382 w 488157"/>
              <a:gd name="connsiteY1" fmla="*/ 250032 h 552450"/>
              <a:gd name="connsiteX2" fmla="*/ 0 w 488157"/>
              <a:gd name="connsiteY2" fmla="*/ 450057 h 552450"/>
              <a:gd name="connsiteX3" fmla="*/ 104775 w 488157"/>
              <a:gd name="connsiteY3" fmla="*/ 447675 h 552450"/>
              <a:gd name="connsiteX4" fmla="*/ 114300 w 488157"/>
              <a:gd name="connsiteY4" fmla="*/ 552450 h 552450"/>
              <a:gd name="connsiteX5" fmla="*/ 414338 w 488157"/>
              <a:gd name="connsiteY5" fmla="*/ 497682 h 552450"/>
              <a:gd name="connsiteX6" fmla="*/ 426244 w 488157"/>
              <a:gd name="connsiteY6" fmla="*/ 323850 h 552450"/>
              <a:gd name="connsiteX7" fmla="*/ 488157 w 488157"/>
              <a:gd name="connsiteY7" fmla="*/ 321469 h 552450"/>
              <a:gd name="connsiteX8" fmla="*/ 485775 w 488157"/>
              <a:gd name="connsiteY8" fmla="*/ 19050 h 552450"/>
              <a:gd name="connsiteX9" fmla="*/ 38100 w 488157"/>
              <a:gd name="connsiteY9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157" h="552450">
                <a:moveTo>
                  <a:pt x="38100" y="0"/>
                </a:moveTo>
                <a:lnTo>
                  <a:pt x="2382" y="250032"/>
                </a:lnTo>
                <a:lnTo>
                  <a:pt x="0" y="450057"/>
                </a:lnTo>
                <a:lnTo>
                  <a:pt x="104775" y="447675"/>
                </a:lnTo>
                <a:lnTo>
                  <a:pt x="114300" y="552450"/>
                </a:lnTo>
                <a:lnTo>
                  <a:pt x="414338" y="497682"/>
                </a:lnTo>
                <a:lnTo>
                  <a:pt x="426244" y="323850"/>
                </a:lnTo>
                <a:lnTo>
                  <a:pt x="488157" y="321469"/>
                </a:lnTo>
                <a:lnTo>
                  <a:pt x="485775" y="19050"/>
                </a:lnTo>
                <a:lnTo>
                  <a:pt x="38100" y="0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460135" t="-165111" r="-352666" b="-5397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EF41D7-A126-B270-0797-8F6AD544110B}"/>
              </a:ext>
            </a:extLst>
          </p:cNvPr>
          <p:cNvSpPr/>
          <p:nvPr/>
        </p:nvSpPr>
        <p:spPr>
          <a:xfrm>
            <a:off x="1990725" y="2926556"/>
            <a:ext cx="338138" cy="435769"/>
          </a:xfrm>
          <a:custGeom>
            <a:avLst/>
            <a:gdLst>
              <a:gd name="connsiteX0" fmla="*/ 40481 w 338138"/>
              <a:gd name="connsiteY0" fmla="*/ 0 h 435769"/>
              <a:gd name="connsiteX1" fmla="*/ 0 w 338138"/>
              <a:gd name="connsiteY1" fmla="*/ 297657 h 435769"/>
              <a:gd name="connsiteX2" fmla="*/ 47625 w 338138"/>
              <a:gd name="connsiteY2" fmla="*/ 435769 h 435769"/>
              <a:gd name="connsiteX3" fmla="*/ 338138 w 338138"/>
              <a:gd name="connsiteY3" fmla="*/ 366713 h 435769"/>
              <a:gd name="connsiteX4" fmla="*/ 285750 w 338138"/>
              <a:gd name="connsiteY4" fmla="*/ 83344 h 435769"/>
              <a:gd name="connsiteX5" fmla="*/ 164306 w 338138"/>
              <a:gd name="connsiteY5" fmla="*/ 95250 h 435769"/>
              <a:gd name="connsiteX6" fmla="*/ 159544 w 338138"/>
              <a:gd name="connsiteY6" fmla="*/ 16669 h 435769"/>
              <a:gd name="connsiteX7" fmla="*/ 40481 w 338138"/>
              <a:gd name="connsiteY7" fmla="*/ 0 h 43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8138" h="435769">
                <a:moveTo>
                  <a:pt x="40481" y="0"/>
                </a:moveTo>
                <a:lnTo>
                  <a:pt x="0" y="297657"/>
                </a:lnTo>
                <a:lnTo>
                  <a:pt x="47625" y="435769"/>
                </a:lnTo>
                <a:lnTo>
                  <a:pt x="338138" y="366713"/>
                </a:lnTo>
                <a:lnTo>
                  <a:pt x="285750" y="83344"/>
                </a:lnTo>
                <a:lnTo>
                  <a:pt x="164306" y="95250"/>
                </a:lnTo>
                <a:lnTo>
                  <a:pt x="159544" y="16669"/>
                </a:lnTo>
                <a:lnTo>
                  <a:pt x="40481" y="0"/>
                </a:lnTo>
                <a:close/>
              </a:path>
            </a:pathLst>
          </a:custGeom>
          <a:blipFill>
            <a:blip r:embed="rId7"/>
            <a:stretch>
              <a:fillRect l="-533830" t="-395577" r="-684415" b="-5252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38F801B-1C8E-CA41-3E00-33AC07ECA912}"/>
              </a:ext>
            </a:extLst>
          </p:cNvPr>
          <p:cNvSpPr/>
          <p:nvPr/>
        </p:nvSpPr>
        <p:spPr>
          <a:xfrm>
            <a:off x="2519363" y="2352675"/>
            <a:ext cx="1188243" cy="895350"/>
          </a:xfrm>
          <a:custGeom>
            <a:avLst/>
            <a:gdLst>
              <a:gd name="connsiteX0" fmla="*/ 0 w 1188243"/>
              <a:gd name="connsiteY0" fmla="*/ 378619 h 895350"/>
              <a:gd name="connsiteX1" fmla="*/ 102393 w 1188243"/>
              <a:gd name="connsiteY1" fmla="*/ 895350 h 895350"/>
              <a:gd name="connsiteX2" fmla="*/ 242887 w 1188243"/>
              <a:gd name="connsiteY2" fmla="*/ 857250 h 895350"/>
              <a:gd name="connsiteX3" fmla="*/ 254793 w 1188243"/>
              <a:gd name="connsiteY3" fmla="*/ 678656 h 895350"/>
              <a:gd name="connsiteX4" fmla="*/ 597693 w 1188243"/>
              <a:gd name="connsiteY4" fmla="*/ 602456 h 895350"/>
              <a:gd name="connsiteX5" fmla="*/ 657225 w 1188243"/>
              <a:gd name="connsiteY5" fmla="*/ 688181 h 895350"/>
              <a:gd name="connsiteX6" fmla="*/ 1123950 w 1188243"/>
              <a:gd name="connsiteY6" fmla="*/ 564356 h 895350"/>
              <a:gd name="connsiteX7" fmla="*/ 1114425 w 1188243"/>
              <a:gd name="connsiteY7" fmla="*/ 511969 h 895350"/>
              <a:gd name="connsiteX8" fmla="*/ 1188243 w 1188243"/>
              <a:gd name="connsiteY8" fmla="*/ 492919 h 895350"/>
              <a:gd name="connsiteX9" fmla="*/ 1143000 w 1188243"/>
              <a:gd name="connsiteY9" fmla="*/ 292894 h 895350"/>
              <a:gd name="connsiteX10" fmla="*/ 1062037 w 1188243"/>
              <a:gd name="connsiteY10" fmla="*/ 304800 h 895350"/>
              <a:gd name="connsiteX11" fmla="*/ 997743 w 1188243"/>
              <a:gd name="connsiteY11" fmla="*/ 0 h 895350"/>
              <a:gd name="connsiteX12" fmla="*/ 350043 w 1188243"/>
              <a:gd name="connsiteY12" fmla="*/ 128588 h 895350"/>
              <a:gd name="connsiteX13" fmla="*/ 357187 w 1188243"/>
              <a:gd name="connsiteY13" fmla="*/ 304800 h 895350"/>
              <a:gd name="connsiteX14" fmla="*/ 200025 w 1188243"/>
              <a:gd name="connsiteY14" fmla="*/ 373856 h 895350"/>
              <a:gd name="connsiteX15" fmla="*/ 130968 w 1188243"/>
              <a:gd name="connsiteY15" fmla="*/ 354806 h 895350"/>
              <a:gd name="connsiteX16" fmla="*/ 0 w 1188243"/>
              <a:gd name="connsiteY16" fmla="*/ 378619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88243" h="895350">
                <a:moveTo>
                  <a:pt x="0" y="378619"/>
                </a:moveTo>
                <a:lnTo>
                  <a:pt x="102393" y="895350"/>
                </a:lnTo>
                <a:lnTo>
                  <a:pt x="242887" y="857250"/>
                </a:lnTo>
                <a:lnTo>
                  <a:pt x="254793" y="678656"/>
                </a:lnTo>
                <a:lnTo>
                  <a:pt x="597693" y="602456"/>
                </a:lnTo>
                <a:lnTo>
                  <a:pt x="657225" y="688181"/>
                </a:lnTo>
                <a:lnTo>
                  <a:pt x="1123950" y="564356"/>
                </a:lnTo>
                <a:lnTo>
                  <a:pt x="1114425" y="511969"/>
                </a:lnTo>
                <a:lnTo>
                  <a:pt x="1188243" y="492919"/>
                </a:lnTo>
                <a:lnTo>
                  <a:pt x="1143000" y="292894"/>
                </a:lnTo>
                <a:lnTo>
                  <a:pt x="1062037" y="304800"/>
                </a:lnTo>
                <a:lnTo>
                  <a:pt x="997743" y="0"/>
                </a:lnTo>
                <a:lnTo>
                  <a:pt x="350043" y="128588"/>
                </a:lnTo>
                <a:lnTo>
                  <a:pt x="357187" y="304800"/>
                </a:lnTo>
                <a:lnTo>
                  <a:pt x="200025" y="373856"/>
                </a:lnTo>
                <a:lnTo>
                  <a:pt x="130968" y="354806"/>
                </a:lnTo>
                <a:lnTo>
                  <a:pt x="0" y="378619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196413" t="-128170" r="-78586" b="-2684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76DAA02-E54D-F69D-93E2-3A87AB03E5B3}"/>
              </a:ext>
            </a:extLst>
          </p:cNvPr>
          <p:cNvSpPr/>
          <p:nvPr/>
        </p:nvSpPr>
        <p:spPr>
          <a:xfrm>
            <a:off x="3731419" y="2140744"/>
            <a:ext cx="352425" cy="802481"/>
          </a:xfrm>
          <a:custGeom>
            <a:avLst/>
            <a:gdLst>
              <a:gd name="connsiteX0" fmla="*/ 0 w 352425"/>
              <a:gd name="connsiteY0" fmla="*/ 11906 h 802481"/>
              <a:gd name="connsiteX1" fmla="*/ 57150 w 352425"/>
              <a:gd name="connsiteY1" fmla="*/ 802481 h 802481"/>
              <a:gd name="connsiteX2" fmla="*/ 352425 w 352425"/>
              <a:gd name="connsiteY2" fmla="*/ 792956 h 802481"/>
              <a:gd name="connsiteX3" fmla="*/ 285750 w 352425"/>
              <a:gd name="connsiteY3" fmla="*/ 52387 h 802481"/>
              <a:gd name="connsiteX4" fmla="*/ 223837 w 352425"/>
              <a:gd name="connsiteY4" fmla="*/ 57150 h 802481"/>
              <a:gd name="connsiteX5" fmla="*/ 238125 w 352425"/>
              <a:gd name="connsiteY5" fmla="*/ 0 h 802481"/>
              <a:gd name="connsiteX6" fmla="*/ 0 w 352425"/>
              <a:gd name="connsiteY6" fmla="*/ 11906 h 80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425" h="802481">
                <a:moveTo>
                  <a:pt x="0" y="11906"/>
                </a:moveTo>
                <a:lnTo>
                  <a:pt x="57150" y="802481"/>
                </a:lnTo>
                <a:lnTo>
                  <a:pt x="352425" y="792956"/>
                </a:lnTo>
                <a:lnTo>
                  <a:pt x="285750" y="52387"/>
                </a:lnTo>
                <a:lnTo>
                  <a:pt x="223837" y="57150"/>
                </a:lnTo>
                <a:lnTo>
                  <a:pt x="238125" y="0"/>
                </a:lnTo>
                <a:lnTo>
                  <a:pt x="0" y="11906"/>
                </a:lnTo>
                <a:close/>
              </a:path>
            </a:pathLst>
          </a:custGeom>
          <a:blipFill>
            <a:blip r:embed="rId7"/>
            <a:stretch>
              <a:fillRect l="-1006107" t="-116639" r="-154730" b="-337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D65CF0B-73E2-C3D1-B055-089964D38F60}"/>
              </a:ext>
            </a:extLst>
          </p:cNvPr>
          <p:cNvSpPr/>
          <p:nvPr/>
        </p:nvSpPr>
        <p:spPr>
          <a:xfrm>
            <a:off x="4074319" y="2152650"/>
            <a:ext cx="381000" cy="835819"/>
          </a:xfrm>
          <a:custGeom>
            <a:avLst/>
            <a:gdLst>
              <a:gd name="connsiteX0" fmla="*/ 0 w 381000"/>
              <a:gd name="connsiteY0" fmla="*/ 0 h 835819"/>
              <a:gd name="connsiteX1" fmla="*/ 26194 w 381000"/>
              <a:gd name="connsiteY1" fmla="*/ 804863 h 835819"/>
              <a:gd name="connsiteX2" fmla="*/ 378619 w 381000"/>
              <a:gd name="connsiteY2" fmla="*/ 835819 h 835819"/>
              <a:gd name="connsiteX3" fmla="*/ 381000 w 381000"/>
              <a:gd name="connsiteY3" fmla="*/ 695325 h 835819"/>
              <a:gd name="connsiteX4" fmla="*/ 376237 w 381000"/>
              <a:gd name="connsiteY4" fmla="*/ 609600 h 835819"/>
              <a:gd name="connsiteX5" fmla="*/ 364331 w 381000"/>
              <a:gd name="connsiteY5" fmla="*/ 421481 h 835819"/>
              <a:gd name="connsiteX6" fmla="*/ 342900 w 381000"/>
              <a:gd name="connsiteY6" fmla="*/ 280988 h 835819"/>
              <a:gd name="connsiteX7" fmla="*/ 323850 w 381000"/>
              <a:gd name="connsiteY7" fmla="*/ 7144 h 835819"/>
              <a:gd name="connsiteX8" fmla="*/ 0 w 381000"/>
              <a:gd name="connsiteY8" fmla="*/ 0 h 83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" h="835819">
                <a:moveTo>
                  <a:pt x="0" y="0"/>
                </a:moveTo>
                <a:lnTo>
                  <a:pt x="26194" y="804863"/>
                </a:lnTo>
                <a:lnTo>
                  <a:pt x="378619" y="835819"/>
                </a:lnTo>
                <a:cubicBezTo>
                  <a:pt x="379413" y="788988"/>
                  <a:pt x="380206" y="742156"/>
                  <a:pt x="381000" y="695325"/>
                </a:cubicBezTo>
                <a:lnTo>
                  <a:pt x="376237" y="609600"/>
                </a:lnTo>
                <a:lnTo>
                  <a:pt x="364331" y="421481"/>
                </a:lnTo>
                <a:lnTo>
                  <a:pt x="342900" y="280988"/>
                </a:lnTo>
                <a:lnTo>
                  <a:pt x="323850" y="7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20235" t="-113408" r="-49292" b="-3185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3FE0787-24FF-9CFB-D60B-5559C9538A77}"/>
              </a:ext>
            </a:extLst>
          </p:cNvPr>
          <p:cNvSpPr/>
          <p:nvPr/>
        </p:nvSpPr>
        <p:spPr>
          <a:xfrm>
            <a:off x="175437" y="3652284"/>
            <a:ext cx="611372" cy="1924493"/>
          </a:xfrm>
          <a:custGeom>
            <a:avLst/>
            <a:gdLst>
              <a:gd name="connsiteX0" fmla="*/ 5316 w 611372"/>
              <a:gd name="connsiteY0" fmla="*/ 0 h 1924493"/>
              <a:gd name="connsiteX1" fmla="*/ 611372 w 611372"/>
              <a:gd name="connsiteY1" fmla="*/ 122274 h 1924493"/>
              <a:gd name="connsiteX2" fmla="*/ 318977 w 611372"/>
              <a:gd name="connsiteY2" fmla="*/ 1924493 h 1924493"/>
              <a:gd name="connsiteX3" fmla="*/ 0 w 611372"/>
              <a:gd name="connsiteY3" fmla="*/ 1871330 h 1924493"/>
              <a:gd name="connsiteX4" fmla="*/ 5316 w 611372"/>
              <a:gd name="connsiteY4" fmla="*/ 0 h 192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372" h="1924493">
                <a:moveTo>
                  <a:pt x="5316" y="0"/>
                </a:moveTo>
                <a:lnTo>
                  <a:pt x="611372" y="122274"/>
                </a:lnTo>
                <a:lnTo>
                  <a:pt x="318977" y="1924493"/>
                </a:lnTo>
                <a:lnTo>
                  <a:pt x="0" y="1871330"/>
                </a:lnTo>
                <a:lnTo>
                  <a:pt x="5316" y="0"/>
                </a:lnTo>
                <a:close/>
              </a:path>
            </a:pathLst>
          </a:custGeom>
          <a:blipFill>
            <a:blip r:embed="rId7"/>
            <a:stretch>
              <a:fillRect l="383" t="-127282" r="-630764" b="-38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6B13A0F-BF5F-E88F-098F-AD369D27BBEB}"/>
              </a:ext>
            </a:extLst>
          </p:cNvPr>
          <p:cNvSpPr/>
          <p:nvPr/>
        </p:nvSpPr>
        <p:spPr>
          <a:xfrm>
            <a:off x="675167" y="3641651"/>
            <a:ext cx="1073889" cy="1180214"/>
          </a:xfrm>
          <a:custGeom>
            <a:avLst/>
            <a:gdLst>
              <a:gd name="connsiteX0" fmla="*/ 802759 w 1073889"/>
              <a:gd name="connsiteY0" fmla="*/ 1180214 h 1180214"/>
              <a:gd name="connsiteX1" fmla="*/ 1073889 w 1073889"/>
              <a:gd name="connsiteY1" fmla="*/ 0 h 1180214"/>
              <a:gd name="connsiteX2" fmla="*/ 494414 w 1073889"/>
              <a:gd name="connsiteY2" fmla="*/ 85061 h 1180214"/>
              <a:gd name="connsiteX3" fmla="*/ 111642 w 1073889"/>
              <a:gd name="connsiteY3" fmla="*/ 138223 h 1180214"/>
              <a:gd name="connsiteX4" fmla="*/ 0 w 1073889"/>
              <a:gd name="connsiteY4" fmla="*/ 1010093 h 1180214"/>
              <a:gd name="connsiteX5" fmla="*/ 802759 w 1073889"/>
              <a:gd name="connsiteY5" fmla="*/ 1180214 h 11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3889" h="1180214">
                <a:moveTo>
                  <a:pt x="802759" y="1180214"/>
                </a:moveTo>
                <a:lnTo>
                  <a:pt x="1073889" y="0"/>
                </a:lnTo>
                <a:lnTo>
                  <a:pt x="494414" y="85061"/>
                </a:lnTo>
                <a:lnTo>
                  <a:pt x="111642" y="138223"/>
                </a:lnTo>
                <a:lnTo>
                  <a:pt x="0" y="1010093"/>
                </a:lnTo>
                <a:lnTo>
                  <a:pt x="802759" y="1180214"/>
                </a:lnTo>
                <a:close/>
              </a:path>
            </a:pathLst>
          </a:custGeom>
          <a:blipFill>
            <a:blip r:embed="rId7"/>
            <a:stretch>
              <a:fillRect l="-46535" t="-206478" r="-268544" b="-70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E666399-7492-703D-9EA8-11B11A8EAF2B}"/>
              </a:ext>
            </a:extLst>
          </p:cNvPr>
          <p:cNvSpPr/>
          <p:nvPr/>
        </p:nvSpPr>
        <p:spPr>
          <a:xfrm>
            <a:off x="520995" y="4662377"/>
            <a:ext cx="951614" cy="988828"/>
          </a:xfrm>
          <a:custGeom>
            <a:avLst/>
            <a:gdLst>
              <a:gd name="connsiteX0" fmla="*/ 0 w 951614"/>
              <a:gd name="connsiteY0" fmla="*/ 903767 h 988828"/>
              <a:gd name="connsiteX1" fmla="*/ 350875 w 951614"/>
              <a:gd name="connsiteY1" fmla="*/ 983511 h 988828"/>
              <a:gd name="connsiteX2" fmla="*/ 829340 w 951614"/>
              <a:gd name="connsiteY2" fmla="*/ 988828 h 988828"/>
              <a:gd name="connsiteX3" fmla="*/ 951614 w 951614"/>
              <a:gd name="connsiteY3" fmla="*/ 196702 h 988828"/>
              <a:gd name="connsiteX4" fmla="*/ 143540 w 951614"/>
              <a:gd name="connsiteY4" fmla="*/ 0 h 988828"/>
              <a:gd name="connsiteX5" fmla="*/ 0 w 951614"/>
              <a:gd name="connsiteY5" fmla="*/ 903767 h 98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1614" h="988828">
                <a:moveTo>
                  <a:pt x="0" y="903767"/>
                </a:moveTo>
                <a:lnTo>
                  <a:pt x="350875" y="983511"/>
                </a:lnTo>
                <a:lnTo>
                  <a:pt x="829340" y="988828"/>
                </a:lnTo>
                <a:lnTo>
                  <a:pt x="951614" y="196702"/>
                </a:lnTo>
                <a:lnTo>
                  <a:pt x="143540" y="0"/>
                </a:lnTo>
                <a:lnTo>
                  <a:pt x="0" y="903767"/>
                </a:lnTo>
                <a:close/>
              </a:path>
            </a:pathLst>
          </a:custGeom>
          <a:blipFill>
            <a:blip r:embed="rId7"/>
            <a:stretch>
              <a:fillRect l="-35241" t="-349666" r="-3331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A2E89D-B206-34E0-509E-DBE94640221D}"/>
              </a:ext>
            </a:extLst>
          </p:cNvPr>
          <p:cNvSpPr/>
          <p:nvPr/>
        </p:nvSpPr>
        <p:spPr>
          <a:xfrm>
            <a:off x="1536405" y="3248247"/>
            <a:ext cx="2169042" cy="2402958"/>
          </a:xfrm>
          <a:custGeom>
            <a:avLst/>
            <a:gdLst>
              <a:gd name="connsiteX0" fmla="*/ 366823 w 2169042"/>
              <a:gd name="connsiteY0" fmla="*/ 361506 h 2402958"/>
              <a:gd name="connsiteX1" fmla="*/ 2030818 w 2169042"/>
              <a:gd name="connsiteY1" fmla="*/ 0 h 2402958"/>
              <a:gd name="connsiteX2" fmla="*/ 2169042 w 2169042"/>
              <a:gd name="connsiteY2" fmla="*/ 196702 h 2402958"/>
              <a:gd name="connsiteX3" fmla="*/ 1982972 w 2169042"/>
              <a:gd name="connsiteY3" fmla="*/ 1174897 h 2402958"/>
              <a:gd name="connsiteX4" fmla="*/ 1924493 w 2169042"/>
              <a:gd name="connsiteY4" fmla="*/ 1483241 h 2402958"/>
              <a:gd name="connsiteX5" fmla="*/ 1828800 w 2169042"/>
              <a:gd name="connsiteY5" fmla="*/ 2402958 h 2402958"/>
              <a:gd name="connsiteX6" fmla="*/ 0 w 2169042"/>
              <a:gd name="connsiteY6" fmla="*/ 2402958 h 2402958"/>
              <a:gd name="connsiteX7" fmla="*/ 366823 w 2169042"/>
              <a:gd name="connsiteY7" fmla="*/ 361506 h 240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9042" h="2402958">
                <a:moveTo>
                  <a:pt x="366823" y="361506"/>
                </a:moveTo>
                <a:lnTo>
                  <a:pt x="2030818" y="0"/>
                </a:lnTo>
                <a:lnTo>
                  <a:pt x="2169042" y="196702"/>
                </a:lnTo>
                <a:lnTo>
                  <a:pt x="1982972" y="1174897"/>
                </a:lnTo>
                <a:lnTo>
                  <a:pt x="1924493" y="1483241"/>
                </a:lnTo>
                <a:lnTo>
                  <a:pt x="1828800" y="2402958"/>
                </a:lnTo>
                <a:lnTo>
                  <a:pt x="0" y="2402958"/>
                </a:lnTo>
                <a:lnTo>
                  <a:pt x="366823" y="361506"/>
                </a:lnTo>
                <a:close/>
              </a:path>
            </a:pathLst>
          </a:custGeom>
          <a:blipFill>
            <a:blip r:embed="rId7"/>
            <a:stretch>
              <a:fillRect l="-62275" t="-85040" r="-432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0DFC380-B883-BAAF-394E-C56F8E8C69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t="2443" r="2644" b="2510"/>
          <a:stretch/>
        </p:blipFill>
        <p:spPr>
          <a:xfrm>
            <a:off x="-4725776" y="1173957"/>
            <a:ext cx="4455902" cy="4448450"/>
          </a:xfrm>
          <a:prstGeom prst="rect">
            <a:avLst/>
          </a:prstGeom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461D796-DD1B-2078-CC97-855CE9912A2F}"/>
              </a:ext>
            </a:extLst>
          </p:cNvPr>
          <p:cNvSpPr/>
          <p:nvPr/>
        </p:nvSpPr>
        <p:spPr>
          <a:xfrm>
            <a:off x="257175" y="1212056"/>
            <a:ext cx="452438" cy="207169"/>
          </a:xfrm>
          <a:custGeom>
            <a:avLst/>
            <a:gdLst>
              <a:gd name="connsiteX0" fmla="*/ 0 w 452438"/>
              <a:gd name="connsiteY0" fmla="*/ 0 h 207169"/>
              <a:gd name="connsiteX1" fmla="*/ 19050 w 452438"/>
              <a:gd name="connsiteY1" fmla="*/ 50007 h 207169"/>
              <a:gd name="connsiteX2" fmla="*/ 116681 w 452438"/>
              <a:gd name="connsiteY2" fmla="*/ 88107 h 207169"/>
              <a:gd name="connsiteX3" fmla="*/ 185738 w 452438"/>
              <a:gd name="connsiteY3" fmla="*/ 207169 h 207169"/>
              <a:gd name="connsiteX4" fmla="*/ 214313 w 452438"/>
              <a:gd name="connsiteY4" fmla="*/ 207169 h 207169"/>
              <a:gd name="connsiteX5" fmla="*/ 242888 w 452438"/>
              <a:gd name="connsiteY5" fmla="*/ 207169 h 207169"/>
              <a:gd name="connsiteX6" fmla="*/ 266700 w 452438"/>
              <a:gd name="connsiteY6" fmla="*/ 192882 h 207169"/>
              <a:gd name="connsiteX7" fmla="*/ 257175 w 452438"/>
              <a:gd name="connsiteY7" fmla="*/ 166688 h 207169"/>
              <a:gd name="connsiteX8" fmla="*/ 295275 w 452438"/>
              <a:gd name="connsiteY8" fmla="*/ 147638 h 207169"/>
              <a:gd name="connsiteX9" fmla="*/ 383381 w 452438"/>
              <a:gd name="connsiteY9" fmla="*/ 119063 h 207169"/>
              <a:gd name="connsiteX10" fmla="*/ 440531 w 452438"/>
              <a:gd name="connsiteY10" fmla="*/ 95250 h 207169"/>
              <a:gd name="connsiteX11" fmla="*/ 452438 w 452438"/>
              <a:gd name="connsiteY11" fmla="*/ 2382 h 207169"/>
              <a:gd name="connsiteX12" fmla="*/ 0 w 452438"/>
              <a:gd name="connsiteY12" fmla="*/ 0 h 20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2438" h="207169">
                <a:moveTo>
                  <a:pt x="0" y="0"/>
                </a:moveTo>
                <a:lnTo>
                  <a:pt x="19050" y="50007"/>
                </a:lnTo>
                <a:lnTo>
                  <a:pt x="116681" y="88107"/>
                </a:lnTo>
                <a:lnTo>
                  <a:pt x="185738" y="207169"/>
                </a:lnTo>
                <a:lnTo>
                  <a:pt x="214313" y="207169"/>
                </a:lnTo>
                <a:lnTo>
                  <a:pt x="242888" y="207169"/>
                </a:lnTo>
                <a:lnTo>
                  <a:pt x="266700" y="192882"/>
                </a:lnTo>
                <a:lnTo>
                  <a:pt x="257175" y="166688"/>
                </a:lnTo>
                <a:lnTo>
                  <a:pt x="295275" y="147638"/>
                </a:lnTo>
                <a:lnTo>
                  <a:pt x="383381" y="119063"/>
                </a:lnTo>
                <a:lnTo>
                  <a:pt x="440531" y="95250"/>
                </a:lnTo>
                <a:lnTo>
                  <a:pt x="452438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298" t="-4491" r="-869375" b="-20427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C35AB7-8A6F-D0F1-0867-9A116578C13F}"/>
              </a:ext>
            </a:extLst>
          </p:cNvPr>
          <p:cNvSpPr/>
          <p:nvPr/>
        </p:nvSpPr>
        <p:spPr>
          <a:xfrm>
            <a:off x="4979195" y="2595562"/>
            <a:ext cx="2228850" cy="409575"/>
          </a:xfrm>
          <a:prstGeom prst="roundRect">
            <a:avLst/>
          </a:prstGeom>
          <a:solidFill>
            <a:srgbClr val="59D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Vegetation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0F71C1A-46D8-4E7F-9D8B-1CC4FFA5AECB}"/>
              </a:ext>
            </a:extLst>
          </p:cNvPr>
          <p:cNvSpPr/>
          <p:nvPr/>
        </p:nvSpPr>
        <p:spPr>
          <a:xfrm>
            <a:off x="7659793" y="1228726"/>
            <a:ext cx="488156" cy="278606"/>
          </a:xfrm>
          <a:custGeom>
            <a:avLst/>
            <a:gdLst>
              <a:gd name="connsiteX0" fmla="*/ 0 w 488156"/>
              <a:gd name="connsiteY0" fmla="*/ 7144 h 278606"/>
              <a:gd name="connsiteX1" fmla="*/ 45244 w 488156"/>
              <a:gd name="connsiteY1" fmla="*/ 57150 h 278606"/>
              <a:gd name="connsiteX2" fmla="*/ 57150 w 488156"/>
              <a:gd name="connsiteY2" fmla="*/ 95250 h 278606"/>
              <a:gd name="connsiteX3" fmla="*/ 90488 w 488156"/>
              <a:gd name="connsiteY3" fmla="*/ 142875 h 278606"/>
              <a:gd name="connsiteX4" fmla="*/ 152400 w 488156"/>
              <a:gd name="connsiteY4" fmla="*/ 223837 h 278606"/>
              <a:gd name="connsiteX5" fmla="*/ 188119 w 488156"/>
              <a:gd name="connsiteY5" fmla="*/ 245269 h 278606"/>
              <a:gd name="connsiteX6" fmla="*/ 202406 w 488156"/>
              <a:gd name="connsiteY6" fmla="*/ 278606 h 278606"/>
              <a:gd name="connsiteX7" fmla="*/ 233363 w 488156"/>
              <a:gd name="connsiteY7" fmla="*/ 264319 h 278606"/>
              <a:gd name="connsiteX8" fmla="*/ 245269 w 488156"/>
              <a:gd name="connsiteY8" fmla="*/ 242887 h 278606"/>
              <a:gd name="connsiteX9" fmla="*/ 252413 w 488156"/>
              <a:gd name="connsiteY9" fmla="*/ 214312 h 278606"/>
              <a:gd name="connsiteX10" fmla="*/ 257175 w 488156"/>
              <a:gd name="connsiteY10" fmla="*/ 190500 h 278606"/>
              <a:gd name="connsiteX11" fmla="*/ 269081 w 488156"/>
              <a:gd name="connsiteY11" fmla="*/ 130969 h 278606"/>
              <a:gd name="connsiteX12" fmla="*/ 250031 w 488156"/>
              <a:gd name="connsiteY12" fmla="*/ 69056 h 278606"/>
              <a:gd name="connsiteX13" fmla="*/ 242888 w 488156"/>
              <a:gd name="connsiteY13" fmla="*/ 35719 h 278606"/>
              <a:gd name="connsiteX14" fmla="*/ 254794 w 488156"/>
              <a:gd name="connsiteY14" fmla="*/ 26194 h 278606"/>
              <a:gd name="connsiteX15" fmla="*/ 292894 w 488156"/>
              <a:gd name="connsiteY15" fmla="*/ 35719 h 278606"/>
              <a:gd name="connsiteX16" fmla="*/ 319088 w 488156"/>
              <a:gd name="connsiteY16" fmla="*/ 47625 h 278606"/>
              <a:gd name="connsiteX17" fmla="*/ 338138 w 488156"/>
              <a:gd name="connsiteY17" fmla="*/ 83344 h 278606"/>
              <a:gd name="connsiteX18" fmla="*/ 352425 w 488156"/>
              <a:gd name="connsiteY18" fmla="*/ 107156 h 278606"/>
              <a:gd name="connsiteX19" fmla="*/ 352425 w 488156"/>
              <a:gd name="connsiteY19" fmla="*/ 130969 h 278606"/>
              <a:gd name="connsiteX20" fmla="*/ 435769 w 488156"/>
              <a:gd name="connsiteY20" fmla="*/ 180975 h 278606"/>
              <a:gd name="connsiteX21" fmla="*/ 464344 w 488156"/>
              <a:gd name="connsiteY21" fmla="*/ 183356 h 278606"/>
              <a:gd name="connsiteX22" fmla="*/ 483394 w 488156"/>
              <a:gd name="connsiteY22" fmla="*/ 138112 h 278606"/>
              <a:gd name="connsiteX23" fmla="*/ 488156 w 488156"/>
              <a:gd name="connsiteY23" fmla="*/ 107156 h 278606"/>
              <a:gd name="connsiteX24" fmla="*/ 485775 w 488156"/>
              <a:gd name="connsiteY24" fmla="*/ 71437 h 278606"/>
              <a:gd name="connsiteX25" fmla="*/ 464344 w 488156"/>
              <a:gd name="connsiteY25" fmla="*/ 45244 h 278606"/>
              <a:gd name="connsiteX26" fmla="*/ 433388 w 488156"/>
              <a:gd name="connsiteY26" fmla="*/ 14287 h 278606"/>
              <a:gd name="connsiteX27" fmla="*/ 416719 w 488156"/>
              <a:gd name="connsiteY27" fmla="*/ 0 h 278606"/>
              <a:gd name="connsiteX28" fmla="*/ 0 w 488156"/>
              <a:gd name="connsiteY28" fmla="*/ 7144 h 2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88156" h="278606">
                <a:moveTo>
                  <a:pt x="0" y="7144"/>
                </a:moveTo>
                <a:lnTo>
                  <a:pt x="45244" y="57150"/>
                </a:lnTo>
                <a:lnTo>
                  <a:pt x="57150" y="95250"/>
                </a:lnTo>
                <a:lnTo>
                  <a:pt x="90488" y="142875"/>
                </a:lnTo>
                <a:lnTo>
                  <a:pt x="152400" y="223837"/>
                </a:lnTo>
                <a:lnTo>
                  <a:pt x="188119" y="245269"/>
                </a:lnTo>
                <a:lnTo>
                  <a:pt x="202406" y="278606"/>
                </a:lnTo>
                <a:lnTo>
                  <a:pt x="233363" y="264319"/>
                </a:lnTo>
                <a:lnTo>
                  <a:pt x="245269" y="242887"/>
                </a:lnTo>
                <a:lnTo>
                  <a:pt x="252413" y="214312"/>
                </a:lnTo>
                <a:lnTo>
                  <a:pt x="257175" y="190500"/>
                </a:lnTo>
                <a:lnTo>
                  <a:pt x="269081" y="130969"/>
                </a:lnTo>
                <a:lnTo>
                  <a:pt x="250031" y="69056"/>
                </a:lnTo>
                <a:lnTo>
                  <a:pt x="242888" y="35719"/>
                </a:lnTo>
                <a:lnTo>
                  <a:pt x="254794" y="26194"/>
                </a:lnTo>
                <a:lnTo>
                  <a:pt x="292894" y="35719"/>
                </a:lnTo>
                <a:lnTo>
                  <a:pt x="319088" y="47625"/>
                </a:lnTo>
                <a:lnTo>
                  <a:pt x="338138" y="83344"/>
                </a:lnTo>
                <a:lnTo>
                  <a:pt x="352425" y="107156"/>
                </a:lnTo>
                <a:lnTo>
                  <a:pt x="352425" y="130969"/>
                </a:lnTo>
                <a:lnTo>
                  <a:pt x="435769" y="180975"/>
                </a:lnTo>
                <a:lnTo>
                  <a:pt x="464344" y="183356"/>
                </a:lnTo>
                <a:lnTo>
                  <a:pt x="483394" y="138112"/>
                </a:lnTo>
                <a:lnTo>
                  <a:pt x="488156" y="107156"/>
                </a:lnTo>
                <a:lnTo>
                  <a:pt x="485775" y="71437"/>
                </a:lnTo>
                <a:lnTo>
                  <a:pt x="464344" y="45244"/>
                </a:lnTo>
                <a:lnTo>
                  <a:pt x="433388" y="14287"/>
                </a:lnTo>
                <a:lnTo>
                  <a:pt x="416719" y="0"/>
                </a:lnTo>
                <a:lnTo>
                  <a:pt x="0" y="7144"/>
                </a:lnTo>
                <a:close/>
              </a:path>
            </a:pathLst>
          </a:custGeom>
          <a:blipFill>
            <a:blip r:embed="rId3"/>
            <a:stretch>
              <a:fillRect l="-26177" t="-4490" r="-786949" b="-14981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2EFCFD-57EB-16B5-AA38-ABA3CAA966A2}"/>
              </a:ext>
            </a:extLst>
          </p:cNvPr>
          <p:cNvSpPr/>
          <p:nvPr/>
        </p:nvSpPr>
        <p:spPr>
          <a:xfrm>
            <a:off x="4979195" y="3157537"/>
            <a:ext cx="2228850" cy="409575"/>
          </a:xfrm>
          <a:prstGeom prst="roundRect">
            <a:avLst/>
          </a:prstGeom>
          <a:solidFill>
            <a:srgbClr val="B42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Residential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76EA3AC-1F70-099C-95D1-73703C4C0236}"/>
              </a:ext>
            </a:extLst>
          </p:cNvPr>
          <p:cNvSpPr/>
          <p:nvPr/>
        </p:nvSpPr>
        <p:spPr>
          <a:xfrm>
            <a:off x="207577" y="1403129"/>
            <a:ext cx="911225" cy="2219325"/>
          </a:xfrm>
          <a:custGeom>
            <a:avLst/>
            <a:gdLst>
              <a:gd name="connsiteX0" fmla="*/ 257175 w 911225"/>
              <a:gd name="connsiteY0" fmla="*/ 15875 h 2219325"/>
              <a:gd name="connsiteX1" fmla="*/ 327025 w 911225"/>
              <a:gd name="connsiteY1" fmla="*/ 0 h 2219325"/>
              <a:gd name="connsiteX2" fmla="*/ 638175 w 911225"/>
              <a:gd name="connsiteY2" fmla="*/ 625475 h 2219325"/>
              <a:gd name="connsiteX3" fmla="*/ 866775 w 911225"/>
              <a:gd name="connsiteY3" fmla="*/ 542925 h 2219325"/>
              <a:gd name="connsiteX4" fmla="*/ 911225 w 911225"/>
              <a:gd name="connsiteY4" fmla="*/ 885825 h 2219325"/>
              <a:gd name="connsiteX5" fmla="*/ 679450 w 911225"/>
              <a:gd name="connsiteY5" fmla="*/ 2219325 h 2219325"/>
              <a:gd name="connsiteX6" fmla="*/ 0 w 911225"/>
              <a:gd name="connsiteY6" fmla="*/ 2092325 h 2219325"/>
              <a:gd name="connsiteX7" fmla="*/ 9525 w 911225"/>
              <a:gd name="connsiteY7" fmla="*/ 1825625 h 2219325"/>
              <a:gd name="connsiteX8" fmla="*/ 155575 w 911225"/>
              <a:gd name="connsiteY8" fmla="*/ 1768475 h 2219325"/>
              <a:gd name="connsiteX9" fmla="*/ 295275 w 911225"/>
              <a:gd name="connsiteY9" fmla="*/ 1733550 h 2219325"/>
              <a:gd name="connsiteX10" fmla="*/ 606425 w 911225"/>
              <a:gd name="connsiteY10" fmla="*/ 1590675 h 2219325"/>
              <a:gd name="connsiteX11" fmla="*/ 628650 w 911225"/>
              <a:gd name="connsiteY11" fmla="*/ 1524000 h 2219325"/>
              <a:gd name="connsiteX12" fmla="*/ 704850 w 911225"/>
              <a:gd name="connsiteY12" fmla="*/ 1409700 h 2219325"/>
              <a:gd name="connsiteX13" fmla="*/ 714375 w 911225"/>
              <a:gd name="connsiteY13" fmla="*/ 1177925 h 2219325"/>
              <a:gd name="connsiteX14" fmla="*/ 542925 w 911225"/>
              <a:gd name="connsiteY14" fmla="*/ 790575 h 2219325"/>
              <a:gd name="connsiteX15" fmla="*/ 257175 w 911225"/>
              <a:gd name="connsiteY15" fmla="*/ 15875 h 221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1225" h="2219325">
                <a:moveTo>
                  <a:pt x="257175" y="15875"/>
                </a:moveTo>
                <a:lnTo>
                  <a:pt x="327025" y="0"/>
                </a:lnTo>
                <a:lnTo>
                  <a:pt x="638175" y="625475"/>
                </a:lnTo>
                <a:lnTo>
                  <a:pt x="866775" y="542925"/>
                </a:lnTo>
                <a:lnTo>
                  <a:pt x="911225" y="885825"/>
                </a:lnTo>
                <a:lnTo>
                  <a:pt x="679450" y="2219325"/>
                </a:lnTo>
                <a:lnTo>
                  <a:pt x="0" y="2092325"/>
                </a:lnTo>
                <a:lnTo>
                  <a:pt x="9525" y="1825625"/>
                </a:lnTo>
                <a:lnTo>
                  <a:pt x="155575" y="1768475"/>
                </a:lnTo>
                <a:lnTo>
                  <a:pt x="295275" y="1733550"/>
                </a:lnTo>
                <a:lnTo>
                  <a:pt x="606425" y="1590675"/>
                </a:lnTo>
                <a:lnTo>
                  <a:pt x="628650" y="1524000"/>
                </a:lnTo>
                <a:lnTo>
                  <a:pt x="704850" y="1409700"/>
                </a:lnTo>
                <a:lnTo>
                  <a:pt x="714375" y="1177925"/>
                </a:lnTo>
                <a:lnTo>
                  <a:pt x="542925" y="790575"/>
                </a:lnTo>
                <a:lnTo>
                  <a:pt x="257175" y="15875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312" t="-8610" r="-389313" b="-918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83FF24A-0C6D-0E5E-93D1-3F7974CAF1FA}"/>
              </a:ext>
            </a:extLst>
          </p:cNvPr>
          <p:cNvSpPr/>
          <p:nvPr/>
        </p:nvSpPr>
        <p:spPr>
          <a:xfrm>
            <a:off x="7540838" y="1486997"/>
            <a:ext cx="947737" cy="2224088"/>
          </a:xfrm>
          <a:custGeom>
            <a:avLst/>
            <a:gdLst>
              <a:gd name="connsiteX0" fmla="*/ 0 w 947737"/>
              <a:gd name="connsiteY0" fmla="*/ 1733550 h 2224088"/>
              <a:gd name="connsiteX1" fmla="*/ 4762 w 947737"/>
              <a:gd name="connsiteY1" fmla="*/ 2100263 h 2224088"/>
              <a:gd name="connsiteX2" fmla="*/ 700087 w 947737"/>
              <a:gd name="connsiteY2" fmla="*/ 2224088 h 2224088"/>
              <a:gd name="connsiteX3" fmla="*/ 914400 w 947737"/>
              <a:gd name="connsiteY3" fmla="*/ 995363 h 2224088"/>
              <a:gd name="connsiteX4" fmla="*/ 947737 w 947737"/>
              <a:gd name="connsiteY4" fmla="*/ 833438 h 2224088"/>
              <a:gd name="connsiteX5" fmla="*/ 862012 w 947737"/>
              <a:gd name="connsiteY5" fmla="*/ 447675 h 2224088"/>
              <a:gd name="connsiteX6" fmla="*/ 733425 w 947737"/>
              <a:gd name="connsiteY6" fmla="*/ 476250 h 2224088"/>
              <a:gd name="connsiteX7" fmla="*/ 661987 w 947737"/>
              <a:gd name="connsiteY7" fmla="*/ 509588 h 2224088"/>
              <a:gd name="connsiteX8" fmla="*/ 576262 w 947737"/>
              <a:gd name="connsiteY8" fmla="*/ 390525 h 2224088"/>
              <a:gd name="connsiteX9" fmla="*/ 533400 w 947737"/>
              <a:gd name="connsiteY9" fmla="*/ 276225 h 2224088"/>
              <a:gd name="connsiteX10" fmla="*/ 466725 w 947737"/>
              <a:gd name="connsiteY10" fmla="*/ 61913 h 2224088"/>
              <a:gd name="connsiteX11" fmla="*/ 428625 w 947737"/>
              <a:gd name="connsiteY11" fmla="*/ 0 h 2224088"/>
              <a:gd name="connsiteX12" fmla="*/ 342900 w 947737"/>
              <a:gd name="connsiteY12" fmla="*/ 0 h 2224088"/>
              <a:gd name="connsiteX13" fmla="*/ 319087 w 947737"/>
              <a:gd name="connsiteY13" fmla="*/ 28575 h 2224088"/>
              <a:gd name="connsiteX14" fmla="*/ 433387 w 947737"/>
              <a:gd name="connsiteY14" fmla="*/ 261938 h 2224088"/>
              <a:gd name="connsiteX15" fmla="*/ 514350 w 947737"/>
              <a:gd name="connsiteY15" fmla="*/ 538163 h 2224088"/>
              <a:gd name="connsiteX16" fmla="*/ 566737 w 947737"/>
              <a:gd name="connsiteY16" fmla="*/ 685800 h 2224088"/>
              <a:gd name="connsiteX17" fmla="*/ 647700 w 947737"/>
              <a:gd name="connsiteY17" fmla="*/ 981075 h 2224088"/>
              <a:gd name="connsiteX18" fmla="*/ 638175 w 947737"/>
              <a:gd name="connsiteY18" fmla="*/ 1085850 h 2224088"/>
              <a:gd name="connsiteX19" fmla="*/ 619125 w 947737"/>
              <a:gd name="connsiteY19" fmla="*/ 1133475 h 2224088"/>
              <a:gd name="connsiteX20" fmla="*/ 595312 w 947737"/>
              <a:gd name="connsiteY20" fmla="*/ 1204913 h 2224088"/>
              <a:gd name="connsiteX21" fmla="*/ 628650 w 947737"/>
              <a:gd name="connsiteY21" fmla="*/ 1452563 h 2224088"/>
              <a:gd name="connsiteX22" fmla="*/ 557212 w 947737"/>
              <a:gd name="connsiteY22" fmla="*/ 1538288 h 2224088"/>
              <a:gd name="connsiteX23" fmla="*/ 471487 w 947737"/>
              <a:gd name="connsiteY23" fmla="*/ 1595438 h 2224088"/>
              <a:gd name="connsiteX24" fmla="*/ 428625 w 947737"/>
              <a:gd name="connsiteY24" fmla="*/ 1609725 h 2224088"/>
              <a:gd name="connsiteX25" fmla="*/ 366712 w 947737"/>
              <a:gd name="connsiteY25" fmla="*/ 1619250 h 2224088"/>
              <a:gd name="connsiteX26" fmla="*/ 290512 w 947737"/>
              <a:gd name="connsiteY26" fmla="*/ 1690688 h 2224088"/>
              <a:gd name="connsiteX27" fmla="*/ 247650 w 947737"/>
              <a:gd name="connsiteY27" fmla="*/ 1728788 h 2224088"/>
              <a:gd name="connsiteX28" fmla="*/ 209550 w 947737"/>
              <a:gd name="connsiteY28" fmla="*/ 1752600 h 2224088"/>
              <a:gd name="connsiteX29" fmla="*/ 157162 w 947737"/>
              <a:gd name="connsiteY29" fmla="*/ 1752600 h 2224088"/>
              <a:gd name="connsiteX30" fmla="*/ 0 w 947737"/>
              <a:gd name="connsiteY30" fmla="*/ 1733550 h 2224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47737" h="2224088">
                <a:moveTo>
                  <a:pt x="0" y="1733550"/>
                </a:moveTo>
                <a:cubicBezTo>
                  <a:pt x="1587" y="1855788"/>
                  <a:pt x="3175" y="1978025"/>
                  <a:pt x="4762" y="2100263"/>
                </a:cubicBezTo>
                <a:lnTo>
                  <a:pt x="700087" y="2224088"/>
                </a:lnTo>
                <a:lnTo>
                  <a:pt x="914400" y="995363"/>
                </a:lnTo>
                <a:lnTo>
                  <a:pt x="947737" y="833438"/>
                </a:lnTo>
                <a:lnTo>
                  <a:pt x="862012" y="447675"/>
                </a:lnTo>
                <a:lnTo>
                  <a:pt x="733425" y="476250"/>
                </a:lnTo>
                <a:lnTo>
                  <a:pt x="661987" y="509588"/>
                </a:lnTo>
                <a:lnTo>
                  <a:pt x="576262" y="390525"/>
                </a:lnTo>
                <a:lnTo>
                  <a:pt x="533400" y="276225"/>
                </a:lnTo>
                <a:lnTo>
                  <a:pt x="466725" y="61913"/>
                </a:lnTo>
                <a:lnTo>
                  <a:pt x="428625" y="0"/>
                </a:lnTo>
                <a:lnTo>
                  <a:pt x="342900" y="0"/>
                </a:lnTo>
                <a:lnTo>
                  <a:pt x="319087" y="28575"/>
                </a:lnTo>
                <a:lnTo>
                  <a:pt x="433387" y="261938"/>
                </a:lnTo>
                <a:lnTo>
                  <a:pt x="514350" y="538163"/>
                </a:lnTo>
                <a:lnTo>
                  <a:pt x="566737" y="685800"/>
                </a:lnTo>
                <a:lnTo>
                  <a:pt x="647700" y="981075"/>
                </a:lnTo>
                <a:lnTo>
                  <a:pt x="638175" y="1085850"/>
                </a:lnTo>
                <a:lnTo>
                  <a:pt x="619125" y="1133475"/>
                </a:lnTo>
                <a:lnTo>
                  <a:pt x="595312" y="1204913"/>
                </a:lnTo>
                <a:lnTo>
                  <a:pt x="628650" y="1452563"/>
                </a:lnTo>
                <a:lnTo>
                  <a:pt x="557212" y="1538288"/>
                </a:lnTo>
                <a:lnTo>
                  <a:pt x="471487" y="1595438"/>
                </a:lnTo>
                <a:lnTo>
                  <a:pt x="428625" y="1609725"/>
                </a:lnTo>
                <a:lnTo>
                  <a:pt x="366712" y="1619250"/>
                </a:lnTo>
                <a:lnTo>
                  <a:pt x="290512" y="1690688"/>
                </a:lnTo>
                <a:lnTo>
                  <a:pt x="247650" y="1728788"/>
                </a:lnTo>
                <a:lnTo>
                  <a:pt x="209550" y="1752600"/>
                </a:lnTo>
                <a:lnTo>
                  <a:pt x="157162" y="1752600"/>
                </a:lnTo>
                <a:lnTo>
                  <a:pt x="0" y="1733550"/>
                </a:lnTo>
                <a:close/>
              </a:path>
            </a:pathLst>
          </a:custGeom>
          <a:blipFill>
            <a:blip r:embed="rId3"/>
            <a:stretch>
              <a:fillRect l="136" t="-12161" r="-371240" b="-878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2EEC31-E415-AFE6-AC60-DF8890115263}"/>
              </a:ext>
            </a:extLst>
          </p:cNvPr>
          <p:cNvSpPr/>
          <p:nvPr/>
        </p:nvSpPr>
        <p:spPr>
          <a:xfrm>
            <a:off x="180027" y="1197720"/>
            <a:ext cx="4463216" cy="4427220"/>
          </a:xfrm>
          <a:custGeom>
            <a:avLst/>
            <a:gdLst>
              <a:gd name="connsiteX0" fmla="*/ 0 w 4457700"/>
              <a:gd name="connsiteY0" fmla="*/ 2293620 h 4427220"/>
              <a:gd name="connsiteX1" fmla="*/ 624840 w 4457700"/>
              <a:gd name="connsiteY1" fmla="*/ 2415540 h 4427220"/>
              <a:gd name="connsiteX2" fmla="*/ 792480 w 4457700"/>
              <a:gd name="connsiteY2" fmla="*/ 2453640 h 4427220"/>
              <a:gd name="connsiteX3" fmla="*/ 960120 w 4457700"/>
              <a:gd name="connsiteY3" fmla="*/ 2407920 h 4427220"/>
              <a:gd name="connsiteX4" fmla="*/ 1287780 w 4457700"/>
              <a:gd name="connsiteY4" fmla="*/ 2324100 h 4427220"/>
              <a:gd name="connsiteX5" fmla="*/ 1577340 w 4457700"/>
              <a:gd name="connsiteY5" fmla="*/ 2217420 h 4427220"/>
              <a:gd name="connsiteX6" fmla="*/ 1638300 w 4457700"/>
              <a:gd name="connsiteY6" fmla="*/ 1912620 h 4427220"/>
              <a:gd name="connsiteX7" fmla="*/ 1691640 w 4457700"/>
              <a:gd name="connsiteY7" fmla="*/ 1691640 h 4427220"/>
              <a:gd name="connsiteX8" fmla="*/ 1752600 w 4457700"/>
              <a:gd name="connsiteY8" fmla="*/ 1303020 h 4427220"/>
              <a:gd name="connsiteX9" fmla="*/ 1798320 w 4457700"/>
              <a:gd name="connsiteY9" fmla="*/ 937260 h 4427220"/>
              <a:gd name="connsiteX10" fmla="*/ 1798320 w 4457700"/>
              <a:gd name="connsiteY10" fmla="*/ 769620 h 4427220"/>
              <a:gd name="connsiteX11" fmla="*/ 1798320 w 4457700"/>
              <a:gd name="connsiteY11" fmla="*/ 563880 h 4427220"/>
              <a:gd name="connsiteX12" fmla="*/ 1592580 w 4457700"/>
              <a:gd name="connsiteY12" fmla="*/ 198120 h 4427220"/>
              <a:gd name="connsiteX13" fmla="*/ 1432560 w 4457700"/>
              <a:gd name="connsiteY13" fmla="*/ 0 h 4427220"/>
              <a:gd name="connsiteX14" fmla="*/ 1844040 w 4457700"/>
              <a:gd name="connsiteY14" fmla="*/ 7620 h 4427220"/>
              <a:gd name="connsiteX15" fmla="*/ 1744980 w 4457700"/>
              <a:gd name="connsiteY15" fmla="*/ 68580 h 4427220"/>
              <a:gd name="connsiteX16" fmla="*/ 1744980 w 4457700"/>
              <a:gd name="connsiteY16" fmla="*/ 144780 h 4427220"/>
              <a:gd name="connsiteX17" fmla="*/ 1844040 w 4457700"/>
              <a:gd name="connsiteY17" fmla="*/ 365760 h 4427220"/>
              <a:gd name="connsiteX18" fmla="*/ 1882140 w 4457700"/>
              <a:gd name="connsiteY18" fmla="*/ 548640 h 4427220"/>
              <a:gd name="connsiteX19" fmla="*/ 1927860 w 4457700"/>
              <a:gd name="connsiteY19" fmla="*/ 815340 h 4427220"/>
              <a:gd name="connsiteX20" fmla="*/ 1958340 w 4457700"/>
              <a:gd name="connsiteY20" fmla="*/ 1013460 h 4427220"/>
              <a:gd name="connsiteX21" fmla="*/ 1775460 w 4457700"/>
              <a:gd name="connsiteY21" fmla="*/ 2057400 h 4427220"/>
              <a:gd name="connsiteX22" fmla="*/ 1798320 w 4457700"/>
              <a:gd name="connsiteY22" fmla="*/ 2171700 h 4427220"/>
              <a:gd name="connsiteX23" fmla="*/ 2156460 w 4457700"/>
              <a:gd name="connsiteY23" fmla="*/ 2110740 h 4427220"/>
              <a:gd name="connsiteX24" fmla="*/ 2491740 w 4457700"/>
              <a:gd name="connsiteY24" fmla="*/ 2026920 h 4427220"/>
              <a:gd name="connsiteX25" fmla="*/ 2819400 w 4457700"/>
              <a:gd name="connsiteY25" fmla="*/ 1958340 h 4427220"/>
              <a:gd name="connsiteX26" fmla="*/ 3215640 w 4457700"/>
              <a:gd name="connsiteY26" fmla="*/ 1874520 h 4427220"/>
              <a:gd name="connsiteX27" fmla="*/ 3497580 w 4457700"/>
              <a:gd name="connsiteY27" fmla="*/ 1821180 h 4427220"/>
              <a:gd name="connsiteX28" fmla="*/ 3901440 w 4457700"/>
              <a:gd name="connsiteY28" fmla="*/ 1767840 h 4427220"/>
              <a:gd name="connsiteX29" fmla="*/ 4457700 w 4457700"/>
              <a:gd name="connsiteY29" fmla="*/ 1828800 h 4427220"/>
              <a:gd name="connsiteX30" fmla="*/ 4450080 w 4457700"/>
              <a:gd name="connsiteY30" fmla="*/ 1996440 h 4427220"/>
              <a:gd name="connsiteX31" fmla="*/ 3947160 w 4457700"/>
              <a:gd name="connsiteY31" fmla="*/ 1965960 h 4427220"/>
              <a:gd name="connsiteX32" fmla="*/ 3649980 w 4457700"/>
              <a:gd name="connsiteY32" fmla="*/ 1965960 h 4427220"/>
              <a:gd name="connsiteX33" fmla="*/ 3398520 w 4457700"/>
              <a:gd name="connsiteY33" fmla="*/ 2019300 h 4427220"/>
              <a:gd name="connsiteX34" fmla="*/ 3002280 w 4457700"/>
              <a:gd name="connsiteY34" fmla="*/ 2103120 h 4427220"/>
              <a:gd name="connsiteX35" fmla="*/ 2773680 w 4457700"/>
              <a:gd name="connsiteY35" fmla="*/ 2156460 h 4427220"/>
              <a:gd name="connsiteX36" fmla="*/ 2209800 w 4457700"/>
              <a:gd name="connsiteY36" fmla="*/ 2293620 h 4427220"/>
              <a:gd name="connsiteX37" fmla="*/ 1706880 w 4457700"/>
              <a:gd name="connsiteY37" fmla="*/ 2392680 h 4427220"/>
              <a:gd name="connsiteX38" fmla="*/ 1348740 w 4457700"/>
              <a:gd name="connsiteY38" fmla="*/ 4427220 h 4427220"/>
              <a:gd name="connsiteX39" fmla="*/ 1181100 w 4457700"/>
              <a:gd name="connsiteY39" fmla="*/ 4427220 h 4427220"/>
              <a:gd name="connsiteX40" fmla="*/ 1295400 w 4457700"/>
              <a:gd name="connsiteY40" fmla="*/ 3680460 h 4427220"/>
              <a:gd name="connsiteX41" fmla="*/ 1379220 w 4457700"/>
              <a:gd name="connsiteY41" fmla="*/ 3345180 h 4427220"/>
              <a:gd name="connsiteX42" fmla="*/ 1409700 w 4457700"/>
              <a:gd name="connsiteY42" fmla="*/ 3032760 h 4427220"/>
              <a:gd name="connsiteX43" fmla="*/ 1501140 w 4457700"/>
              <a:gd name="connsiteY43" fmla="*/ 2743200 h 4427220"/>
              <a:gd name="connsiteX44" fmla="*/ 1562100 w 4457700"/>
              <a:gd name="connsiteY44" fmla="*/ 2438400 h 4427220"/>
              <a:gd name="connsiteX45" fmla="*/ 1150620 w 4457700"/>
              <a:gd name="connsiteY45" fmla="*/ 2491740 h 4427220"/>
              <a:gd name="connsiteX46" fmla="*/ 982980 w 4457700"/>
              <a:gd name="connsiteY46" fmla="*/ 2529840 h 4427220"/>
              <a:gd name="connsiteX47" fmla="*/ 609600 w 4457700"/>
              <a:gd name="connsiteY47" fmla="*/ 2575560 h 4427220"/>
              <a:gd name="connsiteX48" fmla="*/ 7620 w 4457700"/>
              <a:gd name="connsiteY48" fmla="*/ 2438400 h 4427220"/>
              <a:gd name="connsiteX49" fmla="*/ 0 w 4457700"/>
              <a:gd name="connsiteY49" fmla="*/ 2293620 h 442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457700" h="4427220">
                <a:moveTo>
                  <a:pt x="0" y="2293620"/>
                </a:moveTo>
                <a:lnTo>
                  <a:pt x="624840" y="2415540"/>
                </a:lnTo>
                <a:lnTo>
                  <a:pt x="792480" y="2453640"/>
                </a:lnTo>
                <a:lnTo>
                  <a:pt x="960120" y="2407920"/>
                </a:lnTo>
                <a:lnTo>
                  <a:pt x="1287780" y="2324100"/>
                </a:lnTo>
                <a:lnTo>
                  <a:pt x="1577340" y="2217420"/>
                </a:lnTo>
                <a:lnTo>
                  <a:pt x="1638300" y="1912620"/>
                </a:lnTo>
                <a:lnTo>
                  <a:pt x="1691640" y="1691640"/>
                </a:lnTo>
                <a:lnTo>
                  <a:pt x="1752600" y="1303020"/>
                </a:lnTo>
                <a:lnTo>
                  <a:pt x="1798320" y="937260"/>
                </a:lnTo>
                <a:lnTo>
                  <a:pt x="1798320" y="769620"/>
                </a:lnTo>
                <a:lnTo>
                  <a:pt x="1798320" y="563880"/>
                </a:lnTo>
                <a:lnTo>
                  <a:pt x="1592580" y="198120"/>
                </a:lnTo>
                <a:lnTo>
                  <a:pt x="1432560" y="0"/>
                </a:lnTo>
                <a:lnTo>
                  <a:pt x="1844040" y="7620"/>
                </a:lnTo>
                <a:lnTo>
                  <a:pt x="1744980" y="68580"/>
                </a:lnTo>
                <a:lnTo>
                  <a:pt x="1744980" y="144780"/>
                </a:lnTo>
                <a:lnTo>
                  <a:pt x="1844040" y="365760"/>
                </a:lnTo>
                <a:lnTo>
                  <a:pt x="1882140" y="548640"/>
                </a:lnTo>
                <a:lnTo>
                  <a:pt x="1927860" y="815340"/>
                </a:lnTo>
                <a:lnTo>
                  <a:pt x="1958340" y="1013460"/>
                </a:lnTo>
                <a:lnTo>
                  <a:pt x="1775460" y="2057400"/>
                </a:lnTo>
                <a:lnTo>
                  <a:pt x="1798320" y="2171700"/>
                </a:lnTo>
                <a:lnTo>
                  <a:pt x="2156460" y="2110740"/>
                </a:lnTo>
                <a:lnTo>
                  <a:pt x="2491740" y="2026920"/>
                </a:lnTo>
                <a:lnTo>
                  <a:pt x="2819400" y="1958340"/>
                </a:lnTo>
                <a:lnTo>
                  <a:pt x="3215640" y="1874520"/>
                </a:lnTo>
                <a:lnTo>
                  <a:pt x="3497580" y="1821180"/>
                </a:lnTo>
                <a:lnTo>
                  <a:pt x="3901440" y="1767840"/>
                </a:lnTo>
                <a:lnTo>
                  <a:pt x="4457700" y="1828800"/>
                </a:lnTo>
                <a:lnTo>
                  <a:pt x="4450080" y="1996440"/>
                </a:lnTo>
                <a:lnTo>
                  <a:pt x="3947160" y="1965960"/>
                </a:lnTo>
                <a:lnTo>
                  <a:pt x="3649980" y="1965960"/>
                </a:lnTo>
                <a:lnTo>
                  <a:pt x="3398520" y="2019300"/>
                </a:lnTo>
                <a:lnTo>
                  <a:pt x="3002280" y="2103120"/>
                </a:lnTo>
                <a:lnTo>
                  <a:pt x="2773680" y="2156460"/>
                </a:lnTo>
                <a:lnTo>
                  <a:pt x="2209800" y="2293620"/>
                </a:lnTo>
                <a:lnTo>
                  <a:pt x="1706880" y="2392680"/>
                </a:lnTo>
                <a:lnTo>
                  <a:pt x="1348740" y="4427220"/>
                </a:lnTo>
                <a:lnTo>
                  <a:pt x="1181100" y="4427220"/>
                </a:lnTo>
                <a:lnTo>
                  <a:pt x="1295400" y="3680460"/>
                </a:lnTo>
                <a:lnTo>
                  <a:pt x="1379220" y="3345180"/>
                </a:lnTo>
                <a:lnTo>
                  <a:pt x="1409700" y="3032760"/>
                </a:lnTo>
                <a:lnTo>
                  <a:pt x="1501140" y="2743200"/>
                </a:lnTo>
                <a:lnTo>
                  <a:pt x="1562100" y="2438400"/>
                </a:lnTo>
                <a:lnTo>
                  <a:pt x="1150620" y="2491740"/>
                </a:lnTo>
                <a:lnTo>
                  <a:pt x="982980" y="2529840"/>
                </a:lnTo>
                <a:lnTo>
                  <a:pt x="609600" y="2575560"/>
                </a:lnTo>
                <a:lnTo>
                  <a:pt x="7620" y="2438400"/>
                </a:lnTo>
                <a:lnTo>
                  <a:pt x="0" y="2293620"/>
                </a:lnTo>
                <a:close/>
              </a:path>
            </a:pathLst>
          </a:custGeom>
          <a:blipFill>
            <a:blip r:embed="rId9"/>
            <a:stretch>
              <a:fillRect l="-77" t="-13" r="81" b="-4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4354E0-F575-9558-4F35-FBD309B172C9}"/>
              </a:ext>
            </a:extLst>
          </p:cNvPr>
          <p:cNvSpPr/>
          <p:nvPr/>
        </p:nvSpPr>
        <p:spPr>
          <a:xfrm>
            <a:off x="4960462" y="3652284"/>
            <a:ext cx="2228850" cy="40957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Road</a:t>
            </a:r>
          </a:p>
        </p:txBody>
      </p:sp>
      <p:sp>
        <p:nvSpPr>
          <p:cNvPr id="17" name="Title 14">
            <a:extLst>
              <a:ext uri="{FF2B5EF4-FFF2-40B4-BE49-F238E27FC236}">
                <a16:creationId xmlns:a16="http://schemas.microsoft.com/office/drawing/2014/main" id="{F2DF86F8-6F19-CE81-ED72-63FBC2403E63}"/>
              </a:ext>
            </a:extLst>
          </p:cNvPr>
          <p:cNvSpPr txBox="1">
            <a:spLocks/>
          </p:cNvSpPr>
          <p:nvPr/>
        </p:nvSpPr>
        <p:spPr>
          <a:xfrm>
            <a:off x="1464062" y="-120412"/>
            <a:ext cx="92638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Land Use Classification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95A2F1-1CB4-B68E-841D-17AC7A7A138D}"/>
              </a:ext>
            </a:extLst>
          </p:cNvPr>
          <p:cNvSpPr txBox="1"/>
          <p:nvPr/>
        </p:nvSpPr>
        <p:spPr>
          <a:xfrm>
            <a:off x="0" y="5602939"/>
            <a:ext cx="12192000" cy="121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 and Enhancement of Land Management Strategies Using Hyperspectral Imagery and Big Data Analytics, UKRI GCRF/EHU, £ 20,270.71, Oct. 2020 – Sept. 2021.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Funding source: GCRF/EHU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Partners: Lancaster University (UK), University of Port Harcourt (Nigeria)</a:t>
            </a:r>
          </a:p>
        </p:txBody>
      </p:sp>
    </p:spTree>
    <p:extLst>
      <p:ext uri="{BB962C8B-B14F-4D97-AF65-F5344CB8AC3E}">
        <p14:creationId xmlns:p14="http://schemas.microsoft.com/office/powerpoint/2010/main" val="3397972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47">
        <p:fade/>
      </p:transition>
    </mc:Choice>
    <mc:Fallback>
      <p:transition spd="med" advTm="1347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18C65335-CA31-3058-0003-5FF3306B9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184594" y="1212056"/>
            <a:ext cx="4457488" cy="4448450"/>
          </a:xfrm>
          <a:prstGeom prst="rect">
            <a:avLst/>
          </a:prstGeom>
          <a:ln w="19050">
            <a:noFill/>
          </a:ln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0DFC380-B883-BAAF-394E-C56F8E8C69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t="2443" r="2644" b="2510"/>
          <a:stretch/>
        </p:blipFill>
        <p:spPr>
          <a:xfrm>
            <a:off x="-4637047" y="1062038"/>
            <a:ext cx="4455902" cy="4448450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F645BA76-66B7-5EE5-2E1F-B0B92677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7535175" y="1228726"/>
            <a:ext cx="4457488" cy="4448450"/>
          </a:xfrm>
          <a:prstGeom prst="rect">
            <a:avLst/>
          </a:prstGeom>
          <a:ln w="19050">
            <a:noFill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A8B0FF-8643-4F98-3228-1B6379F692C6}"/>
              </a:ext>
            </a:extLst>
          </p:cNvPr>
          <p:cNvSpPr/>
          <p:nvPr/>
        </p:nvSpPr>
        <p:spPr>
          <a:xfrm>
            <a:off x="4981575" y="1514475"/>
            <a:ext cx="2228850" cy="409575"/>
          </a:xfrm>
          <a:prstGeom prst="roundRect">
            <a:avLst/>
          </a:prstGeom>
          <a:solidFill>
            <a:srgbClr val="7A6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Commercial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F3433E-C619-0E00-5B4B-CBC0E76A8AB7}"/>
              </a:ext>
            </a:extLst>
          </p:cNvPr>
          <p:cNvSpPr/>
          <p:nvPr/>
        </p:nvSpPr>
        <p:spPr>
          <a:xfrm>
            <a:off x="8345488" y="2503626"/>
            <a:ext cx="974725" cy="1108075"/>
          </a:xfrm>
          <a:custGeom>
            <a:avLst/>
            <a:gdLst>
              <a:gd name="connsiteX0" fmla="*/ 695325 w 974725"/>
              <a:gd name="connsiteY0" fmla="*/ 0 h 1108075"/>
              <a:gd name="connsiteX1" fmla="*/ 774700 w 974725"/>
              <a:gd name="connsiteY1" fmla="*/ 31750 h 1108075"/>
              <a:gd name="connsiteX2" fmla="*/ 857250 w 974725"/>
              <a:gd name="connsiteY2" fmla="*/ 38100 h 1108075"/>
              <a:gd name="connsiteX3" fmla="*/ 895350 w 974725"/>
              <a:gd name="connsiteY3" fmla="*/ 28575 h 1108075"/>
              <a:gd name="connsiteX4" fmla="*/ 908050 w 974725"/>
              <a:gd name="connsiteY4" fmla="*/ 31750 h 1108075"/>
              <a:gd name="connsiteX5" fmla="*/ 927100 w 974725"/>
              <a:gd name="connsiteY5" fmla="*/ 31750 h 1108075"/>
              <a:gd name="connsiteX6" fmla="*/ 962025 w 974725"/>
              <a:gd name="connsiteY6" fmla="*/ 28575 h 1108075"/>
              <a:gd name="connsiteX7" fmla="*/ 974725 w 974725"/>
              <a:gd name="connsiteY7" fmla="*/ 34925 h 1108075"/>
              <a:gd name="connsiteX8" fmla="*/ 949325 w 974725"/>
              <a:gd name="connsiteY8" fmla="*/ 222250 h 1108075"/>
              <a:gd name="connsiteX9" fmla="*/ 882650 w 974725"/>
              <a:gd name="connsiteY9" fmla="*/ 606425 h 1108075"/>
              <a:gd name="connsiteX10" fmla="*/ 822325 w 974725"/>
              <a:gd name="connsiteY10" fmla="*/ 866775 h 1108075"/>
              <a:gd name="connsiteX11" fmla="*/ 796925 w 974725"/>
              <a:gd name="connsiteY11" fmla="*/ 939800 h 1108075"/>
              <a:gd name="connsiteX12" fmla="*/ 742950 w 974725"/>
              <a:gd name="connsiteY12" fmla="*/ 971550 h 1108075"/>
              <a:gd name="connsiteX13" fmla="*/ 695325 w 974725"/>
              <a:gd name="connsiteY13" fmla="*/ 984250 h 1108075"/>
              <a:gd name="connsiteX14" fmla="*/ 631825 w 974725"/>
              <a:gd name="connsiteY14" fmla="*/ 1022350 h 1108075"/>
              <a:gd name="connsiteX15" fmla="*/ 584200 w 974725"/>
              <a:gd name="connsiteY15" fmla="*/ 1044575 h 1108075"/>
              <a:gd name="connsiteX16" fmla="*/ 473075 w 974725"/>
              <a:gd name="connsiteY16" fmla="*/ 1066800 h 1108075"/>
              <a:gd name="connsiteX17" fmla="*/ 311150 w 974725"/>
              <a:gd name="connsiteY17" fmla="*/ 1082675 h 1108075"/>
              <a:gd name="connsiteX18" fmla="*/ 184150 w 974725"/>
              <a:gd name="connsiteY18" fmla="*/ 1104900 h 1108075"/>
              <a:gd name="connsiteX19" fmla="*/ 79375 w 974725"/>
              <a:gd name="connsiteY19" fmla="*/ 1108075 h 1108075"/>
              <a:gd name="connsiteX20" fmla="*/ 53975 w 974725"/>
              <a:gd name="connsiteY20" fmla="*/ 1098550 h 1108075"/>
              <a:gd name="connsiteX21" fmla="*/ 19050 w 974725"/>
              <a:gd name="connsiteY21" fmla="*/ 1076325 h 1108075"/>
              <a:gd name="connsiteX22" fmla="*/ 0 w 974725"/>
              <a:gd name="connsiteY22" fmla="*/ 1047750 h 1108075"/>
              <a:gd name="connsiteX23" fmla="*/ 0 w 974725"/>
              <a:gd name="connsiteY23" fmla="*/ 971550 h 1108075"/>
              <a:gd name="connsiteX24" fmla="*/ 12700 w 974725"/>
              <a:gd name="connsiteY24" fmla="*/ 946150 h 1108075"/>
              <a:gd name="connsiteX25" fmla="*/ 66675 w 974725"/>
              <a:gd name="connsiteY25" fmla="*/ 923925 h 1108075"/>
              <a:gd name="connsiteX26" fmla="*/ 101600 w 974725"/>
              <a:gd name="connsiteY26" fmla="*/ 914400 h 1108075"/>
              <a:gd name="connsiteX27" fmla="*/ 222250 w 974725"/>
              <a:gd name="connsiteY27" fmla="*/ 911225 h 1108075"/>
              <a:gd name="connsiteX28" fmla="*/ 276225 w 974725"/>
              <a:gd name="connsiteY28" fmla="*/ 908050 h 1108075"/>
              <a:gd name="connsiteX29" fmla="*/ 374650 w 974725"/>
              <a:gd name="connsiteY29" fmla="*/ 869950 h 1108075"/>
              <a:gd name="connsiteX30" fmla="*/ 425450 w 974725"/>
              <a:gd name="connsiteY30" fmla="*/ 781050 h 1108075"/>
              <a:gd name="connsiteX31" fmla="*/ 517525 w 974725"/>
              <a:gd name="connsiteY31" fmla="*/ 676275 h 1108075"/>
              <a:gd name="connsiteX32" fmla="*/ 555625 w 974725"/>
              <a:gd name="connsiteY32" fmla="*/ 571500 h 1108075"/>
              <a:gd name="connsiteX33" fmla="*/ 641350 w 974725"/>
              <a:gd name="connsiteY33" fmla="*/ 482600 h 1108075"/>
              <a:gd name="connsiteX34" fmla="*/ 676275 w 974725"/>
              <a:gd name="connsiteY34" fmla="*/ 412750 h 1108075"/>
              <a:gd name="connsiteX35" fmla="*/ 701675 w 974725"/>
              <a:gd name="connsiteY35" fmla="*/ 358775 h 1108075"/>
              <a:gd name="connsiteX36" fmla="*/ 730250 w 974725"/>
              <a:gd name="connsiteY36" fmla="*/ 254000 h 1108075"/>
              <a:gd name="connsiteX37" fmla="*/ 730250 w 974725"/>
              <a:gd name="connsiteY37" fmla="*/ 165100 h 1108075"/>
              <a:gd name="connsiteX38" fmla="*/ 717550 w 974725"/>
              <a:gd name="connsiteY38" fmla="*/ 111125 h 1108075"/>
              <a:gd name="connsiteX39" fmla="*/ 695325 w 974725"/>
              <a:gd name="connsiteY39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74725" h="1108075">
                <a:moveTo>
                  <a:pt x="695325" y="0"/>
                </a:moveTo>
                <a:lnTo>
                  <a:pt x="774700" y="31750"/>
                </a:lnTo>
                <a:lnTo>
                  <a:pt x="857250" y="38100"/>
                </a:lnTo>
                <a:lnTo>
                  <a:pt x="895350" y="28575"/>
                </a:lnTo>
                <a:lnTo>
                  <a:pt x="908050" y="31750"/>
                </a:lnTo>
                <a:lnTo>
                  <a:pt x="927100" y="31750"/>
                </a:lnTo>
                <a:lnTo>
                  <a:pt x="962025" y="28575"/>
                </a:lnTo>
                <a:lnTo>
                  <a:pt x="974725" y="34925"/>
                </a:lnTo>
                <a:lnTo>
                  <a:pt x="949325" y="222250"/>
                </a:lnTo>
                <a:lnTo>
                  <a:pt x="882650" y="606425"/>
                </a:lnTo>
                <a:lnTo>
                  <a:pt x="822325" y="866775"/>
                </a:lnTo>
                <a:lnTo>
                  <a:pt x="796925" y="939800"/>
                </a:lnTo>
                <a:lnTo>
                  <a:pt x="742950" y="971550"/>
                </a:lnTo>
                <a:lnTo>
                  <a:pt x="695325" y="984250"/>
                </a:lnTo>
                <a:lnTo>
                  <a:pt x="631825" y="1022350"/>
                </a:lnTo>
                <a:lnTo>
                  <a:pt x="584200" y="1044575"/>
                </a:lnTo>
                <a:lnTo>
                  <a:pt x="473075" y="1066800"/>
                </a:lnTo>
                <a:lnTo>
                  <a:pt x="311150" y="1082675"/>
                </a:lnTo>
                <a:lnTo>
                  <a:pt x="184150" y="1104900"/>
                </a:lnTo>
                <a:lnTo>
                  <a:pt x="79375" y="1108075"/>
                </a:lnTo>
                <a:lnTo>
                  <a:pt x="53975" y="1098550"/>
                </a:lnTo>
                <a:lnTo>
                  <a:pt x="19050" y="1076325"/>
                </a:lnTo>
                <a:lnTo>
                  <a:pt x="0" y="1047750"/>
                </a:lnTo>
                <a:lnTo>
                  <a:pt x="0" y="971550"/>
                </a:lnTo>
                <a:lnTo>
                  <a:pt x="12700" y="946150"/>
                </a:lnTo>
                <a:lnTo>
                  <a:pt x="66675" y="923925"/>
                </a:lnTo>
                <a:lnTo>
                  <a:pt x="101600" y="914400"/>
                </a:lnTo>
                <a:lnTo>
                  <a:pt x="222250" y="911225"/>
                </a:lnTo>
                <a:lnTo>
                  <a:pt x="276225" y="908050"/>
                </a:lnTo>
                <a:lnTo>
                  <a:pt x="374650" y="869950"/>
                </a:lnTo>
                <a:lnTo>
                  <a:pt x="425450" y="781050"/>
                </a:lnTo>
                <a:lnTo>
                  <a:pt x="517525" y="676275"/>
                </a:lnTo>
                <a:lnTo>
                  <a:pt x="555625" y="571500"/>
                </a:lnTo>
                <a:lnTo>
                  <a:pt x="641350" y="482600"/>
                </a:lnTo>
                <a:lnTo>
                  <a:pt x="676275" y="412750"/>
                </a:lnTo>
                <a:lnTo>
                  <a:pt x="701675" y="358775"/>
                </a:lnTo>
                <a:lnTo>
                  <a:pt x="730250" y="254000"/>
                </a:lnTo>
                <a:lnTo>
                  <a:pt x="730250" y="165100"/>
                </a:lnTo>
                <a:lnTo>
                  <a:pt x="717550" y="111125"/>
                </a:lnTo>
                <a:lnTo>
                  <a:pt x="695325" y="0"/>
                </a:lnTo>
                <a:close/>
              </a:path>
            </a:pathLst>
          </a:custGeom>
          <a:blipFill>
            <a:blip r:embed="rId4"/>
            <a:stretch>
              <a:fillRect l="-82052" t="-117788" r="-275254" b="-1836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5756D6-AB95-3016-E8B2-57E36FC7967F}"/>
              </a:ext>
            </a:extLst>
          </p:cNvPr>
          <p:cNvSpPr/>
          <p:nvPr/>
        </p:nvSpPr>
        <p:spPr>
          <a:xfrm>
            <a:off x="9366250" y="2021819"/>
            <a:ext cx="1821656" cy="1264444"/>
          </a:xfrm>
          <a:custGeom>
            <a:avLst/>
            <a:gdLst>
              <a:gd name="connsiteX0" fmla="*/ 1524000 w 1821656"/>
              <a:gd name="connsiteY0" fmla="*/ 295275 h 1264444"/>
              <a:gd name="connsiteX1" fmla="*/ 1469231 w 1821656"/>
              <a:gd name="connsiteY1" fmla="*/ 309562 h 1264444"/>
              <a:gd name="connsiteX2" fmla="*/ 1323975 w 1821656"/>
              <a:gd name="connsiteY2" fmla="*/ 338137 h 1264444"/>
              <a:gd name="connsiteX3" fmla="*/ 1250156 w 1821656"/>
              <a:gd name="connsiteY3" fmla="*/ 345281 h 1264444"/>
              <a:gd name="connsiteX4" fmla="*/ 1157287 w 1821656"/>
              <a:gd name="connsiteY4" fmla="*/ 376237 h 1264444"/>
              <a:gd name="connsiteX5" fmla="*/ 1119187 w 1821656"/>
              <a:gd name="connsiteY5" fmla="*/ 388144 h 1264444"/>
              <a:gd name="connsiteX6" fmla="*/ 1078706 w 1821656"/>
              <a:gd name="connsiteY6" fmla="*/ 402431 h 1264444"/>
              <a:gd name="connsiteX7" fmla="*/ 1047750 w 1821656"/>
              <a:gd name="connsiteY7" fmla="*/ 411956 h 1264444"/>
              <a:gd name="connsiteX8" fmla="*/ 1035843 w 1821656"/>
              <a:gd name="connsiteY8" fmla="*/ 454819 h 1264444"/>
              <a:gd name="connsiteX9" fmla="*/ 1047750 w 1821656"/>
              <a:gd name="connsiteY9" fmla="*/ 502444 h 1264444"/>
              <a:gd name="connsiteX10" fmla="*/ 1064418 w 1821656"/>
              <a:gd name="connsiteY10" fmla="*/ 542925 h 1264444"/>
              <a:gd name="connsiteX11" fmla="*/ 1062037 w 1821656"/>
              <a:gd name="connsiteY11" fmla="*/ 564356 h 1264444"/>
              <a:gd name="connsiteX12" fmla="*/ 1081087 w 1821656"/>
              <a:gd name="connsiteY12" fmla="*/ 592931 h 1264444"/>
              <a:gd name="connsiteX13" fmla="*/ 1069181 w 1821656"/>
              <a:gd name="connsiteY13" fmla="*/ 626269 h 1264444"/>
              <a:gd name="connsiteX14" fmla="*/ 1033462 w 1821656"/>
              <a:gd name="connsiteY14" fmla="*/ 635794 h 1264444"/>
              <a:gd name="connsiteX15" fmla="*/ 988218 w 1821656"/>
              <a:gd name="connsiteY15" fmla="*/ 647700 h 1264444"/>
              <a:gd name="connsiteX16" fmla="*/ 952500 w 1821656"/>
              <a:gd name="connsiteY16" fmla="*/ 657225 h 1264444"/>
              <a:gd name="connsiteX17" fmla="*/ 928687 w 1821656"/>
              <a:gd name="connsiteY17" fmla="*/ 659606 h 1264444"/>
              <a:gd name="connsiteX18" fmla="*/ 881062 w 1821656"/>
              <a:gd name="connsiteY18" fmla="*/ 676275 h 1264444"/>
              <a:gd name="connsiteX19" fmla="*/ 862012 w 1821656"/>
              <a:gd name="connsiteY19" fmla="*/ 683419 h 1264444"/>
              <a:gd name="connsiteX20" fmla="*/ 814387 w 1821656"/>
              <a:gd name="connsiteY20" fmla="*/ 688181 h 1264444"/>
              <a:gd name="connsiteX21" fmla="*/ 785812 w 1821656"/>
              <a:gd name="connsiteY21" fmla="*/ 692944 h 1264444"/>
              <a:gd name="connsiteX22" fmla="*/ 726281 w 1821656"/>
              <a:gd name="connsiteY22" fmla="*/ 714375 h 1264444"/>
              <a:gd name="connsiteX23" fmla="*/ 714375 w 1821656"/>
              <a:gd name="connsiteY23" fmla="*/ 716756 h 1264444"/>
              <a:gd name="connsiteX24" fmla="*/ 721518 w 1821656"/>
              <a:gd name="connsiteY24" fmla="*/ 752475 h 1264444"/>
              <a:gd name="connsiteX25" fmla="*/ 669131 w 1821656"/>
              <a:gd name="connsiteY25" fmla="*/ 759619 h 1264444"/>
              <a:gd name="connsiteX26" fmla="*/ 645318 w 1821656"/>
              <a:gd name="connsiteY26" fmla="*/ 735806 h 1264444"/>
              <a:gd name="connsiteX27" fmla="*/ 623887 w 1821656"/>
              <a:gd name="connsiteY27" fmla="*/ 685800 h 1264444"/>
              <a:gd name="connsiteX28" fmla="*/ 550068 w 1821656"/>
              <a:gd name="connsiteY28" fmla="*/ 692944 h 1264444"/>
              <a:gd name="connsiteX29" fmla="*/ 535781 w 1821656"/>
              <a:gd name="connsiteY29" fmla="*/ 697706 h 1264444"/>
              <a:gd name="connsiteX30" fmla="*/ 533400 w 1821656"/>
              <a:gd name="connsiteY30" fmla="*/ 738187 h 1264444"/>
              <a:gd name="connsiteX31" fmla="*/ 535781 w 1821656"/>
              <a:gd name="connsiteY31" fmla="*/ 757237 h 1264444"/>
              <a:gd name="connsiteX32" fmla="*/ 545306 w 1821656"/>
              <a:gd name="connsiteY32" fmla="*/ 842962 h 1264444"/>
              <a:gd name="connsiteX33" fmla="*/ 592931 w 1821656"/>
              <a:gd name="connsiteY33" fmla="*/ 995362 h 1264444"/>
              <a:gd name="connsiteX34" fmla="*/ 614362 w 1821656"/>
              <a:gd name="connsiteY34" fmla="*/ 1083469 h 1264444"/>
              <a:gd name="connsiteX35" fmla="*/ 633412 w 1821656"/>
              <a:gd name="connsiteY35" fmla="*/ 1131094 h 1264444"/>
              <a:gd name="connsiteX36" fmla="*/ 671512 w 1821656"/>
              <a:gd name="connsiteY36" fmla="*/ 1162050 h 1264444"/>
              <a:gd name="connsiteX37" fmla="*/ 692943 w 1821656"/>
              <a:gd name="connsiteY37" fmla="*/ 1166812 h 1264444"/>
              <a:gd name="connsiteX38" fmla="*/ 714375 w 1821656"/>
              <a:gd name="connsiteY38" fmla="*/ 1138237 h 1264444"/>
              <a:gd name="connsiteX39" fmla="*/ 721518 w 1821656"/>
              <a:gd name="connsiteY39" fmla="*/ 1112044 h 1264444"/>
              <a:gd name="connsiteX40" fmla="*/ 719137 w 1821656"/>
              <a:gd name="connsiteY40" fmla="*/ 1057275 h 1264444"/>
              <a:gd name="connsiteX41" fmla="*/ 721518 w 1821656"/>
              <a:gd name="connsiteY41" fmla="*/ 985837 h 1264444"/>
              <a:gd name="connsiteX42" fmla="*/ 721518 w 1821656"/>
              <a:gd name="connsiteY42" fmla="*/ 909637 h 1264444"/>
              <a:gd name="connsiteX43" fmla="*/ 714375 w 1821656"/>
              <a:gd name="connsiteY43" fmla="*/ 873919 h 1264444"/>
              <a:gd name="connsiteX44" fmla="*/ 711993 w 1821656"/>
              <a:gd name="connsiteY44" fmla="*/ 819150 h 1264444"/>
              <a:gd name="connsiteX45" fmla="*/ 731043 w 1821656"/>
              <a:gd name="connsiteY45" fmla="*/ 795337 h 1264444"/>
              <a:gd name="connsiteX46" fmla="*/ 731043 w 1821656"/>
              <a:gd name="connsiteY46" fmla="*/ 842962 h 1264444"/>
              <a:gd name="connsiteX47" fmla="*/ 750093 w 1821656"/>
              <a:gd name="connsiteY47" fmla="*/ 878681 h 1264444"/>
              <a:gd name="connsiteX48" fmla="*/ 759618 w 1821656"/>
              <a:gd name="connsiteY48" fmla="*/ 923925 h 1264444"/>
              <a:gd name="connsiteX49" fmla="*/ 766762 w 1821656"/>
              <a:gd name="connsiteY49" fmla="*/ 971550 h 1264444"/>
              <a:gd name="connsiteX50" fmla="*/ 807243 w 1821656"/>
              <a:gd name="connsiteY50" fmla="*/ 966787 h 1264444"/>
              <a:gd name="connsiteX51" fmla="*/ 871537 w 1821656"/>
              <a:gd name="connsiteY51" fmla="*/ 954881 h 1264444"/>
              <a:gd name="connsiteX52" fmla="*/ 964406 w 1821656"/>
              <a:gd name="connsiteY52" fmla="*/ 926306 h 1264444"/>
              <a:gd name="connsiteX53" fmla="*/ 1007268 w 1821656"/>
              <a:gd name="connsiteY53" fmla="*/ 916781 h 1264444"/>
              <a:gd name="connsiteX54" fmla="*/ 1064418 w 1821656"/>
              <a:gd name="connsiteY54" fmla="*/ 912019 h 1264444"/>
              <a:gd name="connsiteX55" fmla="*/ 1102518 w 1821656"/>
              <a:gd name="connsiteY55" fmla="*/ 885825 h 1264444"/>
              <a:gd name="connsiteX56" fmla="*/ 1128712 w 1821656"/>
              <a:gd name="connsiteY56" fmla="*/ 873919 h 1264444"/>
              <a:gd name="connsiteX57" fmla="*/ 1147762 w 1821656"/>
              <a:gd name="connsiteY57" fmla="*/ 869156 h 1264444"/>
              <a:gd name="connsiteX58" fmla="*/ 1152525 w 1821656"/>
              <a:gd name="connsiteY58" fmla="*/ 892969 h 1264444"/>
              <a:gd name="connsiteX59" fmla="*/ 1154906 w 1821656"/>
              <a:gd name="connsiteY59" fmla="*/ 923925 h 1264444"/>
              <a:gd name="connsiteX60" fmla="*/ 1154906 w 1821656"/>
              <a:gd name="connsiteY60" fmla="*/ 954881 h 1264444"/>
              <a:gd name="connsiteX61" fmla="*/ 1159668 w 1821656"/>
              <a:gd name="connsiteY61" fmla="*/ 962025 h 1264444"/>
              <a:gd name="connsiteX62" fmla="*/ 1166812 w 1821656"/>
              <a:gd name="connsiteY62" fmla="*/ 971550 h 1264444"/>
              <a:gd name="connsiteX63" fmla="*/ 1209675 w 1821656"/>
              <a:gd name="connsiteY63" fmla="*/ 969169 h 1264444"/>
              <a:gd name="connsiteX64" fmla="*/ 1276350 w 1821656"/>
              <a:gd name="connsiteY64" fmla="*/ 942975 h 1264444"/>
              <a:gd name="connsiteX65" fmla="*/ 1314450 w 1821656"/>
              <a:gd name="connsiteY65" fmla="*/ 940594 h 1264444"/>
              <a:gd name="connsiteX66" fmla="*/ 1373981 w 1821656"/>
              <a:gd name="connsiteY66" fmla="*/ 928687 h 1264444"/>
              <a:gd name="connsiteX67" fmla="*/ 1433512 w 1821656"/>
              <a:gd name="connsiteY67" fmla="*/ 916781 h 1264444"/>
              <a:gd name="connsiteX68" fmla="*/ 1526381 w 1821656"/>
              <a:gd name="connsiteY68" fmla="*/ 897731 h 1264444"/>
              <a:gd name="connsiteX69" fmla="*/ 1583531 w 1821656"/>
              <a:gd name="connsiteY69" fmla="*/ 876300 h 1264444"/>
              <a:gd name="connsiteX70" fmla="*/ 1614487 w 1821656"/>
              <a:gd name="connsiteY70" fmla="*/ 871537 h 1264444"/>
              <a:gd name="connsiteX71" fmla="*/ 1595437 w 1821656"/>
              <a:gd name="connsiteY71" fmla="*/ 816769 h 1264444"/>
              <a:gd name="connsiteX72" fmla="*/ 1631156 w 1821656"/>
              <a:gd name="connsiteY72" fmla="*/ 814387 h 1264444"/>
              <a:gd name="connsiteX73" fmla="*/ 1657350 w 1821656"/>
              <a:gd name="connsiteY73" fmla="*/ 809625 h 1264444"/>
              <a:gd name="connsiteX74" fmla="*/ 1664493 w 1821656"/>
              <a:gd name="connsiteY74" fmla="*/ 781050 h 1264444"/>
              <a:gd name="connsiteX75" fmla="*/ 1638300 w 1821656"/>
              <a:gd name="connsiteY75" fmla="*/ 721519 h 1264444"/>
              <a:gd name="connsiteX76" fmla="*/ 1633537 w 1821656"/>
              <a:gd name="connsiteY76" fmla="*/ 666750 h 1264444"/>
              <a:gd name="connsiteX77" fmla="*/ 1621631 w 1821656"/>
              <a:gd name="connsiteY77" fmla="*/ 631031 h 1264444"/>
              <a:gd name="connsiteX78" fmla="*/ 1590675 w 1821656"/>
              <a:gd name="connsiteY78" fmla="*/ 628650 h 1264444"/>
              <a:gd name="connsiteX79" fmla="*/ 1557337 w 1821656"/>
              <a:gd name="connsiteY79" fmla="*/ 642937 h 1264444"/>
              <a:gd name="connsiteX80" fmla="*/ 1547812 w 1821656"/>
              <a:gd name="connsiteY80" fmla="*/ 645319 h 1264444"/>
              <a:gd name="connsiteX81" fmla="*/ 1531143 w 1821656"/>
              <a:gd name="connsiteY81" fmla="*/ 621506 h 1264444"/>
              <a:gd name="connsiteX82" fmla="*/ 1531143 w 1821656"/>
              <a:gd name="connsiteY82" fmla="*/ 569119 h 1264444"/>
              <a:gd name="connsiteX83" fmla="*/ 1526381 w 1821656"/>
              <a:gd name="connsiteY83" fmla="*/ 519112 h 1264444"/>
              <a:gd name="connsiteX84" fmla="*/ 1514475 w 1821656"/>
              <a:gd name="connsiteY84" fmla="*/ 488156 h 1264444"/>
              <a:gd name="connsiteX85" fmla="*/ 1509712 w 1821656"/>
              <a:gd name="connsiteY85" fmla="*/ 459581 h 1264444"/>
              <a:gd name="connsiteX86" fmla="*/ 1514475 w 1821656"/>
              <a:gd name="connsiteY86" fmla="*/ 416719 h 1264444"/>
              <a:gd name="connsiteX87" fmla="*/ 1507331 w 1821656"/>
              <a:gd name="connsiteY87" fmla="*/ 390525 h 1264444"/>
              <a:gd name="connsiteX88" fmla="*/ 1483518 w 1821656"/>
              <a:gd name="connsiteY88" fmla="*/ 342900 h 1264444"/>
              <a:gd name="connsiteX89" fmla="*/ 1516856 w 1821656"/>
              <a:gd name="connsiteY89" fmla="*/ 335756 h 1264444"/>
              <a:gd name="connsiteX90" fmla="*/ 1552575 w 1821656"/>
              <a:gd name="connsiteY90" fmla="*/ 311944 h 1264444"/>
              <a:gd name="connsiteX91" fmla="*/ 1550193 w 1821656"/>
              <a:gd name="connsiteY91" fmla="*/ 302419 h 1264444"/>
              <a:gd name="connsiteX92" fmla="*/ 504825 w 1821656"/>
              <a:gd name="connsiteY92" fmla="*/ 76200 h 1264444"/>
              <a:gd name="connsiteX93" fmla="*/ 450056 w 1821656"/>
              <a:gd name="connsiteY93" fmla="*/ 78581 h 1264444"/>
              <a:gd name="connsiteX94" fmla="*/ 442912 w 1821656"/>
              <a:gd name="connsiteY94" fmla="*/ 183356 h 1264444"/>
              <a:gd name="connsiteX95" fmla="*/ 435768 w 1821656"/>
              <a:gd name="connsiteY95" fmla="*/ 221456 h 1264444"/>
              <a:gd name="connsiteX96" fmla="*/ 426243 w 1821656"/>
              <a:gd name="connsiteY96" fmla="*/ 233362 h 1264444"/>
              <a:gd name="connsiteX97" fmla="*/ 414337 w 1821656"/>
              <a:gd name="connsiteY97" fmla="*/ 259556 h 1264444"/>
              <a:gd name="connsiteX98" fmla="*/ 409575 w 1821656"/>
              <a:gd name="connsiteY98" fmla="*/ 292894 h 1264444"/>
              <a:gd name="connsiteX99" fmla="*/ 414337 w 1821656"/>
              <a:gd name="connsiteY99" fmla="*/ 314325 h 1264444"/>
              <a:gd name="connsiteX100" fmla="*/ 433387 w 1821656"/>
              <a:gd name="connsiteY100" fmla="*/ 323850 h 1264444"/>
              <a:gd name="connsiteX101" fmla="*/ 431006 w 1821656"/>
              <a:gd name="connsiteY101" fmla="*/ 354806 h 1264444"/>
              <a:gd name="connsiteX102" fmla="*/ 428625 w 1821656"/>
              <a:gd name="connsiteY102" fmla="*/ 378619 h 1264444"/>
              <a:gd name="connsiteX103" fmla="*/ 419100 w 1821656"/>
              <a:gd name="connsiteY103" fmla="*/ 440531 h 1264444"/>
              <a:gd name="connsiteX104" fmla="*/ 419100 w 1821656"/>
              <a:gd name="connsiteY104" fmla="*/ 473869 h 1264444"/>
              <a:gd name="connsiteX105" fmla="*/ 423862 w 1821656"/>
              <a:gd name="connsiteY105" fmla="*/ 502444 h 1264444"/>
              <a:gd name="connsiteX106" fmla="*/ 442912 w 1821656"/>
              <a:gd name="connsiteY106" fmla="*/ 514350 h 1264444"/>
              <a:gd name="connsiteX107" fmla="*/ 497681 w 1821656"/>
              <a:gd name="connsiteY107" fmla="*/ 514350 h 1264444"/>
              <a:gd name="connsiteX108" fmla="*/ 523875 w 1821656"/>
              <a:gd name="connsiteY108" fmla="*/ 509587 h 1264444"/>
              <a:gd name="connsiteX109" fmla="*/ 528637 w 1821656"/>
              <a:gd name="connsiteY109" fmla="*/ 528637 h 1264444"/>
              <a:gd name="connsiteX110" fmla="*/ 528637 w 1821656"/>
              <a:gd name="connsiteY110" fmla="*/ 566737 h 1264444"/>
              <a:gd name="connsiteX111" fmla="*/ 533400 w 1821656"/>
              <a:gd name="connsiteY111" fmla="*/ 611981 h 1264444"/>
              <a:gd name="connsiteX112" fmla="*/ 545306 w 1821656"/>
              <a:gd name="connsiteY112" fmla="*/ 623887 h 1264444"/>
              <a:gd name="connsiteX113" fmla="*/ 626268 w 1821656"/>
              <a:gd name="connsiteY113" fmla="*/ 607219 h 1264444"/>
              <a:gd name="connsiteX114" fmla="*/ 685800 w 1821656"/>
              <a:gd name="connsiteY114" fmla="*/ 597694 h 1264444"/>
              <a:gd name="connsiteX115" fmla="*/ 745331 w 1821656"/>
              <a:gd name="connsiteY115" fmla="*/ 581025 h 1264444"/>
              <a:gd name="connsiteX116" fmla="*/ 812006 w 1821656"/>
              <a:gd name="connsiteY116" fmla="*/ 573881 h 1264444"/>
              <a:gd name="connsiteX117" fmla="*/ 833437 w 1821656"/>
              <a:gd name="connsiteY117" fmla="*/ 552450 h 1264444"/>
              <a:gd name="connsiteX118" fmla="*/ 840581 w 1821656"/>
              <a:gd name="connsiteY118" fmla="*/ 523875 h 1264444"/>
              <a:gd name="connsiteX119" fmla="*/ 845343 w 1821656"/>
              <a:gd name="connsiteY119" fmla="*/ 478631 h 1264444"/>
              <a:gd name="connsiteX120" fmla="*/ 840581 w 1821656"/>
              <a:gd name="connsiteY120" fmla="*/ 435769 h 1264444"/>
              <a:gd name="connsiteX121" fmla="*/ 835818 w 1821656"/>
              <a:gd name="connsiteY121" fmla="*/ 407194 h 1264444"/>
              <a:gd name="connsiteX122" fmla="*/ 862012 w 1821656"/>
              <a:gd name="connsiteY122" fmla="*/ 407194 h 1264444"/>
              <a:gd name="connsiteX123" fmla="*/ 900112 w 1821656"/>
              <a:gd name="connsiteY123" fmla="*/ 395287 h 1264444"/>
              <a:gd name="connsiteX124" fmla="*/ 916781 w 1821656"/>
              <a:gd name="connsiteY124" fmla="*/ 388144 h 1264444"/>
              <a:gd name="connsiteX125" fmla="*/ 916781 w 1821656"/>
              <a:gd name="connsiteY125" fmla="*/ 364331 h 1264444"/>
              <a:gd name="connsiteX126" fmla="*/ 912018 w 1821656"/>
              <a:gd name="connsiteY126" fmla="*/ 328612 h 1264444"/>
              <a:gd name="connsiteX127" fmla="*/ 897731 w 1821656"/>
              <a:gd name="connsiteY127" fmla="*/ 285750 h 1264444"/>
              <a:gd name="connsiteX128" fmla="*/ 900112 w 1821656"/>
              <a:gd name="connsiteY128" fmla="*/ 250031 h 1264444"/>
              <a:gd name="connsiteX129" fmla="*/ 902493 w 1821656"/>
              <a:gd name="connsiteY129" fmla="*/ 209550 h 1264444"/>
              <a:gd name="connsiteX130" fmla="*/ 897731 w 1821656"/>
              <a:gd name="connsiteY130" fmla="*/ 173831 h 1264444"/>
              <a:gd name="connsiteX131" fmla="*/ 904875 w 1821656"/>
              <a:gd name="connsiteY131" fmla="*/ 142875 h 1264444"/>
              <a:gd name="connsiteX132" fmla="*/ 912018 w 1821656"/>
              <a:gd name="connsiteY132" fmla="*/ 102394 h 1264444"/>
              <a:gd name="connsiteX133" fmla="*/ 902493 w 1821656"/>
              <a:gd name="connsiteY133" fmla="*/ 95250 h 1264444"/>
              <a:gd name="connsiteX134" fmla="*/ 883443 w 1821656"/>
              <a:gd name="connsiteY134" fmla="*/ 100012 h 1264444"/>
              <a:gd name="connsiteX135" fmla="*/ 828675 w 1821656"/>
              <a:gd name="connsiteY135" fmla="*/ 100012 h 1264444"/>
              <a:gd name="connsiteX136" fmla="*/ 766762 w 1821656"/>
              <a:gd name="connsiteY136" fmla="*/ 100012 h 1264444"/>
              <a:gd name="connsiteX137" fmla="*/ 676275 w 1821656"/>
              <a:gd name="connsiteY137" fmla="*/ 95250 h 1264444"/>
              <a:gd name="connsiteX138" fmla="*/ 633412 w 1821656"/>
              <a:gd name="connsiteY138" fmla="*/ 97631 h 1264444"/>
              <a:gd name="connsiteX139" fmla="*/ 597693 w 1821656"/>
              <a:gd name="connsiteY139" fmla="*/ 97631 h 1264444"/>
              <a:gd name="connsiteX140" fmla="*/ 542925 w 1821656"/>
              <a:gd name="connsiteY140" fmla="*/ 80962 h 1264444"/>
              <a:gd name="connsiteX141" fmla="*/ 359568 w 1821656"/>
              <a:gd name="connsiteY141" fmla="*/ 0 h 1264444"/>
              <a:gd name="connsiteX142" fmla="*/ 414337 w 1821656"/>
              <a:gd name="connsiteY142" fmla="*/ 28575 h 1264444"/>
              <a:gd name="connsiteX143" fmla="*/ 440531 w 1821656"/>
              <a:gd name="connsiteY143" fmla="*/ 40481 h 1264444"/>
              <a:gd name="connsiteX144" fmla="*/ 466725 w 1821656"/>
              <a:gd name="connsiteY144" fmla="*/ 47625 h 1264444"/>
              <a:gd name="connsiteX145" fmla="*/ 507206 w 1821656"/>
              <a:gd name="connsiteY145" fmla="*/ 50006 h 1264444"/>
              <a:gd name="connsiteX146" fmla="*/ 523875 w 1821656"/>
              <a:gd name="connsiteY146" fmla="*/ 45244 h 1264444"/>
              <a:gd name="connsiteX147" fmla="*/ 595312 w 1821656"/>
              <a:gd name="connsiteY147" fmla="*/ 40481 h 1264444"/>
              <a:gd name="connsiteX148" fmla="*/ 635793 w 1821656"/>
              <a:gd name="connsiteY148" fmla="*/ 38100 h 1264444"/>
              <a:gd name="connsiteX149" fmla="*/ 671512 w 1821656"/>
              <a:gd name="connsiteY149" fmla="*/ 38100 h 1264444"/>
              <a:gd name="connsiteX150" fmla="*/ 847725 w 1821656"/>
              <a:gd name="connsiteY150" fmla="*/ 45244 h 1264444"/>
              <a:gd name="connsiteX151" fmla="*/ 1116806 w 1821656"/>
              <a:gd name="connsiteY151" fmla="*/ 50006 h 1264444"/>
              <a:gd name="connsiteX152" fmla="*/ 1328737 w 1821656"/>
              <a:gd name="connsiteY152" fmla="*/ 66675 h 1264444"/>
              <a:gd name="connsiteX153" fmla="*/ 1397793 w 1821656"/>
              <a:gd name="connsiteY153" fmla="*/ 47625 h 1264444"/>
              <a:gd name="connsiteX154" fmla="*/ 1481137 w 1821656"/>
              <a:gd name="connsiteY154" fmla="*/ 54769 h 1264444"/>
              <a:gd name="connsiteX155" fmla="*/ 1521618 w 1821656"/>
              <a:gd name="connsiteY155" fmla="*/ 61912 h 1264444"/>
              <a:gd name="connsiteX156" fmla="*/ 1554956 w 1821656"/>
              <a:gd name="connsiteY156" fmla="*/ 42862 h 1264444"/>
              <a:gd name="connsiteX157" fmla="*/ 1585912 w 1821656"/>
              <a:gd name="connsiteY157" fmla="*/ 45244 h 1264444"/>
              <a:gd name="connsiteX158" fmla="*/ 1609725 w 1821656"/>
              <a:gd name="connsiteY158" fmla="*/ 52387 h 1264444"/>
              <a:gd name="connsiteX159" fmla="*/ 1650206 w 1821656"/>
              <a:gd name="connsiteY159" fmla="*/ 40481 h 1264444"/>
              <a:gd name="connsiteX160" fmla="*/ 1671637 w 1821656"/>
              <a:gd name="connsiteY160" fmla="*/ 64294 h 1264444"/>
              <a:gd name="connsiteX161" fmla="*/ 1681162 w 1821656"/>
              <a:gd name="connsiteY161" fmla="*/ 71437 h 1264444"/>
              <a:gd name="connsiteX162" fmla="*/ 1645443 w 1821656"/>
              <a:gd name="connsiteY162" fmla="*/ 164306 h 1264444"/>
              <a:gd name="connsiteX163" fmla="*/ 1621631 w 1821656"/>
              <a:gd name="connsiteY163" fmla="*/ 209550 h 1264444"/>
              <a:gd name="connsiteX164" fmla="*/ 1633537 w 1821656"/>
              <a:gd name="connsiteY164" fmla="*/ 278606 h 1264444"/>
              <a:gd name="connsiteX165" fmla="*/ 1619250 w 1821656"/>
              <a:gd name="connsiteY165" fmla="*/ 321469 h 1264444"/>
              <a:gd name="connsiteX166" fmla="*/ 1619250 w 1821656"/>
              <a:gd name="connsiteY166" fmla="*/ 345281 h 1264444"/>
              <a:gd name="connsiteX167" fmla="*/ 1645443 w 1821656"/>
              <a:gd name="connsiteY167" fmla="*/ 373856 h 1264444"/>
              <a:gd name="connsiteX168" fmla="*/ 1659731 w 1821656"/>
              <a:gd name="connsiteY168" fmla="*/ 373856 h 1264444"/>
              <a:gd name="connsiteX169" fmla="*/ 1683543 w 1821656"/>
              <a:gd name="connsiteY169" fmla="*/ 385762 h 1264444"/>
              <a:gd name="connsiteX170" fmla="*/ 1704975 w 1821656"/>
              <a:gd name="connsiteY170" fmla="*/ 428625 h 1264444"/>
              <a:gd name="connsiteX171" fmla="*/ 1704975 w 1821656"/>
              <a:gd name="connsiteY171" fmla="*/ 466725 h 1264444"/>
              <a:gd name="connsiteX172" fmla="*/ 1700212 w 1821656"/>
              <a:gd name="connsiteY172" fmla="*/ 540544 h 1264444"/>
              <a:gd name="connsiteX173" fmla="*/ 1685925 w 1821656"/>
              <a:gd name="connsiteY173" fmla="*/ 607219 h 1264444"/>
              <a:gd name="connsiteX174" fmla="*/ 1707356 w 1821656"/>
              <a:gd name="connsiteY174" fmla="*/ 638175 h 1264444"/>
              <a:gd name="connsiteX175" fmla="*/ 1716881 w 1821656"/>
              <a:gd name="connsiteY175" fmla="*/ 671512 h 1264444"/>
              <a:gd name="connsiteX176" fmla="*/ 1721643 w 1821656"/>
              <a:gd name="connsiteY176" fmla="*/ 692944 h 1264444"/>
              <a:gd name="connsiteX177" fmla="*/ 1728787 w 1821656"/>
              <a:gd name="connsiteY177" fmla="*/ 711994 h 1264444"/>
              <a:gd name="connsiteX178" fmla="*/ 1724025 w 1821656"/>
              <a:gd name="connsiteY178" fmla="*/ 750094 h 1264444"/>
              <a:gd name="connsiteX179" fmla="*/ 1700212 w 1821656"/>
              <a:gd name="connsiteY179" fmla="*/ 802481 h 1264444"/>
              <a:gd name="connsiteX180" fmla="*/ 1738312 w 1821656"/>
              <a:gd name="connsiteY180" fmla="*/ 871537 h 1264444"/>
              <a:gd name="connsiteX181" fmla="*/ 1738312 w 1821656"/>
              <a:gd name="connsiteY181" fmla="*/ 923925 h 1264444"/>
              <a:gd name="connsiteX182" fmla="*/ 1771650 w 1821656"/>
              <a:gd name="connsiteY182" fmla="*/ 964406 h 1264444"/>
              <a:gd name="connsiteX183" fmla="*/ 1821656 w 1821656"/>
              <a:gd name="connsiteY183" fmla="*/ 983456 h 1264444"/>
              <a:gd name="connsiteX184" fmla="*/ 1762125 w 1821656"/>
              <a:gd name="connsiteY184" fmla="*/ 1026319 h 1264444"/>
              <a:gd name="connsiteX185" fmla="*/ 1507331 w 1821656"/>
              <a:gd name="connsiteY185" fmla="*/ 1057275 h 1264444"/>
              <a:gd name="connsiteX186" fmla="*/ 1314450 w 1821656"/>
              <a:gd name="connsiteY186" fmla="*/ 1095375 h 1264444"/>
              <a:gd name="connsiteX187" fmla="*/ 1171575 w 1821656"/>
              <a:gd name="connsiteY187" fmla="*/ 1119187 h 1264444"/>
              <a:gd name="connsiteX188" fmla="*/ 1066800 w 1821656"/>
              <a:gd name="connsiteY188" fmla="*/ 1138237 h 1264444"/>
              <a:gd name="connsiteX189" fmla="*/ 1023937 w 1821656"/>
              <a:gd name="connsiteY189" fmla="*/ 1114425 h 1264444"/>
              <a:gd name="connsiteX190" fmla="*/ 973931 w 1821656"/>
              <a:gd name="connsiteY190" fmla="*/ 1116806 h 1264444"/>
              <a:gd name="connsiteX191" fmla="*/ 957262 w 1821656"/>
              <a:gd name="connsiteY191" fmla="*/ 1150144 h 1264444"/>
              <a:gd name="connsiteX192" fmla="*/ 864393 w 1821656"/>
              <a:gd name="connsiteY192" fmla="*/ 1181100 h 1264444"/>
              <a:gd name="connsiteX193" fmla="*/ 797718 w 1821656"/>
              <a:gd name="connsiteY193" fmla="*/ 1188244 h 1264444"/>
              <a:gd name="connsiteX194" fmla="*/ 778668 w 1821656"/>
              <a:gd name="connsiteY194" fmla="*/ 1193006 h 1264444"/>
              <a:gd name="connsiteX195" fmla="*/ 766762 w 1821656"/>
              <a:gd name="connsiteY195" fmla="*/ 1209675 h 1264444"/>
              <a:gd name="connsiteX196" fmla="*/ 683418 w 1821656"/>
              <a:gd name="connsiteY196" fmla="*/ 1221581 h 1264444"/>
              <a:gd name="connsiteX197" fmla="*/ 616743 w 1821656"/>
              <a:gd name="connsiteY197" fmla="*/ 1209675 h 1264444"/>
              <a:gd name="connsiteX198" fmla="*/ 628650 w 1821656"/>
              <a:gd name="connsiteY198" fmla="*/ 1233487 h 1264444"/>
              <a:gd name="connsiteX199" fmla="*/ 602456 w 1821656"/>
              <a:gd name="connsiteY199" fmla="*/ 1233487 h 1264444"/>
              <a:gd name="connsiteX200" fmla="*/ 538162 w 1821656"/>
              <a:gd name="connsiteY200" fmla="*/ 1238250 h 1264444"/>
              <a:gd name="connsiteX201" fmla="*/ 478631 w 1821656"/>
              <a:gd name="connsiteY201" fmla="*/ 1240631 h 1264444"/>
              <a:gd name="connsiteX202" fmla="*/ 435768 w 1821656"/>
              <a:gd name="connsiteY202" fmla="*/ 1259681 h 1264444"/>
              <a:gd name="connsiteX203" fmla="*/ 419100 w 1821656"/>
              <a:gd name="connsiteY203" fmla="*/ 1264444 h 1264444"/>
              <a:gd name="connsiteX204" fmla="*/ 369093 w 1821656"/>
              <a:gd name="connsiteY204" fmla="*/ 1193006 h 1264444"/>
              <a:gd name="connsiteX205" fmla="*/ 333375 w 1821656"/>
              <a:gd name="connsiteY205" fmla="*/ 1183481 h 1264444"/>
              <a:gd name="connsiteX206" fmla="*/ 309562 w 1821656"/>
              <a:gd name="connsiteY206" fmla="*/ 1128712 h 1264444"/>
              <a:gd name="connsiteX207" fmla="*/ 300037 w 1821656"/>
              <a:gd name="connsiteY207" fmla="*/ 1031081 h 1264444"/>
              <a:gd name="connsiteX208" fmla="*/ 288131 w 1821656"/>
              <a:gd name="connsiteY208" fmla="*/ 988219 h 1264444"/>
              <a:gd name="connsiteX209" fmla="*/ 288131 w 1821656"/>
              <a:gd name="connsiteY209" fmla="*/ 962025 h 1264444"/>
              <a:gd name="connsiteX210" fmla="*/ 238125 w 1821656"/>
              <a:gd name="connsiteY210" fmla="*/ 942975 h 1264444"/>
              <a:gd name="connsiteX211" fmla="*/ 202406 w 1821656"/>
              <a:gd name="connsiteY211" fmla="*/ 964406 h 1264444"/>
              <a:gd name="connsiteX212" fmla="*/ 176212 w 1821656"/>
              <a:gd name="connsiteY212" fmla="*/ 957262 h 1264444"/>
              <a:gd name="connsiteX213" fmla="*/ 159543 w 1821656"/>
              <a:gd name="connsiteY213" fmla="*/ 978694 h 1264444"/>
              <a:gd name="connsiteX214" fmla="*/ 145256 w 1821656"/>
              <a:gd name="connsiteY214" fmla="*/ 981075 h 1264444"/>
              <a:gd name="connsiteX215" fmla="*/ 138112 w 1821656"/>
              <a:gd name="connsiteY215" fmla="*/ 942975 h 1264444"/>
              <a:gd name="connsiteX216" fmla="*/ 128587 w 1821656"/>
              <a:gd name="connsiteY216" fmla="*/ 907256 h 1264444"/>
              <a:gd name="connsiteX217" fmla="*/ 78581 w 1821656"/>
              <a:gd name="connsiteY217" fmla="*/ 869156 h 1264444"/>
              <a:gd name="connsiteX218" fmla="*/ 57150 w 1821656"/>
              <a:gd name="connsiteY218" fmla="*/ 866775 h 1264444"/>
              <a:gd name="connsiteX219" fmla="*/ 11906 w 1821656"/>
              <a:gd name="connsiteY219" fmla="*/ 892969 h 1264444"/>
              <a:gd name="connsiteX220" fmla="*/ 0 w 1821656"/>
              <a:gd name="connsiteY220" fmla="*/ 890587 h 1264444"/>
              <a:gd name="connsiteX221" fmla="*/ 26193 w 1821656"/>
              <a:gd name="connsiteY221" fmla="*/ 778669 h 1264444"/>
              <a:gd name="connsiteX222" fmla="*/ 33337 w 1821656"/>
              <a:gd name="connsiteY222" fmla="*/ 716756 h 1264444"/>
              <a:gd name="connsiteX223" fmla="*/ 45243 w 1821656"/>
              <a:gd name="connsiteY223" fmla="*/ 661987 h 1264444"/>
              <a:gd name="connsiteX224" fmla="*/ 54768 w 1821656"/>
              <a:gd name="connsiteY224" fmla="*/ 626269 h 1264444"/>
              <a:gd name="connsiteX225" fmla="*/ 54768 w 1821656"/>
              <a:gd name="connsiteY225" fmla="*/ 573881 h 1264444"/>
              <a:gd name="connsiteX226" fmla="*/ 64293 w 1821656"/>
              <a:gd name="connsiteY226" fmla="*/ 540544 h 1264444"/>
              <a:gd name="connsiteX227" fmla="*/ 78581 w 1821656"/>
              <a:gd name="connsiteY227" fmla="*/ 509587 h 1264444"/>
              <a:gd name="connsiteX228" fmla="*/ 85725 w 1821656"/>
              <a:gd name="connsiteY228" fmla="*/ 459581 h 1264444"/>
              <a:gd name="connsiteX229" fmla="*/ 92868 w 1821656"/>
              <a:gd name="connsiteY229" fmla="*/ 395287 h 1264444"/>
              <a:gd name="connsiteX230" fmla="*/ 97631 w 1821656"/>
              <a:gd name="connsiteY230" fmla="*/ 364331 h 1264444"/>
              <a:gd name="connsiteX231" fmla="*/ 104775 w 1821656"/>
              <a:gd name="connsiteY231" fmla="*/ 273844 h 1264444"/>
              <a:gd name="connsiteX232" fmla="*/ 102393 w 1821656"/>
              <a:gd name="connsiteY232" fmla="*/ 207169 h 1264444"/>
              <a:gd name="connsiteX233" fmla="*/ 121443 w 1821656"/>
              <a:gd name="connsiteY233" fmla="*/ 164306 h 1264444"/>
              <a:gd name="connsiteX234" fmla="*/ 123825 w 1821656"/>
              <a:gd name="connsiteY234" fmla="*/ 78581 h 1264444"/>
              <a:gd name="connsiteX235" fmla="*/ 138112 w 1821656"/>
              <a:gd name="connsiteY235" fmla="*/ 28575 h 1264444"/>
              <a:gd name="connsiteX236" fmla="*/ 190500 w 1821656"/>
              <a:gd name="connsiteY236" fmla="*/ 11906 h 1264444"/>
              <a:gd name="connsiteX237" fmla="*/ 233362 w 1821656"/>
              <a:gd name="connsiteY237" fmla="*/ 35719 h 1264444"/>
              <a:gd name="connsiteX238" fmla="*/ 264318 w 1821656"/>
              <a:gd name="connsiteY238" fmla="*/ 50006 h 1264444"/>
              <a:gd name="connsiteX239" fmla="*/ 314325 w 1821656"/>
              <a:gd name="connsiteY239" fmla="*/ 40481 h 1264444"/>
              <a:gd name="connsiteX240" fmla="*/ 335756 w 1821656"/>
              <a:gd name="connsiteY240" fmla="*/ 14287 h 126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821656" h="1264444">
                <a:moveTo>
                  <a:pt x="1524000" y="295275"/>
                </a:moveTo>
                <a:lnTo>
                  <a:pt x="1469231" y="309562"/>
                </a:lnTo>
                <a:lnTo>
                  <a:pt x="1323975" y="338137"/>
                </a:lnTo>
                <a:lnTo>
                  <a:pt x="1250156" y="345281"/>
                </a:lnTo>
                <a:lnTo>
                  <a:pt x="1157287" y="376237"/>
                </a:lnTo>
                <a:lnTo>
                  <a:pt x="1119187" y="388144"/>
                </a:lnTo>
                <a:lnTo>
                  <a:pt x="1078706" y="402431"/>
                </a:lnTo>
                <a:lnTo>
                  <a:pt x="1047750" y="411956"/>
                </a:lnTo>
                <a:lnTo>
                  <a:pt x="1035843" y="454819"/>
                </a:lnTo>
                <a:lnTo>
                  <a:pt x="1047750" y="502444"/>
                </a:lnTo>
                <a:lnTo>
                  <a:pt x="1064418" y="542925"/>
                </a:lnTo>
                <a:lnTo>
                  <a:pt x="1062037" y="564356"/>
                </a:lnTo>
                <a:lnTo>
                  <a:pt x="1081087" y="592931"/>
                </a:lnTo>
                <a:lnTo>
                  <a:pt x="1069181" y="626269"/>
                </a:lnTo>
                <a:lnTo>
                  <a:pt x="1033462" y="635794"/>
                </a:lnTo>
                <a:lnTo>
                  <a:pt x="988218" y="647700"/>
                </a:lnTo>
                <a:lnTo>
                  <a:pt x="952500" y="657225"/>
                </a:lnTo>
                <a:lnTo>
                  <a:pt x="928687" y="659606"/>
                </a:lnTo>
                <a:lnTo>
                  <a:pt x="881062" y="676275"/>
                </a:lnTo>
                <a:lnTo>
                  <a:pt x="862012" y="683419"/>
                </a:lnTo>
                <a:lnTo>
                  <a:pt x="814387" y="688181"/>
                </a:lnTo>
                <a:lnTo>
                  <a:pt x="785812" y="692944"/>
                </a:lnTo>
                <a:lnTo>
                  <a:pt x="726281" y="714375"/>
                </a:lnTo>
                <a:lnTo>
                  <a:pt x="714375" y="716756"/>
                </a:lnTo>
                <a:lnTo>
                  <a:pt x="721518" y="752475"/>
                </a:lnTo>
                <a:lnTo>
                  <a:pt x="669131" y="759619"/>
                </a:lnTo>
                <a:lnTo>
                  <a:pt x="645318" y="735806"/>
                </a:lnTo>
                <a:lnTo>
                  <a:pt x="623887" y="685800"/>
                </a:lnTo>
                <a:lnTo>
                  <a:pt x="550068" y="692944"/>
                </a:lnTo>
                <a:lnTo>
                  <a:pt x="535781" y="697706"/>
                </a:lnTo>
                <a:lnTo>
                  <a:pt x="533400" y="738187"/>
                </a:lnTo>
                <a:lnTo>
                  <a:pt x="535781" y="757237"/>
                </a:lnTo>
                <a:lnTo>
                  <a:pt x="545306" y="842962"/>
                </a:lnTo>
                <a:lnTo>
                  <a:pt x="592931" y="995362"/>
                </a:lnTo>
                <a:lnTo>
                  <a:pt x="614362" y="1083469"/>
                </a:lnTo>
                <a:lnTo>
                  <a:pt x="633412" y="1131094"/>
                </a:lnTo>
                <a:lnTo>
                  <a:pt x="671512" y="1162050"/>
                </a:lnTo>
                <a:lnTo>
                  <a:pt x="692943" y="1166812"/>
                </a:lnTo>
                <a:lnTo>
                  <a:pt x="714375" y="1138237"/>
                </a:lnTo>
                <a:lnTo>
                  <a:pt x="721518" y="1112044"/>
                </a:lnTo>
                <a:cubicBezTo>
                  <a:pt x="720724" y="1093788"/>
                  <a:pt x="719931" y="1075531"/>
                  <a:pt x="719137" y="1057275"/>
                </a:cubicBezTo>
                <a:cubicBezTo>
                  <a:pt x="719931" y="1033462"/>
                  <a:pt x="720724" y="1009650"/>
                  <a:pt x="721518" y="985837"/>
                </a:cubicBezTo>
                <a:lnTo>
                  <a:pt x="721518" y="909637"/>
                </a:lnTo>
                <a:lnTo>
                  <a:pt x="714375" y="873919"/>
                </a:lnTo>
                <a:lnTo>
                  <a:pt x="711993" y="819150"/>
                </a:lnTo>
                <a:lnTo>
                  <a:pt x="731043" y="795337"/>
                </a:lnTo>
                <a:lnTo>
                  <a:pt x="731043" y="842962"/>
                </a:lnTo>
                <a:lnTo>
                  <a:pt x="750093" y="878681"/>
                </a:lnTo>
                <a:lnTo>
                  <a:pt x="759618" y="923925"/>
                </a:lnTo>
                <a:lnTo>
                  <a:pt x="766762" y="971550"/>
                </a:lnTo>
                <a:lnTo>
                  <a:pt x="807243" y="966787"/>
                </a:lnTo>
                <a:lnTo>
                  <a:pt x="871537" y="954881"/>
                </a:lnTo>
                <a:lnTo>
                  <a:pt x="964406" y="926306"/>
                </a:lnTo>
                <a:lnTo>
                  <a:pt x="1007268" y="916781"/>
                </a:lnTo>
                <a:lnTo>
                  <a:pt x="1064418" y="912019"/>
                </a:lnTo>
                <a:lnTo>
                  <a:pt x="1102518" y="885825"/>
                </a:lnTo>
                <a:lnTo>
                  <a:pt x="1128712" y="873919"/>
                </a:lnTo>
                <a:lnTo>
                  <a:pt x="1147762" y="869156"/>
                </a:lnTo>
                <a:lnTo>
                  <a:pt x="1152525" y="892969"/>
                </a:lnTo>
                <a:lnTo>
                  <a:pt x="1154906" y="923925"/>
                </a:lnTo>
                <a:lnTo>
                  <a:pt x="1154906" y="954881"/>
                </a:lnTo>
                <a:lnTo>
                  <a:pt x="1159668" y="962025"/>
                </a:lnTo>
                <a:lnTo>
                  <a:pt x="1166812" y="971550"/>
                </a:lnTo>
                <a:lnTo>
                  <a:pt x="1209675" y="969169"/>
                </a:lnTo>
                <a:lnTo>
                  <a:pt x="1276350" y="942975"/>
                </a:lnTo>
                <a:lnTo>
                  <a:pt x="1314450" y="940594"/>
                </a:lnTo>
                <a:lnTo>
                  <a:pt x="1373981" y="928687"/>
                </a:lnTo>
                <a:lnTo>
                  <a:pt x="1433512" y="916781"/>
                </a:lnTo>
                <a:lnTo>
                  <a:pt x="1526381" y="897731"/>
                </a:lnTo>
                <a:lnTo>
                  <a:pt x="1583531" y="876300"/>
                </a:lnTo>
                <a:lnTo>
                  <a:pt x="1614487" y="871537"/>
                </a:lnTo>
                <a:lnTo>
                  <a:pt x="1595437" y="816769"/>
                </a:lnTo>
                <a:lnTo>
                  <a:pt x="1631156" y="814387"/>
                </a:lnTo>
                <a:lnTo>
                  <a:pt x="1657350" y="809625"/>
                </a:lnTo>
                <a:lnTo>
                  <a:pt x="1664493" y="781050"/>
                </a:lnTo>
                <a:lnTo>
                  <a:pt x="1638300" y="721519"/>
                </a:lnTo>
                <a:lnTo>
                  <a:pt x="1633537" y="666750"/>
                </a:lnTo>
                <a:lnTo>
                  <a:pt x="1621631" y="631031"/>
                </a:lnTo>
                <a:lnTo>
                  <a:pt x="1590675" y="628650"/>
                </a:lnTo>
                <a:lnTo>
                  <a:pt x="1557337" y="642937"/>
                </a:lnTo>
                <a:lnTo>
                  <a:pt x="1547812" y="645319"/>
                </a:lnTo>
                <a:lnTo>
                  <a:pt x="1531143" y="621506"/>
                </a:lnTo>
                <a:lnTo>
                  <a:pt x="1531143" y="569119"/>
                </a:lnTo>
                <a:lnTo>
                  <a:pt x="1526381" y="519112"/>
                </a:lnTo>
                <a:lnTo>
                  <a:pt x="1514475" y="488156"/>
                </a:lnTo>
                <a:lnTo>
                  <a:pt x="1509712" y="459581"/>
                </a:lnTo>
                <a:lnTo>
                  <a:pt x="1514475" y="416719"/>
                </a:lnTo>
                <a:lnTo>
                  <a:pt x="1507331" y="390525"/>
                </a:lnTo>
                <a:lnTo>
                  <a:pt x="1483518" y="342900"/>
                </a:lnTo>
                <a:lnTo>
                  <a:pt x="1516856" y="335756"/>
                </a:lnTo>
                <a:lnTo>
                  <a:pt x="1552575" y="311944"/>
                </a:lnTo>
                <a:lnTo>
                  <a:pt x="1550193" y="302419"/>
                </a:lnTo>
                <a:close/>
                <a:moveTo>
                  <a:pt x="504825" y="76200"/>
                </a:moveTo>
                <a:lnTo>
                  <a:pt x="450056" y="78581"/>
                </a:lnTo>
                <a:lnTo>
                  <a:pt x="442912" y="183356"/>
                </a:lnTo>
                <a:lnTo>
                  <a:pt x="435768" y="221456"/>
                </a:lnTo>
                <a:lnTo>
                  <a:pt x="426243" y="233362"/>
                </a:lnTo>
                <a:lnTo>
                  <a:pt x="414337" y="259556"/>
                </a:lnTo>
                <a:lnTo>
                  <a:pt x="409575" y="292894"/>
                </a:lnTo>
                <a:lnTo>
                  <a:pt x="414337" y="314325"/>
                </a:lnTo>
                <a:lnTo>
                  <a:pt x="433387" y="323850"/>
                </a:lnTo>
                <a:lnTo>
                  <a:pt x="431006" y="354806"/>
                </a:lnTo>
                <a:lnTo>
                  <a:pt x="428625" y="378619"/>
                </a:lnTo>
                <a:lnTo>
                  <a:pt x="419100" y="440531"/>
                </a:lnTo>
                <a:lnTo>
                  <a:pt x="419100" y="473869"/>
                </a:lnTo>
                <a:lnTo>
                  <a:pt x="423862" y="502444"/>
                </a:lnTo>
                <a:lnTo>
                  <a:pt x="442912" y="514350"/>
                </a:lnTo>
                <a:lnTo>
                  <a:pt x="497681" y="514350"/>
                </a:lnTo>
                <a:lnTo>
                  <a:pt x="523875" y="509587"/>
                </a:lnTo>
                <a:lnTo>
                  <a:pt x="528637" y="528637"/>
                </a:lnTo>
                <a:lnTo>
                  <a:pt x="528637" y="566737"/>
                </a:lnTo>
                <a:lnTo>
                  <a:pt x="533400" y="611981"/>
                </a:lnTo>
                <a:lnTo>
                  <a:pt x="545306" y="623887"/>
                </a:lnTo>
                <a:lnTo>
                  <a:pt x="626268" y="607219"/>
                </a:lnTo>
                <a:lnTo>
                  <a:pt x="685800" y="597694"/>
                </a:lnTo>
                <a:lnTo>
                  <a:pt x="745331" y="581025"/>
                </a:lnTo>
                <a:lnTo>
                  <a:pt x="812006" y="573881"/>
                </a:lnTo>
                <a:lnTo>
                  <a:pt x="833437" y="552450"/>
                </a:lnTo>
                <a:lnTo>
                  <a:pt x="840581" y="523875"/>
                </a:lnTo>
                <a:lnTo>
                  <a:pt x="845343" y="478631"/>
                </a:lnTo>
                <a:lnTo>
                  <a:pt x="840581" y="435769"/>
                </a:lnTo>
                <a:lnTo>
                  <a:pt x="835818" y="407194"/>
                </a:lnTo>
                <a:lnTo>
                  <a:pt x="862012" y="407194"/>
                </a:lnTo>
                <a:lnTo>
                  <a:pt x="900112" y="395287"/>
                </a:lnTo>
                <a:lnTo>
                  <a:pt x="916781" y="388144"/>
                </a:lnTo>
                <a:lnTo>
                  <a:pt x="916781" y="364331"/>
                </a:lnTo>
                <a:lnTo>
                  <a:pt x="912018" y="328612"/>
                </a:lnTo>
                <a:lnTo>
                  <a:pt x="897731" y="285750"/>
                </a:lnTo>
                <a:lnTo>
                  <a:pt x="900112" y="250031"/>
                </a:lnTo>
                <a:lnTo>
                  <a:pt x="902493" y="209550"/>
                </a:lnTo>
                <a:lnTo>
                  <a:pt x="897731" y="173831"/>
                </a:lnTo>
                <a:lnTo>
                  <a:pt x="904875" y="142875"/>
                </a:lnTo>
                <a:lnTo>
                  <a:pt x="912018" y="102394"/>
                </a:lnTo>
                <a:lnTo>
                  <a:pt x="902493" y="95250"/>
                </a:lnTo>
                <a:lnTo>
                  <a:pt x="883443" y="100012"/>
                </a:lnTo>
                <a:lnTo>
                  <a:pt x="828675" y="100012"/>
                </a:lnTo>
                <a:lnTo>
                  <a:pt x="766762" y="100012"/>
                </a:lnTo>
                <a:lnTo>
                  <a:pt x="676275" y="95250"/>
                </a:lnTo>
                <a:lnTo>
                  <a:pt x="633412" y="97631"/>
                </a:lnTo>
                <a:lnTo>
                  <a:pt x="597693" y="97631"/>
                </a:lnTo>
                <a:lnTo>
                  <a:pt x="542925" y="80962"/>
                </a:lnTo>
                <a:close/>
                <a:moveTo>
                  <a:pt x="359568" y="0"/>
                </a:moveTo>
                <a:lnTo>
                  <a:pt x="414337" y="28575"/>
                </a:lnTo>
                <a:lnTo>
                  <a:pt x="440531" y="40481"/>
                </a:lnTo>
                <a:lnTo>
                  <a:pt x="466725" y="47625"/>
                </a:lnTo>
                <a:lnTo>
                  <a:pt x="507206" y="50006"/>
                </a:lnTo>
                <a:lnTo>
                  <a:pt x="523875" y="45244"/>
                </a:lnTo>
                <a:lnTo>
                  <a:pt x="595312" y="40481"/>
                </a:lnTo>
                <a:lnTo>
                  <a:pt x="635793" y="38100"/>
                </a:lnTo>
                <a:lnTo>
                  <a:pt x="671512" y="38100"/>
                </a:lnTo>
                <a:lnTo>
                  <a:pt x="847725" y="45244"/>
                </a:lnTo>
                <a:lnTo>
                  <a:pt x="1116806" y="50006"/>
                </a:lnTo>
                <a:lnTo>
                  <a:pt x="1328737" y="66675"/>
                </a:lnTo>
                <a:lnTo>
                  <a:pt x="1397793" y="47625"/>
                </a:lnTo>
                <a:lnTo>
                  <a:pt x="1481137" y="54769"/>
                </a:lnTo>
                <a:lnTo>
                  <a:pt x="1521618" y="61912"/>
                </a:lnTo>
                <a:lnTo>
                  <a:pt x="1554956" y="42862"/>
                </a:lnTo>
                <a:lnTo>
                  <a:pt x="1585912" y="45244"/>
                </a:lnTo>
                <a:lnTo>
                  <a:pt x="1609725" y="52387"/>
                </a:lnTo>
                <a:lnTo>
                  <a:pt x="1650206" y="40481"/>
                </a:lnTo>
                <a:lnTo>
                  <a:pt x="1671637" y="64294"/>
                </a:lnTo>
                <a:lnTo>
                  <a:pt x="1681162" y="71437"/>
                </a:lnTo>
                <a:lnTo>
                  <a:pt x="1645443" y="164306"/>
                </a:lnTo>
                <a:lnTo>
                  <a:pt x="1621631" y="209550"/>
                </a:lnTo>
                <a:lnTo>
                  <a:pt x="1633537" y="278606"/>
                </a:lnTo>
                <a:lnTo>
                  <a:pt x="1619250" y="321469"/>
                </a:lnTo>
                <a:lnTo>
                  <a:pt x="1619250" y="345281"/>
                </a:lnTo>
                <a:lnTo>
                  <a:pt x="1645443" y="373856"/>
                </a:lnTo>
                <a:lnTo>
                  <a:pt x="1659731" y="373856"/>
                </a:lnTo>
                <a:lnTo>
                  <a:pt x="1683543" y="385762"/>
                </a:lnTo>
                <a:lnTo>
                  <a:pt x="1704975" y="428625"/>
                </a:lnTo>
                <a:lnTo>
                  <a:pt x="1704975" y="466725"/>
                </a:lnTo>
                <a:lnTo>
                  <a:pt x="1700212" y="540544"/>
                </a:lnTo>
                <a:lnTo>
                  <a:pt x="1685925" y="607219"/>
                </a:lnTo>
                <a:lnTo>
                  <a:pt x="1707356" y="638175"/>
                </a:lnTo>
                <a:lnTo>
                  <a:pt x="1716881" y="671512"/>
                </a:lnTo>
                <a:cubicBezTo>
                  <a:pt x="1718468" y="678656"/>
                  <a:pt x="1719578" y="685923"/>
                  <a:pt x="1721643" y="692944"/>
                </a:cubicBezTo>
                <a:cubicBezTo>
                  <a:pt x="1723557" y="699450"/>
                  <a:pt x="1728787" y="711994"/>
                  <a:pt x="1728787" y="711994"/>
                </a:cubicBezTo>
                <a:lnTo>
                  <a:pt x="1724025" y="750094"/>
                </a:lnTo>
                <a:lnTo>
                  <a:pt x="1700212" y="802481"/>
                </a:lnTo>
                <a:lnTo>
                  <a:pt x="1738312" y="871537"/>
                </a:lnTo>
                <a:lnTo>
                  <a:pt x="1738312" y="923925"/>
                </a:lnTo>
                <a:lnTo>
                  <a:pt x="1771650" y="964406"/>
                </a:lnTo>
                <a:lnTo>
                  <a:pt x="1821656" y="983456"/>
                </a:lnTo>
                <a:lnTo>
                  <a:pt x="1762125" y="1026319"/>
                </a:lnTo>
                <a:lnTo>
                  <a:pt x="1507331" y="1057275"/>
                </a:lnTo>
                <a:lnTo>
                  <a:pt x="1314450" y="1095375"/>
                </a:lnTo>
                <a:lnTo>
                  <a:pt x="1171575" y="1119187"/>
                </a:lnTo>
                <a:lnTo>
                  <a:pt x="1066800" y="1138237"/>
                </a:lnTo>
                <a:lnTo>
                  <a:pt x="1023937" y="1114425"/>
                </a:lnTo>
                <a:lnTo>
                  <a:pt x="973931" y="1116806"/>
                </a:lnTo>
                <a:lnTo>
                  <a:pt x="957262" y="1150144"/>
                </a:lnTo>
                <a:lnTo>
                  <a:pt x="864393" y="1181100"/>
                </a:lnTo>
                <a:lnTo>
                  <a:pt x="797718" y="1188244"/>
                </a:lnTo>
                <a:lnTo>
                  <a:pt x="778668" y="1193006"/>
                </a:lnTo>
                <a:lnTo>
                  <a:pt x="766762" y="1209675"/>
                </a:lnTo>
                <a:lnTo>
                  <a:pt x="683418" y="1221581"/>
                </a:lnTo>
                <a:lnTo>
                  <a:pt x="616743" y="1209675"/>
                </a:lnTo>
                <a:lnTo>
                  <a:pt x="628650" y="1233487"/>
                </a:lnTo>
                <a:lnTo>
                  <a:pt x="602456" y="1233487"/>
                </a:lnTo>
                <a:lnTo>
                  <a:pt x="538162" y="1238250"/>
                </a:lnTo>
                <a:lnTo>
                  <a:pt x="478631" y="1240631"/>
                </a:lnTo>
                <a:lnTo>
                  <a:pt x="435768" y="1259681"/>
                </a:lnTo>
                <a:lnTo>
                  <a:pt x="419100" y="1264444"/>
                </a:lnTo>
                <a:lnTo>
                  <a:pt x="369093" y="1193006"/>
                </a:lnTo>
                <a:lnTo>
                  <a:pt x="333375" y="1183481"/>
                </a:lnTo>
                <a:lnTo>
                  <a:pt x="309562" y="1128712"/>
                </a:lnTo>
                <a:lnTo>
                  <a:pt x="300037" y="1031081"/>
                </a:lnTo>
                <a:lnTo>
                  <a:pt x="288131" y="988219"/>
                </a:lnTo>
                <a:lnTo>
                  <a:pt x="288131" y="962025"/>
                </a:lnTo>
                <a:lnTo>
                  <a:pt x="238125" y="942975"/>
                </a:lnTo>
                <a:lnTo>
                  <a:pt x="202406" y="964406"/>
                </a:lnTo>
                <a:lnTo>
                  <a:pt x="176212" y="957262"/>
                </a:lnTo>
                <a:lnTo>
                  <a:pt x="159543" y="978694"/>
                </a:lnTo>
                <a:lnTo>
                  <a:pt x="145256" y="981075"/>
                </a:lnTo>
                <a:lnTo>
                  <a:pt x="138112" y="942975"/>
                </a:lnTo>
                <a:lnTo>
                  <a:pt x="128587" y="907256"/>
                </a:lnTo>
                <a:lnTo>
                  <a:pt x="78581" y="869156"/>
                </a:lnTo>
                <a:lnTo>
                  <a:pt x="57150" y="866775"/>
                </a:lnTo>
                <a:lnTo>
                  <a:pt x="11906" y="892969"/>
                </a:lnTo>
                <a:lnTo>
                  <a:pt x="0" y="890587"/>
                </a:lnTo>
                <a:lnTo>
                  <a:pt x="26193" y="778669"/>
                </a:lnTo>
                <a:lnTo>
                  <a:pt x="33337" y="716756"/>
                </a:lnTo>
                <a:lnTo>
                  <a:pt x="45243" y="661987"/>
                </a:lnTo>
                <a:lnTo>
                  <a:pt x="54768" y="626269"/>
                </a:lnTo>
                <a:lnTo>
                  <a:pt x="54768" y="573881"/>
                </a:lnTo>
                <a:lnTo>
                  <a:pt x="64293" y="540544"/>
                </a:lnTo>
                <a:lnTo>
                  <a:pt x="78581" y="509587"/>
                </a:lnTo>
                <a:lnTo>
                  <a:pt x="85725" y="459581"/>
                </a:lnTo>
                <a:lnTo>
                  <a:pt x="92868" y="395287"/>
                </a:lnTo>
                <a:lnTo>
                  <a:pt x="97631" y="364331"/>
                </a:lnTo>
                <a:lnTo>
                  <a:pt x="104775" y="273844"/>
                </a:lnTo>
                <a:lnTo>
                  <a:pt x="102393" y="207169"/>
                </a:lnTo>
                <a:lnTo>
                  <a:pt x="121443" y="164306"/>
                </a:lnTo>
                <a:lnTo>
                  <a:pt x="123825" y="78581"/>
                </a:lnTo>
                <a:lnTo>
                  <a:pt x="138112" y="28575"/>
                </a:lnTo>
                <a:lnTo>
                  <a:pt x="190500" y="11906"/>
                </a:lnTo>
                <a:lnTo>
                  <a:pt x="233362" y="35719"/>
                </a:lnTo>
                <a:lnTo>
                  <a:pt x="264318" y="50006"/>
                </a:lnTo>
                <a:lnTo>
                  <a:pt x="314325" y="40481"/>
                </a:lnTo>
                <a:lnTo>
                  <a:pt x="335756" y="14287"/>
                </a:lnTo>
                <a:close/>
              </a:path>
            </a:pathLst>
          </a:custGeom>
          <a:blipFill>
            <a:blip r:embed="rId4"/>
            <a:stretch>
              <a:fillRect l="-99938" t="-65118" r="-44757" b="-1866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66E3815-D98B-8297-406F-49039F8AD0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t="2605" r="2527" b="2684"/>
          <a:stretch/>
        </p:blipFill>
        <p:spPr>
          <a:xfrm>
            <a:off x="12262644" y="1222401"/>
            <a:ext cx="4457488" cy="4450151"/>
          </a:xfrm>
          <a:prstGeom prst="rect">
            <a:avLst/>
          </a:prstGeom>
          <a:blipFill>
            <a:blip r:embed="rId4"/>
            <a:stretch>
              <a:fillRect l="-82052" t="-117788" r="-275254" b="-183670"/>
            </a:stretch>
          </a:blipFill>
          <a:ln>
            <a:noFill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8FCF38-D906-6C09-C6CC-D9BE42CD45CD}"/>
              </a:ext>
            </a:extLst>
          </p:cNvPr>
          <p:cNvSpPr/>
          <p:nvPr/>
        </p:nvSpPr>
        <p:spPr>
          <a:xfrm>
            <a:off x="4979195" y="2072543"/>
            <a:ext cx="2228850" cy="409575"/>
          </a:xfrm>
          <a:prstGeom prst="roundRect">
            <a:avLst/>
          </a:prstGeom>
          <a:solidFill>
            <a:srgbClr val="86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Industrial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6DF9A3-4E92-DD4E-C928-B599259B42BE}"/>
              </a:ext>
            </a:extLst>
          </p:cNvPr>
          <p:cNvSpPr/>
          <p:nvPr/>
        </p:nvSpPr>
        <p:spPr>
          <a:xfrm>
            <a:off x="8087864" y="1228726"/>
            <a:ext cx="578644" cy="664369"/>
          </a:xfrm>
          <a:custGeom>
            <a:avLst/>
            <a:gdLst>
              <a:gd name="connsiteX0" fmla="*/ 0 w 578644"/>
              <a:gd name="connsiteY0" fmla="*/ 0 h 664369"/>
              <a:gd name="connsiteX1" fmla="*/ 457200 w 578644"/>
              <a:gd name="connsiteY1" fmla="*/ 664369 h 664369"/>
              <a:gd name="connsiteX2" fmla="*/ 578644 w 578644"/>
              <a:gd name="connsiteY2" fmla="*/ 2382 h 664369"/>
              <a:gd name="connsiteX3" fmla="*/ 0 w 578644"/>
              <a:gd name="connsiteY3" fmla="*/ 0 h 66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644" h="664369">
                <a:moveTo>
                  <a:pt x="0" y="0"/>
                </a:moveTo>
                <a:lnTo>
                  <a:pt x="457200" y="664369"/>
                </a:lnTo>
                <a:lnTo>
                  <a:pt x="578644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3227" t="1729" r="-577106" b="-5699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88D553-CA79-7F26-2F54-183210A46AD0}"/>
              </a:ext>
            </a:extLst>
          </p:cNvPr>
          <p:cNvSpPr/>
          <p:nvPr/>
        </p:nvSpPr>
        <p:spPr>
          <a:xfrm>
            <a:off x="8539957" y="1228726"/>
            <a:ext cx="823912" cy="1376500"/>
          </a:xfrm>
          <a:custGeom>
            <a:avLst/>
            <a:gdLst>
              <a:gd name="connsiteX0" fmla="*/ 223837 w 823912"/>
              <a:gd name="connsiteY0" fmla="*/ 0 h 1409700"/>
              <a:gd name="connsiteX1" fmla="*/ 514350 w 823912"/>
              <a:gd name="connsiteY1" fmla="*/ 7144 h 1409700"/>
              <a:gd name="connsiteX2" fmla="*/ 526256 w 823912"/>
              <a:gd name="connsiteY2" fmla="*/ 40481 h 1409700"/>
              <a:gd name="connsiteX3" fmla="*/ 554831 w 823912"/>
              <a:gd name="connsiteY3" fmla="*/ 83344 h 1409700"/>
              <a:gd name="connsiteX4" fmla="*/ 571500 w 823912"/>
              <a:gd name="connsiteY4" fmla="*/ 145256 h 1409700"/>
              <a:gd name="connsiteX5" fmla="*/ 619125 w 823912"/>
              <a:gd name="connsiteY5" fmla="*/ 204788 h 1409700"/>
              <a:gd name="connsiteX6" fmla="*/ 642937 w 823912"/>
              <a:gd name="connsiteY6" fmla="*/ 247650 h 1409700"/>
              <a:gd name="connsiteX7" fmla="*/ 692944 w 823912"/>
              <a:gd name="connsiteY7" fmla="*/ 314325 h 1409700"/>
              <a:gd name="connsiteX8" fmla="*/ 731044 w 823912"/>
              <a:gd name="connsiteY8" fmla="*/ 419100 h 1409700"/>
              <a:gd name="connsiteX9" fmla="*/ 764381 w 823912"/>
              <a:gd name="connsiteY9" fmla="*/ 514350 h 1409700"/>
              <a:gd name="connsiteX10" fmla="*/ 781050 w 823912"/>
              <a:gd name="connsiteY10" fmla="*/ 559594 h 1409700"/>
              <a:gd name="connsiteX11" fmla="*/ 807244 w 823912"/>
              <a:gd name="connsiteY11" fmla="*/ 659606 h 1409700"/>
              <a:gd name="connsiteX12" fmla="*/ 812006 w 823912"/>
              <a:gd name="connsiteY12" fmla="*/ 745331 h 1409700"/>
              <a:gd name="connsiteX13" fmla="*/ 816769 w 823912"/>
              <a:gd name="connsiteY13" fmla="*/ 942975 h 1409700"/>
              <a:gd name="connsiteX14" fmla="*/ 816769 w 823912"/>
              <a:gd name="connsiteY14" fmla="*/ 1031081 h 1409700"/>
              <a:gd name="connsiteX15" fmla="*/ 823912 w 823912"/>
              <a:gd name="connsiteY15" fmla="*/ 1081088 h 1409700"/>
              <a:gd name="connsiteX16" fmla="*/ 821531 w 823912"/>
              <a:gd name="connsiteY16" fmla="*/ 1133475 h 1409700"/>
              <a:gd name="connsiteX17" fmla="*/ 804862 w 823912"/>
              <a:gd name="connsiteY17" fmla="*/ 1178719 h 1409700"/>
              <a:gd name="connsiteX18" fmla="*/ 797719 w 823912"/>
              <a:gd name="connsiteY18" fmla="*/ 1285875 h 1409700"/>
              <a:gd name="connsiteX19" fmla="*/ 773906 w 823912"/>
              <a:gd name="connsiteY19" fmla="*/ 1352550 h 1409700"/>
              <a:gd name="connsiteX20" fmla="*/ 738187 w 823912"/>
              <a:gd name="connsiteY20" fmla="*/ 1366838 h 1409700"/>
              <a:gd name="connsiteX21" fmla="*/ 697706 w 823912"/>
              <a:gd name="connsiteY21" fmla="*/ 1347788 h 1409700"/>
              <a:gd name="connsiteX22" fmla="*/ 659606 w 823912"/>
              <a:gd name="connsiteY22" fmla="*/ 1331119 h 1409700"/>
              <a:gd name="connsiteX23" fmla="*/ 559594 w 823912"/>
              <a:gd name="connsiteY23" fmla="*/ 1345406 h 1409700"/>
              <a:gd name="connsiteX24" fmla="*/ 526256 w 823912"/>
              <a:gd name="connsiteY24" fmla="*/ 1328738 h 1409700"/>
              <a:gd name="connsiteX25" fmla="*/ 495300 w 823912"/>
              <a:gd name="connsiteY25" fmla="*/ 1323975 h 1409700"/>
              <a:gd name="connsiteX26" fmla="*/ 495300 w 823912"/>
              <a:gd name="connsiteY26" fmla="*/ 1340644 h 1409700"/>
              <a:gd name="connsiteX27" fmla="*/ 495300 w 823912"/>
              <a:gd name="connsiteY27" fmla="*/ 1369219 h 1409700"/>
              <a:gd name="connsiteX28" fmla="*/ 504825 w 823912"/>
              <a:gd name="connsiteY28" fmla="*/ 1400175 h 1409700"/>
              <a:gd name="connsiteX29" fmla="*/ 442912 w 823912"/>
              <a:gd name="connsiteY29" fmla="*/ 1409700 h 1409700"/>
              <a:gd name="connsiteX30" fmla="*/ 423862 w 823912"/>
              <a:gd name="connsiteY30" fmla="*/ 1397794 h 1409700"/>
              <a:gd name="connsiteX31" fmla="*/ 414337 w 823912"/>
              <a:gd name="connsiteY31" fmla="*/ 1366838 h 1409700"/>
              <a:gd name="connsiteX32" fmla="*/ 402431 w 823912"/>
              <a:gd name="connsiteY32" fmla="*/ 1335881 h 1409700"/>
              <a:gd name="connsiteX33" fmla="*/ 388144 w 823912"/>
              <a:gd name="connsiteY33" fmla="*/ 1316831 h 1409700"/>
              <a:gd name="connsiteX34" fmla="*/ 333375 w 823912"/>
              <a:gd name="connsiteY34" fmla="*/ 1312069 h 1409700"/>
              <a:gd name="connsiteX35" fmla="*/ 271462 w 823912"/>
              <a:gd name="connsiteY35" fmla="*/ 1293019 h 1409700"/>
              <a:gd name="connsiteX36" fmla="*/ 190500 w 823912"/>
              <a:gd name="connsiteY36" fmla="*/ 1273969 h 1409700"/>
              <a:gd name="connsiteX37" fmla="*/ 107156 w 823912"/>
              <a:gd name="connsiteY37" fmla="*/ 1240631 h 1409700"/>
              <a:gd name="connsiteX38" fmla="*/ 11906 w 823912"/>
              <a:gd name="connsiteY38" fmla="*/ 1219200 h 1409700"/>
              <a:gd name="connsiteX39" fmla="*/ 0 w 823912"/>
              <a:gd name="connsiteY39" fmla="*/ 1166813 h 1409700"/>
              <a:gd name="connsiteX40" fmla="*/ 66675 w 823912"/>
              <a:gd name="connsiteY40" fmla="*/ 790575 h 1409700"/>
              <a:gd name="connsiteX41" fmla="*/ 92869 w 823912"/>
              <a:gd name="connsiteY41" fmla="*/ 547688 h 1409700"/>
              <a:gd name="connsiteX42" fmla="*/ 83344 w 823912"/>
              <a:gd name="connsiteY42" fmla="*/ 476250 h 1409700"/>
              <a:gd name="connsiteX43" fmla="*/ 97631 w 823912"/>
              <a:gd name="connsiteY43" fmla="*/ 404813 h 1409700"/>
              <a:gd name="connsiteX44" fmla="*/ 126206 w 823912"/>
              <a:gd name="connsiteY44" fmla="*/ 302419 h 1409700"/>
              <a:gd name="connsiteX45" fmla="*/ 154781 w 823912"/>
              <a:gd name="connsiteY45" fmla="*/ 247650 h 1409700"/>
              <a:gd name="connsiteX46" fmla="*/ 207169 w 823912"/>
              <a:gd name="connsiteY46" fmla="*/ 111919 h 1409700"/>
              <a:gd name="connsiteX47" fmla="*/ 223837 w 823912"/>
              <a:gd name="connsiteY47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23912" h="1409700">
                <a:moveTo>
                  <a:pt x="223837" y="0"/>
                </a:moveTo>
                <a:lnTo>
                  <a:pt x="514350" y="7144"/>
                </a:lnTo>
                <a:lnTo>
                  <a:pt x="526256" y="40481"/>
                </a:lnTo>
                <a:lnTo>
                  <a:pt x="554831" y="83344"/>
                </a:lnTo>
                <a:lnTo>
                  <a:pt x="571500" y="145256"/>
                </a:lnTo>
                <a:lnTo>
                  <a:pt x="619125" y="204788"/>
                </a:lnTo>
                <a:lnTo>
                  <a:pt x="642937" y="247650"/>
                </a:lnTo>
                <a:lnTo>
                  <a:pt x="692944" y="314325"/>
                </a:lnTo>
                <a:lnTo>
                  <a:pt x="731044" y="419100"/>
                </a:lnTo>
                <a:lnTo>
                  <a:pt x="764381" y="514350"/>
                </a:lnTo>
                <a:lnTo>
                  <a:pt x="781050" y="559594"/>
                </a:lnTo>
                <a:lnTo>
                  <a:pt x="807244" y="659606"/>
                </a:lnTo>
                <a:lnTo>
                  <a:pt x="812006" y="745331"/>
                </a:lnTo>
                <a:lnTo>
                  <a:pt x="816769" y="942975"/>
                </a:lnTo>
                <a:lnTo>
                  <a:pt x="816769" y="1031081"/>
                </a:lnTo>
                <a:lnTo>
                  <a:pt x="823912" y="1081088"/>
                </a:lnTo>
                <a:lnTo>
                  <a:pt x="821531" y="1133475"/>
                </a:lnTo>
                <a:lnTo>
                  <a:pt x="804862" y="1178719"/>
                </a:lnTo>
                <a:lnTo>
                  <a:pt x="797719" y="1285875"/>
                </a:lnTo>
                <a:lnTo>
                  <a:pt x="773906" y="1352550"/>
                </a:lnTo>
                <a:lnTo>
                  <a:pt x="738187" y="1366838"/>
                </a:lnTo>
                <a:lnTo>
                  <a:pt x="697706" y="1347788"/>
                </a:lnTo>
                <a:lnTo>
                  <a:pt x="659606" y="1331119"/>
                </a:lnTo>
                <a:lnTo>
                  <a:pt x="559594" y="1345406"/>
                </a:lnTo>
                <a:lnTo>
                  <a:pt x="526256" y="1328738"/>
                </a:lnTo>
                <a:lnTo>
                  <a:pt x="495300" y="1323975"/>
                </a:lnTo>
                <a:lnTo>
                  <a:pt x="495300" y="1340644"/>
                </a:lnTo>
                <a:lnTo>
                  <a:pt x="495300" y="1369219"/>
                </a:lnTo>
                <a:lnTo>
                  <a:pt x="504825" y="1400175"/>
                </a:lnTo>
                <a:lnTo>
                  <a:pt x="442912" y="1409700"/>
                </a:lnTo>
                <a:lnTo>
                  <a:pt x="423862" y="1397794"/>
                </a:lnTo>
                <a:lnTo>
                  <a:pt x="414337" y="1366838"/>
                </a:lnTo>
                <a:lnTo>
                  <a:pt x="402431" y="1335881"/>
                </a:lnTo>
                <a:lnTo>
                  <a:pt x="388144" y="1316831"/>
                </a:lnTo>
                <a:lnTo>
                  <a:pt x="333375" y="1312069"/>
                </a:lnTo>
                <a:lnTo>
                  <a:pt x="271462" y="1293019"/>
                </a:lnTo>
                <a:lnTo>
                  <a:pt x="190500" y="1273969"/>
                </a:lnTo>
                <a:lnTo>
                  <a:pt x="107156" y="1240631"/>
                </a:lnTo>
                <a:lnTo>
                  <a:pt x="11906" y="1219200"/>
                </a:lnTo>
                <a:lnTo>
                  <a:pt x="0" y="1166813"/>
                </a:lnTo>
                <a:lnTo>
                  <a:pt x="66675" y="790575"/>
                </a:lnTo>
                <a:lnTo>
                  <a:pt x="92869" y="547688"/>
                </a:lnTo>
                <a:lnTo>
                  <a:pt x="83344" y="476250"/>
                </a:lnTo>
                <a:lnTo>
                  <a:pt x="97631" y="404813"/>
                </a:lnTo>
                <a:lnTo>
                  <a:pt x="126206" y="302419"/>
                </a:lnTo>
                <a:lnTo>
                  <a:pt x="154781" y="247650"/>
                </a:lnTo>
                <a:lnTo>
                  <a:pt x="207169" y="111919"/>
                </a:lnTo>
                <a:lnTo>
                  <a:pt x="223837" y="0"/>
                </a:lnTo>
                <a:close/>
              </a:path>
            </a:pathLst>
          </a:custGeom>
          <a:blipFill>
            <a:blip r:embed="rId6"/>
            <a:stretch>
              <a:fillRect l="-120676" t="2355" r="-319062" b="-2167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B3F9CDE-76C6-4EFF-E45D-ECF1DF688F5B}"/>
              </a:ext>
            </a:extLst>
          </p:cNvPr>
          <p:cNvSpPr/>
          <p:nvPr/>
        </p:nvSpPr>
        <p:spPr>
          <a:xfrm>
            <a:off x="9097169" y="1228726"/>
            <a:ext cx="2724150" cy="1814650"/>
          </a:xfrm>
          <a:custGeom>
            <a:avLst/>
            <a:gdLst>
              <a:gd name="connsiteX0" fmla="*/ 0 w 2724150"/>
              <a:gd name="connsiteY0" fmla="*/ 0 h 1845469"/>
              <a:gd name="connsiteX1" fmla="*/ 61913 w 2724150"/>
              <a:gd name="connsiteY1" fmla="*/ 50007 h 1845469"/>
              <a:gd name="connsiteX2" fmla="*/ 119063 w 2724150"/>
              <a:gd name="connsiteY2" fmla="*/ 109538 h 1845469"/>
              <a:gd name="connsiteX3" fmla="*/ 171450 w 2724150"/>
              <a:gd name="connsiteY3" fmla="*/ 216694 h 1845469"/>
              <a:gd name="connsiteX4" fmla="*/ 252413 w 2724150"/>
              <a:gd name="connsiteY4" fmla="*/ 373857 h 1845469"/>
              <a:gd name="connsiteX5" fmla="*/ 314325 w 2724150"/>
              <a:gd name="connsiteY5" fmla="*/ 578644 h 1845469"/>
              <a:gd name="connsiteX6" fmla="*/ 350044 w 2724150"/>
              <a:gd name="connsiteY6" fmla="*/ 685800 h 1845469"/>
              <a:gd name="connsiteX7" fmla="*/ 371475 w 2724150"/>
              <a:gd name="connsiteY7" fmla="*/ 862013 h 1845469"/>
              <a:gd name="connsiteX8" fmla="*/ 464344 w 2724150"/>
              <a:gd name="connsiteY8" fmla="*/ 859632 h 1845469"/>
              <a:gd name="connsiteX9" fmla="*/ 531019 w 2724150"/>
              <a:gd name="connsiteY9" fmla="*/ 878682 h 1845469"/>
              <a:gd name="connsiteX10" fmla="*/ 578644 w 2724150"/>
              <a:gd name="connsiteY10" fmla="*/ 881063 h 1845469"/>
              <a:gd name="connsiteX11" fmla="*/ 595313 w 2724150"/>
              <a:gd name="connsiteY11" fmla="*/ 859632 h 1845469"/>
              <a:gd name="connsiteX12" fmla="*/ 621507 w 2724150"/>
              <a:gd name="connsiteY12" fmla="*/ 835819 h 1845469"/>
              <a:gd name="connsiteX13" fmla="*/ 673894 w 2724150"/>
              <a:gd name="connsiteY13" fmla="*/ 857250 h 1845469"/>
              <a:gd name="connsiteX14" fmla="*/ 714375 w 2724150"/>
              <a:gd name="connsiteY14" fmla="*/ 876300 h 1845469"/>
              <a:gd name="connsiteX15" fmla="*/ 735807 w 2724150"/>
              <a:gd name="connsiteY15" fmla="*/ 881063 h 1845469"/>
              <a:gd name="connsiteX16" fmla="*/ 754857 w 2724150"/>
              <a:gd name="connsiteY16" fmla="*/ 878682 h 1845469"/>
              <a:gd name="connsiteX17" fmla="*/ 802482 w 2724150"/>
              <a:gd name="connsiteY17" fmla="*/ 864394 h 1845469"/>
              <a:gd name="connsiteX18" fmla="*/ 871538 w 2724150"/>
              <a:gd name="connsiteY18" fmla="*/ 857250 h 1845469"/>
              <a:gd name="connsiteX19" fmla="*/ 895350 w 2724150"/>
              <a:gd name="connsiteY19" fmla="*/ 857250 h 1845469"/>
              <a:gd name="connsiteX20" fmla="*/ 966788 w 2724150"/>
              <a:gd name="connsiteY20" fmla="*/ 862013 h 1845469"/>
              <a:gd name="connsiteX21" fmla="*/ 1000125 w 2724150"/>
              <a:gd name="connsiteY21" fmla="*/ 862013 h 1845469"/>
              <a:gd name="connsiteX22" fmla="*/ 1066800 w 2724150"/>
              <a:gd name="connsiteY22" fmla="*/ 862013 h 1845469"/>
              <a:gd name="connsiteX23" fmla="*/ 1088232 w 2724150"/>
              <a:gd name="connsiteY23" fmla="*/ 864394 h 1845469"/>
              <a:gd name="connsiteX24" fmla="*/ 1178719 w 2724150"/>
              <a:gd name="connsiteY24" fmla="*/ 869157 h 1845469"/>
              <a:gd name="connsiteX25" fmla="*/ 1223963 w 2724150"/>
              <a:gd name="connsiteY25" fmla="*/ 869157 h 1845469"/>
              <a:gd name="connsiteX26" fmla="*/ 1243013 w 2724150"/>
              <a:gd name="connsiteY26" fmla="*/ 876300 h 1845469"/>
              <a:gd name="connsiteX27" fmla="*/ 1321594 w 2724150"/>
              <a:gd name="connsiteY27" fmla="*/ 881063 h 1845469"/>
              <a:gd name="connsiteX28" fmla="*/ 1352550 w 2724150"/>
              <a:gd name="connsiteY28" fmla="*/ 883444 h 1845469"/>
              <a:gd name="connsiteX29" fmla="*/ 1509713 w 2724150"/>
              <a:gd name="connsiteY29" fmla="*/ 888207 h 1845469"/>
              <a:gd name="connsiteX30" fmla="*/ 1538288 w 2724150"/>
              <a:gd name="connsiteY30" fmla="*/ 892969 h 1845469"/>
              <a:gd name="connsiteX31" fmla="*/ 1669257 w 2724150"/>
              <a:gd name="connsiteY31" fmla="*/ 892969 h 1845469"/>
              <a:gd name="connsiteX32" fmla="*/ 1762125 w 2724150"/>
              <a:gd name="connsiteY32" fmla="*/ 897732 h 1845469"/>
              <a:gd name="connsiteX33" fmla="*/ 1854994 w 2724150"/>
              <a:gd name="connsiteY33" fmla="*/ 900113 h 1845469"/>
              <a:gd name="connsiteX34" fmla="*/ 1933575 w 2724150"/>
              <a:gd name="connsiteY34" fmla="*/ 897732 h 1845469"/>
              <a:gd name="connsiteX35" fmla="*/ 1952625 w 2724150"/>
              <a:gd name="connsiteY35" fmla="*/ 895350 h 1845469"/>
              <a:gd name="connsiteX36" fmla="*/ 1947863 w 2724150"/>
              <a:gd name="connsiteY36" fmla="*/ 954882 h 1845469"/>
              <a:gd name="connsiteX37" fmla="*/ 1900238 w 2724150"/>
              <a:gd name="connsiteY37" fmla="*/ 1038225 h 1845469"/>
              <a:gd name="connsiteX38" fmla="*/ 1907382 w 2724150"/>
              <a:gd name="connsiteY38" fmla="*/ 1140619 h 1845469"/>
              <a:gd name="connsiteX39" fmla="*/ 1938338 w 2724150"/>
              <a:gd name="connsiteY39" fmla="*/ 1216819 h 1845469"/>
              <a:gd name="connsiteX40" fmla="*/ 1966913 w 2724150"/>
              <a:gd name="connsiteY40" fmla="*/ 1300163 h 1845469"/>
              <a:gd name="connsiteX41" fmla="*/ 1988344 w 2724150"/>
              <a:gd name="connsiteY41" fmla="*/ 1466850 h 1845469"/>
              <a:gd name="connsiteX42" fmla="*/ 1983582 w 2724150"/>
              <a:gd name="connsiteY42" fmla="*/ 1519238 h 1845469"/>
              <a:gd name="connsiteX43" fmla="*/ 2007394 w 2724150"/>
              <a:gd name="connsiteY43" fmla="*/ 1612107 h 1845469"/>
              <a:gd name="connsiteX44" fmla="*/ 2002632 w 2724150"/>
              <a:gd name="connsiteY44" fmla="*/ 1690688 h 1845469"/>
              <a:gd name="connsiteX45" fmla="*/ 2009775 w 2724150"/>
              <a:gd name="connsiteY45" fmla="*/ 1743075 h 1845469"/>
              <a:gd name="connsiteX46" fmla="*/ 2026444 w 2724150"/>
              <a:gd name="connsiteY46" fmla="*/ 1783557 h 1845469"/>
              <a:gd name="connsiteX47" fmla="*/ 2078832 w 2724150"/>
              <a:gd name="connsiteY47" fmla="*/ 1788319 h 1845469"/>
              <a:gd name="connsiteX48" fmla="*/ 2052638 w 2724150"/>
              <a:gd name="connsiteY48" fmla="*/ 1831182 h 1845469"/>
              <a:gd name="connsiteX49" fmla="*/ 2145507 w 2724150"/>
              <a:gd name="connsiteY49" fmla="*/ 1835944 h 1845469"/>
              <a:gd name="connsiteX50" fmla="*/ 2300288 w 2724150"/>
              <a:gd name="connsiteY50" fmla="*/ 1845469 h 1845469"/>
              <a:gd name="connsiteX51" fmla="*/ 2421732 w 2724150"/>
              <a:gd name="connsiteY51" fmla="*/ 1828800 h 1845469"/>
              <a:gd name="connsiteX52" fmla="*/ 2459832 w 2724150"/>
              <a:gd name="connsiteY52" fmla="*/ 1802607 h 1845469"/>
              <a:gd name="connsiteX53" fmla="*/ 2528888 w 2724150"/>
              <a:gd name="connsiteY53" fmla="*/ 1804988 h 1845469"/>
              <a:gd name="connsiteX54" fmla="*/ 2574132 w 2724150"/>
              <a:gd name="connsiteY54" fmla="*/ 1804988 h 1845469"/>
              <a:gd name="connsiteX55" fmla="*/ 2640807 w 2724150"/>
              <a:gd name="connsiteY55" fmla="*/ 1814513 h 1845469"/>
              <a:gd name="connsiteX56" fmla="*/ 2695575 w 2724150"/>
              <a:gd name="connsiteY56" fmla="*/ 1831182 h 1845469"/>
              <a:gd name="connsiteX57" fmla="*/ 2712244 w 2724150"/>
              <a:gd name="connsiteY57" fmla="*/ 1828800 h 1845469"/>
              <a:gd name="connsiteX58" fmla="*/ 2724150 w 2724150"/>
              <a:gd name="connsiteY58" fmla="*/ 1759744 h 1845469"/>
              <a:gd name="connsiteX59" fmla="*/ 2700338 w 2724150"/>
              <a:gd name="connsiteY59" fmla="*/ 1585913 h 1845469"/>
              <a:gd name="connsiteX60" fmla="*/ 2700338 w 2724150"/>
              <a:gd name="connsiteY60" fmla="*/ 1559719 h 1845469"/>
              <a:gd name="connsiteX61" fmla="*/ 2697957 w 2724150"/>
              <a:gd name="connsiteY61" fmla="*/ 1350169 h 1845469"/>
              <a:gd name="connsiteX62" fmla="*/ 2686050 w 2724150"/>
              <a:gd name="connsiteY62" fmla="*/ 988219 h 1845469"/>
              <a:gd name="connsiteX63" fmla="*/ 2686050 w 2724150"/>
              <a:gd name="connsiteY63" fmla="*/ 947738 h 1845469"/>
              <a:gd name="connsiteX64" fmla="*/ 2643188 w 2724150"/>
              <a:gd name="connsiteY64" fmla="*/ 895350 h 1845469"/>
              <a:gd name="connsiteX65" fmla="*/ 2612232 w 2724150"/>
              <a:gd name="connsiteY65" fmla="*/ 845344 h 1845469"/>
              <a:gd name="connsiteX66" fmla="*/ 2614613 w 2724150"/>
              <a:gd name="connsiteY66" fmla="*/ 792957 h 1845469"/>
              <a:gd name="connsiteX67" fmla="*/ 2667000 w 2724150"/>
              <a:gd name="connsiteY67" fmla="*/ 702469 h 1845469"/>
              <a:gd name="connsiteX68" fmla="*/ 2681288 w 2724150"/>
              <a:gd name="connsiteY68" fmla="*/ 621507 h 1845469"/>
              <a:gd name="connsiteX69" fmla="*/ 2681288 w 2724150"/>
              <a:gd name="connsiteY69" fmla="*/ 523875 h 1845469"/>
              <a:gd name="connsiteX70" fmla="*/ 2676525 w 2724150"/>
              <a:gd name="connsiteY70" fmla="*/ 440532 h 1845469"/>
              <a:gd name="connsiteX71" fmla="*/ 2700338 w 2724150"/>
              <a:gd name="connsiteY71" fmla="*/ 347663 h 1845469"/>
              <a:gd name="connsiteX72" fmla="*/ 2686050 w 2724150"/>
              <a:gd name="connsiteY72" fmla="*/ 242888 h 1845469"/>
              <a:gd name="connsiteX73" fmla="*/ 2683669 w 2724150"/>
              <a:gd name="connsiteY73" fmla="*/ 219075 h 1845469"/>
              <a:gd name="connsiteX74" fmla="*/ 2678907 w 2724150"/>
              <a:gd name="connsiteY74" fmla="*/ 166688 h 1845469"/>
              <a:gd name="connsiteX75" fmla="*/ 2650332 w 2724150"/>
              <a:gd name="connsiteY75" fmla="*/ 114300 h 1845469"/>
              <a:gd name="connsiteX76" fmla="*/ 2624138 w 2724150"/>
              <a:gd name="connsiteY76" fmla="*/ 71438 h 1845469"/>
              <a:gd name="connsiteX77" fmla="*/ 2590800 w 2724150"/>
              <a:gd name="connsiteY77" fmla="*/ 21432 h 1845469"/>
              <a:gd name="connsiteX78" fmla="*/ 2555082 w 2724150"/>
              <a:gd name="connsiteY78" fmla="*/ 7144 h 1845469"/>
              <a:gd name="connsiteX79" fmla="*/ 2536032 w 2724150"/>
              <a:gd name="connsiteY79" fmla="*/ 2382 h 1845469"/>
              <a:gd name="connsiteX80" fmla="*/ 0 w 2724150"/>
              <a:gd name="connsiteY80" fmla="*/ 0 h 184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724150" h="1845469">
                <a:moveTo>
                  <a:pt x="0" y="0"/>
                </a:moveTo>
                <a:lnTo>
                  <a:pt x="61913" y="50007"/>
                </a:lnTo>
                <a:lnTo>
                  <a:pt x="119063" y="109538"/>
                </a:lnTo>
                <a:lnTo>
                  <a:pt x="171450" y="216694"/>
                </a:lnTo>
                <a:lnTo>
                  <a:pt x="252413" y="373857"/>
                </a:lnTo>
                <a:lnTo>
                  <a:pt x="314325" y="578644"/>
                </a:lnTo>
                <a:lnTo>
                  <a:pt x="350044" y="685800"/>
                </a:lnTo>
                <a:lnTo>
                  <a:pt x="371475" y="862013"/>
                </a:lnTo>
                <a:lnTo>
                  <a:pt x="464344" y="859632"/>
                </a:lnTo>
                <a:lnTo>
                  <a:pt x="531019" y="878682"/>
                </a:lnTo>
                <a:lnTo>
                  <a:pt x="578644" y="881063"/>
                </a:lnTo>
                <a:lnTo>
                  <a:pt x="595313" y="859632"/>
                </a:lnTo>
                <a:lnTo>
                  <a:pt x="621507" y="835819"/>
                </a:lnTo>
                <a:lnTo>
                  <a:pt x="673894" y="857250"/>
                </a:lnTo>
                <a:lnTo>
                  <a:pt x="714375" y="876300"/>
                </a:lnTo>
                <a:lnTo>
                  <a:pt x="735807" y="881063"/>
                </a:lnTo>
                <a:lnTo>
                  <a:pt x="754857" y="878682"/>
                </a:lnTo>
                <a:lnTo>
                  <a:pt x="802482" y="864394"/>
                </a:lnTo>
                <a:lnTo>
                  <a:pt x="871538" y="857250"/>
                </a:lnTo>
                <a:lnTo>
                  <a:pt x="895350" y="857250"/>
                </a:lnTo>
                <a:lnTo>
                  <a:pt x="966788" y="862013"/>
                </a:lnTo>
                <a:lnTo>
                  <a:pt x="1000125" y="862013"/>
                </a:lnTo>
                <a:lnTo>
                  <a:pt x="1066800" y="862013"/>
                </a:lnTo>
                <a:lnTo>
                  <a:pt x="1088232" y="864394"/>
                </a:lnTo>
                <a:lnTo>
                  <a:pt x="1178719" y="869157"/>
                </a:lnTo>
                <a:lnTo>
                  <a:pt x="1223963" y="869157"/>
                </a:lnTo>
                <a:lnTo>
                  <a:pt x="1243013" y="876300"/>
                </a:lnTo>
                <a:lnTo>
                  <a:pt x="1321594" y="881063"/>
                </a:lnTo>
                <a:lnTo>
                  <a:pt x="1352550" y="883444"/>
                </a:lnTo>
                <a:lnTo>
                  <a:pt x="1509713" y="888207"/>
                </a:lnTo>
                <a:lnTo>
                  <a:pt x="1538288" y="892969"/>
                </a:lnTo>
                <a:lnTo>
                  <a:pt x="1669257" y="892969"/>
                </a:lnTo>
                <a:lnTo>
                  <a:pt x="1762125" y="897732"/>
                </a:lnTo>
                <a:lnTo>
                  <a:pt x="1854994" y="900113"/>
                </a:lnTo>
                <a:lnTo>
                  <a:pt x="1933575" y="897732"/>
                </a:lnTo>
                <a:lnTo>
                  <a:pt x="1952625" y="895350"/>
                </a:lnTo>
                <a:lnTo>
                  <a:pt x="1947863" y="954882"/>
                </a:lnTo>
                <a:lnTo>
                  <a:pt x="1900238" y="1038225"/>
                </a:lnTo>
                <a:lnTo>
                  <a:pt x="1907382" y="1140619"/>
                </a:lnTo>
                <a:lnTo>
                  <a:pt x="1938338" y="1216819"/>
                </a:lnTo>
                <a:lnTo>
                  <a:pt x="1966913" y="1300163"/>
                </a:lnTo>
                <a:lnTo>
                  <a:pt x="1988344" y="1466850"/>
                </a:lnTo>
                <a:lnTo>
                  <a:pt x="1983582" y="1519238"/>
                </a:lnTo>
                <a:lnTo>
                  <a:pt x="2007394" y="1612107"/>
                </a:lnTo>
                <a:lnTo>
                  <a:pt x="2002632" y="1690688"/>
                </a:lnTo>
                <a:lnTo>
                  <a:pt x="2009775" y="1743075"/>
                </a:lnTo>
                <a:lnTo>
                  <a:pt x="2026444" y="1783557"/>
                </a:lnTo>
                <a:lnTo>
                  <a:pt x="2078832" y="1788319"/>
                </a:lnTo>
                <a:lnTo>
                  <a:pt x="2052638" y="1831182"/>
                </a:lnTo>
                <a:lnTo>
                  <a:pt x="2145507" y="1835944"/>
                </a:lnTo>
                <a:lnTo>
                  <a:pt x="2300288" y="1845469"/>
                </a:lnTo>
                <a:lnTo>
                  <a:pt x="2421732" y="1828800"/>
                </a:lnTo>
                <a:lnTo>
                  <a:pt x="2459832" y="1802607"/>
                </a:lnTo>
                <a:lnTo>
                  <a:pt x="2528888" y="1804988"/>
                </a:lnTo>
                <a:lnTo>
                  <a:pt x="2574132" y="1804988"/>
                </a:lnTo>
                <a:lnTo>
                  <a:pt x="2640807" y="1814513"/>
                </a:lnTo>
                <a:lnTo>
                  <a:pt x="2695575" y="1831182"/>
                </a:lnTo>
                <a:lnTo>
                  <a:pt x="2712244" y="1828800"/>
                </a:lnTo>
                <a:lnTo>
                  <a:pt x="2724150" y="1759744"/>
                </a:lnTo>
                <a:lnTo>
                  <a:pt x="2700338" y="1585913"/>
                </a:lnTo>
                <a:lnTo>
                  <a:pt x="2700338" y="1559719"/>
                </a:lnTo>
                <a:cubicBezTo>
                  <a:pt x="2699544" y="1489869"/>
                  <a:pt x="2698751" y="1420019"/>
                  <a:pt x="2697957" y="1350169"/>
                </a:cubicBezTo>
                <a:lnTo>
                  <a:pt x="2686050" y="988219"/>
                </a:lnTo>
                <a:lnTo>
                  <a:pt x="2686050" y="947738"/>
                </a:lnTo>
                <a:lnTo>
                  <a:pt x="2643188" y="895350"/>
                </a:lnTo>
                <a:lnTo>
                  <a:pt x="2612232" y="845344"/>
                </a:lnTo>
                <a:lnTo>
                  <a:pt x="2614613" y="792957"/>
                </a:lnTo>
                <a:lnTo>
                  <a:pt x="2667000" y="702469"/>
                </a:lnTo>
                <a:lnTo>
                  <a:pt x="2681288" y="621507"/>
                </a:lnTo>
                <a:lnTo>
                  <a:pt x="2681288" y="523875"/>
                </a:lnTo>
                <a:lnTo>
                  <a:pt x="2676525" y="440532"/>
                </a:lnTo>
                <a:lnTo>
                  <a:pt x="2700338" y="347663"/>
                </a:lnTo>
                <a:lnTo>
                  <a:pt x="2686050" y="242888"/>
                </a:lnTo>
                <a:lnTo>
                  <a:pt x="2683669" y="219075"/>
                </a:lnTo>
                <a:lnTo>
                  <a:pt x="2678907" y="166688"/>
                </a:lnTo>
                <a:lnTo>
                  <a:pt x="2650332" y="114300"/>
                </a:lnTo>
                <a:lnTo>
                  <a:pt x="2624138" y="71438"/>
                </a:lnTo>
                <a:lnTo>
                  <a:pt x="2590800" y="21432"/>
                </a:lnTo>
                <a:lnTo>
                  <a:pt x="2555082" y="7144"/>
                </a:lnTo>
                <a:lnTo>
                  <a:pt x="2536032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198" t="-379" r="-6675" b="-1406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406DA2B-1B94-D3EB-1CD5-514A84160433}"/>
              </a:ext>
            </a:extLst>
          </p:cNvPr>
          <p:cNvSpPr/>
          <p:nvPr/>
        </p:nvSpPr>
        <p:spPr>
          <a:xfrm>
            <a:off x="7539038" y="3595826"/>
            <a:ext cx="1530350" cy="2057400"/>
          </a:xfrm>
          <a:custGeom>
            <a:avLst/>
            <a:gdLst>
              <a:gd name="connsiteX0" fmla="*/ 12700 w 1530350"/>
              <a:gd name="connsiteY0" fmla="*/ 0 h 2057400"/>
              <a:gd name="connsiteX1" fmla="*/ 76200 w 1530350"/>
              <a:gd name="connsiteY1" fmla="*/ 47625 h 2057400"/>
              <a:gd name="connsiteX2" fmla="*/ 142875 w 1530350"/>
              <a:gd name="connsiteY2" fmla="*/ 82550 h 2057400"/>
              <a:gd name="connsiteX3" fmla="*/ 219075 w 1530350"/>
              <a:gd name="connsiteY3" fmla="*/ 85725 h 2057400"/>
              <a:gd name="connsiteX4" fmla="*/ 285750 w 1530350"/>
              <a:gd name="connsiteY4" fmla="*/ 76200 h 2057400"/>
              <a:gd name="connsiteX5" fmla="*/ 403225 w 1530350"/>
              <a:gd name="connsiteY5" fmla="*/ 66675 h 2057400"/>
              <a:gd name="connsiteX6" fmla="*/ 403225 w 1530350"/>
              <a:gd name="connsiteY6" fmla="*/ 66675 h 2057400"/>
              <a:gd name="connsiteX7" fmla="*/ 422275 w 1530350"/>
              <a:gd name="connsiteY7" fmla="*/ 101600 h 2057400"/>
              <a:gd name="connsiteX8" fmla="*/ 434975 w 1530350"/>
              <a:gd name="connsiteY8" fmla="*/ 123825 h 2057400"/>
              <a:gd name="connsiteX9" fmla="*/ 438150 w 1530350"/>
              <a:gd name="connsiteY9" fmla="*/ 152400 h 2057400"/>
              <a:gd name="connsiteX10" fmla="*/ 469900 w 1530350"/>
              <a:gd name="connsiteY10" fmla="*/ 190500 h 2057400"/>
              <a:gd name="connsiteX11" fmla="*/ 549275 w 1530350"/>
              <a:gd name="connsiteY11" fmla="*/ 209550 h 2057400"/>
              <a:gd name="connsiteX12" fmla="*/ 587375 w 1530350"/>
              <a:gd name="connsiteY12" fmla="*/ 209550 h 2057400"/>
              <a:gd name="connsiteX13" fmla="*/ 723900 w 1530350"/>
              <a:gd name="connsiteY13" fmla="*/ 177800 h 2057400"/>
              <a:gd name="connsiteX14" fmla="*/ 854075 w 1530350"/>
              <a:gd name="connsiteY14" fmla="*/ 133350 h 2057400"/>
              <a:gd name="connsiteX15" fmla="*/ 1050925 w 1530350"/>
              <a:gd name="connsiteY15" fmla="*/ 88900 h 2057400"/>
              <a:gd name="connsiteX16" fmla="*/ 1209675 w 1530350"/>
              <a:gd name="connsiteY16" fmla="*/ 47625 h 2057400"/>
              <a:gd name="connsiteX17" fmla="*/ 1241425 w 1530350"/>
              <a:gd name="connsiteY17" fmla="*/ 28575 h 2057400"/>
              <a:gd name="connsiteX18" fmla="*/ 1304925 w 1530350"/>
              <a:gd name="connsiteY18" fmla="*/ 22225 h 2057400"/>
              <a:gd name="connsiteX19" fmla="*/ 1381125 w 1530350"/>
              <a:gd name="connsiteY19" fmla="*/ 28575 h 2057400"/>
              <a:gd name="connsiteX20" fmla="*/ 1485900 w 1530350"/>
              <a:gd name="connsiteY20" fmla="*/ 47625 h 2057400"/>
              <a:gd name="connsiteX21" fmla="*/ 1530350 w 1530350"/>
              <a:gd name="connsiteY21" fmla="*/ 76200 h 2057400"/>
              <a:gd name="connsiteX22" fmla="*/ 1530350 w 1530350"/>
              <a:gd name="connsiteY22" fmla="*/ 146050 h 2057400"/>
              <a:gd name="connsiteX23" fmla="*/ 1482725 w 1530350"/>
              <a:gd name="connsiteY23" fmla="*/ 273050 h 2057400"/>
              <a:gd name="connsiteX24" fmla="*/ 1492250 w 1530350"/>
              <a:gd name="connsiteY24" fmla="*/ 339725 h 2057400"/>
              <a:gd name="connsiteX25" fmla="*/ 1482725 w 1530350"/>
              <a:gd name="connsiteY25" fmla="*/ 479425 h 2057400"/>
              <a:gd name="connsiteX26" fmla="*/ 1460500 w 1530350"/>
              <a:gd name="connsiteY26" fmla="*/ 657225 h 2057400"/>
              <a:gd name="connsiteX27" fmla="*/ 1425575 w 1530350"/>
              <a:gd name="connsiteY27" fmla="*/ 784225 h 2057400"/>
              <a:gd name="connsiteX28" fmla="*/ 1397000 w 1530350"/>
              <a:gd name="connsiteY28" fmla="*/ 936625 h 2057400"/>
              <a:gd name="connsiteX29" fmla="*/ 1381125 w 1530350"/>
              <a:gd name="connsiteY29" fmla="*/ 1050925 h 2057400"/>
              <a:gd name="connsiteX30" fmla="*/ 1346200 w 1530350"/>
              <a:gd name="connsiteY30" fmla="*/ 1292225 h 2057400"/>
              <a:gd name="connsiteX31" fmla="*/ 1260475 w 1530350"/>
              <a:gd name="connsiteY31" fmla="*/ 1587500 h 2057400"/>
              <a:gd name="connsiteX32" fmla="*/ 1235075 w 1530350"/>
              <a:gd name="connsiteY32" fmla="*/ 1806575 h 2057400"/>
              <a:gd name="connsiteX33" fmla="*/ 1203325 w 1530350"/>
              <a:gd name="connsiteY33" fmla="*/ 2057400 h 2057400"/>
              <a:gd name="connsiteX34" fmla="*/ 0 w 1530350"/>
              <a:gd name="connsiteY34" fmla="*/ 2051050 h 2057400"/>
              <a:gd name="connsiteX35" fmla="*/ 12700 w 1530350"/>
              <a:gd name="connsiteY35" fmla="*/ 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30350" h="2057400">
                <a:moveTo>
                  <a:pt x="12700" y="0"/>
                </a:moveTo>
                <a:lnTo>
                  <a:pt x="76200" y="47625"/>
                </a:lnTo>
                <a:lnTo>
                  <a:pt x="142875" y="82550"/>
                </a:lnTo>
                <a:lnTo>
                  <a:pt x="219075" y="85725"/>
                </a:lnTo>
                <a:lnTo>
                  <a:pt x="285750" y="76200"/>
                </a:lnTo>
                <a:lnTo>
                  <a:pt x="403225" y="66675"/>
                </a:lnTo>
                <a:lnTo>
                  <a:pt x="403225" y="66675"/>
                </a:lnTo>
                <a:cubicBezTo>
                  <a:pt x="420249" y="97319"/>
                  <a:pt x="414227" y="85504"/>
                  <a:pt x="422275" y="101600"/>
                </a:cubicBezTo>
                <a:lnTo>
                  <a:pt x="434975" y="123825"/>
                </a:lnTo>
                <a:lnTo>
                  <a:pt x="438150" y="152400"/>
                </a:lnTo>
                <a:lnTo>
                  <a:pt x="469900" y="190500"/>
                </a:lnTo>
                <a:lnTo>
                  <a:pt x="549275" y="209550"/>
                </a:lnTo>
                <a:lnTo>
                  <a:pt x="587375" y="209550"/>
                </a:lnTo>
                <a:lnTo>
                  <a:pt x="723900" y="177800"/>
                </a:lnTo>
                <a:lnTo>
                  <a:pt x="854075" y="133350"/>
                </a:lnTo>
                <a:lnTo>
                  <a:pt x="1050925" y="88900"/>
                </a:lnTo>
                <a:lnTo>
                  <a:pt x="1209675" y="47625"/>
                </a:lnTo>
                <a:lnTo>
                  <a:pt x="1241425" y="28575"/>
                </a:lnTo>
                <a:lnTo>
                  <a:pt x="1304925" y="22225"/>
                </a:lnTo>
                <a:lnTo>
                  <a:pt x="1381125" y="28575"/>
                </a:lnTo>
                <a:lnTo>
                  <a:pt x="1485900" y="47625"/>
                </a:lnTo>
                <a:lnTo>
                  <a:pt x="1530350" y="76200"/>
                </a:lnTo>
                <a:lnTo>
                  <a:pt x="1530350" y="146050"/>
                </a:lnTo>
                <a:lnTo>
                  <a:pt x="1482725" y="273050"/>
                </a:lnTo>
                <a:lnTo>
                  <a:pt x="1492250" y="339725"/>
                </a:lnTo>
                <a:lnTo>
                  <a:pt x="1482725" y="479425"/>
                </a:lnTo>
                <a:lnTo>
                  <a:pt x="1460500" y="657225"/>
                </a:lnTo>
                <a:lnTo>
                  <a:pt x="1425575" y="784225"/>
                </a:lnTo>
                <a:lnTo>
                  <a:pt x="1397000" y="936625"/>
                </a:lnTo>
                <a:lnTo>
                  <a:pt x="1381125" y="1050925"/>
                </a:lnTo>
                <a:lnTo>
                  <a:pt x="1346200" y="1292225"/>
                </a:lnTo>
                <a:lnTo>
                  <a:pt x="1260475" y="1587500"/>
                </a:lnTo>
                <a:lnTo>
                  <a:pt x="1235075" y="1806575"/>
                </a:lnTo>
                <a:lnTo>
                  <a:pt x="1203325" y="2057400"/>
                </a:lnTo>
                <a:lnTo>
                  <a:pt x="0" y="2051050"/>
                </a:lnTo>
                <a:cubicBezTo>
                  <a:pt x="4233" y="1367367"/>
                  <a:pt x="8467" y="683683"/>
                  <a:pt x="12700" y="0"/>
                </a:cubicBezTo>
                <a:close/>
              </a:path>
            </a:pathLst>
          </a:custGeom>
          <a:blipFill>
            <a:blip r:embed="rId6"/>
            <a:stretch>
              <a:fillRect l="-252" t="-115053" r="-191020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8550B7D-FA2B-0917-F4F7-F10978183237}"/>
              </a:ext>
            </a:extLst>
          </p:cNvPr>
          <p:cNvSpPr/>
          <p:nvPr/>
        </p:nvSpPr>
        <p:spPr>
          <a:xfrm>
            <a:off x="9275763" y="2869545"/>
            <a:ext cx="502444" cy="528637"/>
          </a:xfrm>
          <a:custGeom>
            <a:avLst/>
            <a:gdLst>
              <a:gd name="connsiteX0" fmla="*/ 92869 w 502444"/>
              <a:gd name="connsiteY0" fmla="*/ 42862 h 528637"/>
              <a:gd name="connsiteX1" fmla="*/ 152400 w 502444"/>
              <a:gd name="connsiteY1" fmla="*/ 0 h 528637"/>
              <a:gd name="connsiteX2" fmla="*/ 152400 w 502444"/>
              <a:gd name="connsiteY2" fmla="*/ 0 h 528637"/>
              <a:gd name="connsiteX3" fmla="*/ 195263 w 502444"/>
              <a:gd name="connsiteY3" fmla="*/ 33337 h 528637"/>
              <a:gd name="connsiteX4" fmla="*/ 230981 w 502444"/>
              <a:gd name="connsiteY4" fmla="*/ 140494 h 528637"/>
              <a:gd name="connsiteX5" fmla="*/ 288131 w 502444"/>
              <a:gd name="connsiteY5" fmla="*/ 102394 h 528637"/>
              <a:gd name="connsiteX6" fmla="*/ 330994 w 502444"/>
              <a:gd name="connsiteY6" fmla="*/ 102394 h 528637"/>
              <a:gd name="connsiteX7" fmla="*/ 369094 w 502444"/>
              <a:gd name="connsiteY7" fmla="*/ 109537 h 528637"/>
              <a:gd name="connsiteX8" fmla="*/ 400050 w 502444"/>
              <a:gd name="connsiteY8" fmla="*/ 154781 h 528637"/>
              <a:gd name="connsiteX9" fmla="*/ 395288 w 502444"/>
              <a:gd name="connsiteY9" fmla="*/ 200025 h 528637"/>
              <a:gd name="connsiteX10" fmla="*/ 411956 w 502444"/>
              <a:gd name="connsiteY10" fmla="*/ 266700 h 528637"/>
              <a:gd name="connsiteX11" fmla="*/ 416719 w 502444"/>
              <a:gd name="connsiteY11" fmla="*/ 323850 h 528637"/>
              <a:gd name="connsiteX12" fmla="*/ 461963 w 502444"/>
              <a:gd name="connsiteY12" fmla="*/ 350044 h 528637"/>
              <a:gd name="connsiteX13" fmla="*/ 485775 w 502444"/>
              <a:gd name="connsiteY13" fmla="*/ 359569 h 528637"/>
              <a:gd name="connsiteX14" fmla="*/ 502444 w 502444"/>
              <a:gd name="connsiteY14" fmla="*/ 383381 h 528637"/>
              <a:gd name="connsiteX15" fmla="*/ 500063 w 502444"/>
              <a:gd name="connsiteY15" fmla="*/ 421481 h 528637"/>
              <a:gd name="connsiteX16" fmla="*/ 431006 w 502444"/>
              <a:gd name="connsiteY16" fmla="*/ 464344 h 528637"/>
              <a:gd name="connsiteX17" fmla="*/ 319088 w 502444"/>
              <a:gd name="connsiteY17" fmla="*/ 485775 h 528637"/>
              <a:gd name="connsiteX18" fmla="*/ 295275 w 502444"/>
              <a:gd name="connsiteY18" fmla="*/ 490537 h 528637"/>
              <a:gd name="connsiteX19" fmla="*/ 235744 w 502444"/>
              <a:gd name="connsiteY19" fmla="*/ 504825 h 528637"/>
              <a:gd name="connsiteX20" fmla="*/ 152400 w 502444"/>
              <a:gd name="connsiteY20" fmla="*/ 509587 h 528637"/>
              <a:gd name="connsiteX21" fmla="*/ 100013 w 502444"/>
              <a:gd name="connsiteY21" fmla="*/ 526256 h 528637"/>
              <a:gd name="connsiteX22" fmla="*/ 76200 w 502444"/>
              <a:gd name="connsiteY22" fmla="*/ 528637 h 528637"/>
              <a:gd name="connsiteX23" fmla="*/ 45244 w 502444"/>
              <a:gd name="connsiteY23" fmla="*/ 528637 h 528637"/>
              <a:gd name="connsiteX24" fmla="*/ 11906 w 502444"/>
              <a:gd name="connsiteY24" fmla="*/ 516731 h 528637"/>
              <a:gd name="connsiteX25" fmla="*/ 4763 w 502444"/>
              <a:gd name="connsiteY25" fmla="*/ 440531 h 528637"/>
              <a:gd name="connsiteX26" fmla="*/ 7144 w 502444"/>
              <a:gd name="connsiteY26" fmla="*/ 361950 h 528637"/>
              <a:gd name="connsiteX27" fmla="*/ 0 w 502444"/>
              <a:gd name="connsiteY27" fmla="*/ 304800 h 528637"/>
              <a:gd name="connsiteX28" fmla="*/ 11906 w 502444"/>
              <a:gd name="connsiteY28" fmla="*/ 283369 h 528637"/>
              <a:gd name="connsiteX29" fmla="*/ 47625 w 502444"/>
              <a:gd name="connsiteY29" fmla="*/ 211931 h 528637"/>
              <a:gd name="connsiteX30" fmla="*/ 69056 w 502444"/>
              <a:gd name="connsiteY30" fmla="*/ 111919 h 528637"/>
              <a:gd name="connsiteX31" fmla="*/ 92869 w 502444"/>
              <a:gd name="connsiteY31" fmla="*/ 42862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02444" h="528637">
                <a:moveTo>
                  <a:pt x="92869" y="42862"/>
                </a:moveTo>
                <a:lnTo>
                  <a:pt x="152400" y="0"/>
                </a:lnTo>
                <a:lnTo>
                  <a:pt x="152400" y="0"/>
                </a:lnTo>
                <a:lnTo>
                  <a:pt x="195263" y="33337"/>
                </a:lnTo>
                <a:lnTo>
                  <a:pt x="230981" y="140494"/>
                </a:lnTo>
                <a:lnTo>
                  <a:pt x="288131" y="102394"/>
                </a:lnTo>
                <a:lnTo>
                  <a:pt x="330994" y="102394"/>
                </a:lnTo>
                <a:lnTo>
                  <a:pt x="369094" y="109537"/>
                </a:lnTo>
                <a:lnTo>
                  <a:pt x="400050" y="154781"/>
                </a:lnTo>
                <a:lnTo>
                  <a:pt x="395288" y="200025"/>
                </a:lnTo>
                <a:lnTo>
                  <a:pt x="411956" y="266700"/>
                </a:lnTo>
                <a:lnTo>
                  <a:pt x="416719" y="323850"/>
                </a:lnTo>
                <a:lnTo>
                  <a:pt x="461963" y="350044"/>
                </a:lnTo>
                <a:lnTo>
                  <a:pt x="485775" y="359569"/>
                </a:lnTo>
                <a:lnTo>
                  <a:pt x="502444" y="383381"/>
                </a:lnTo>
                <a:lnTo>
                  <a:pt x="500063" y="421481"/>
                </a:lnTo>
                <a:lnTo>
                  <a:pt x="431006" y="464344"/>
                </a:lnTo>
                <a:lnTo>
                  <a:pt x="319088" y="485775"/>
                </a:lnTo>
                <a:lnTo>
                  <a:pt x="295275" y="490537"/>
                </a:lnTo>
                <a:lnTo>
                  <a:pt x="235744" y="504825"/>
                </a:lnTo>
                <a:lnTo>
                  <a:pt x="152400" y="509587"/>
                </a:lnTo>
                <a:lnTo>
                  <a:pt x="100013" y="526256"/>
                </a:lnTo>
                <a:lnTo>
                  <a:pt x="76200" y="528637"/>
                </a:lnTo>
                <a:lnTo>
                  <a:pt x="45244" y="528637"/>
                </a:lnTo>
                <a:lnTo>
                  <a:pt x="11906" y="516731"/>
                </a:lnTo>
                <a:lnTo>
                  <a:pt x="4763" y="440531"/>
                </a:lnTo>
                <a:cubicBezTo>
                  <a:pt x="5557" y="414337"/>
                  <a:pt x="6350" y="388144"/>
                  <a:pt x="7144" y="361950"/>
                </a:cubicBezTo>
                <a:lnTo>
                  <a:pt x="0" y="304800"/>
                </a:lnTo>
                <a:lnTo>
                  <a:pt x="11906" y="283369"/>
                </a:lnTo>
                <a:lnTo>
                  <a:pt x="47625" y="211931"/>
                </a:lnTo>
                <a:lnTo>
                  <a:pt x="69056" y="111919"/>
                </a:lnTo>
                <a:lnTo>
                  <a:pt x="92869" y="42862"/>
                </a:lnTo>
                <a:close/>
              </a:path>
            </a:pathLst>
          </a:custGeom>
          <a:blipFill>
            <a:blip r:embed="rId6"/>
            <a:stretch>
              <a:fillRect l="-344331" t="-308023" r="-440737" b="-426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5C796EB-D3FA-39D5-12B7-819BD4F6FA48}"/>
              </a:ext>
            </a:extLst>
          </p:cNvPr>
          <p:cNvSpPr/>
          <p:nvPr/>
        </p:nvSpPr>
        <p:spPr>
          <a:xfrm>
            <a:off x="8834438" y="3186251"/>
            <a:ext cx="2489200" cy="2466975"/>
          </a:xfrm>
          <a:custGeom>
            <a:avLst/>
            <a:gdLst>
              <a:gd name="connsiteX0" fmla="*/ 0 w 2489200"/>
              <a:gd name="connsiteY0" fmla="*/ 2466975 h 2466975"/>
              <a:gd name="connsiteX1" fmla="*/ 22225 w 2489200"/>
              <a:gd name="connsiteY1" fmla="*/ 2378075 h 2466975"/>
              <a:gd name="connsiteX2" fmla="*/ 53975 w 2489200"/>
              <a:gd name="connsiteY2" fmla="*/ 2263775 h 2466975"/>
              <a:gd name="connsiteX3" fmla="*/ 73025 w 2489200"/>
              <a:gd name="connsiteY3" fmla="*/ 2178050 h 2466975"/>
              <a:gd name="connsiteX4" fmla="*/ 79375 w 2489200"/>
              <a:gd name="connsiteY4" fmla="*/ 2047875 h 2466975"/>
              <a:gd name="connsiteX5" fmla="*/ 88900 w 2489200"/>
              <a:gd name="connsiteY5" fmla="*/ 1952625 h 2466975"/>
              <a:gd name="connsiteX6" fmla="*/ 101600 w 2489200"/>
              <a:gd name="connsiteY6" fmla="*/ 1847850 h 2466975"/>
              <a:gd name="connsiteX7" fmla="*/ 127000 w 2489200"/>
              <a:gd name="connsiteY7" fmla="*/ 1781175 h 2466975"/>
              <a:gd name="connsiteX8" fmla="*/ 139700 w 2489200"/>
              <a:gd name="connsiteY8" fmla="*/ 1730375 h 2466975"/>
              <a:gd name="connsiteX9" fmla="*/ 155575 w 2489200"/>
              <a:gd name="connsiteY9" fmla="*/ 1644650 h 2466975"/>
              <a:gd name="connsiteX10" fmla="*/ 180975 w 2489200"/>
              <a:gd name="connsiteY10" fmla="*/ 1543050 h 2466975"/>
              <a:gd name="connsiteX11" fmla="*/ 196850 w 2489200"/>
              <a:gd name="connsiteY11" fmla="*/ 1463675 h 2466975"/>
              <a:gd name="connsiteX12" fmla="*/ 200025 w 2489200"/>
              <a:gd name="connsiteY12" fmla="*/ 1349375 h 2466975"/>
              <a:gd name="connsiteX13" fmla="*/ 228600 w 2489200"/>
              <a:gd name="connsiteY13" fmla="*/ 1266825 h 2466975"/>
              <a:gd name="connsiteX14" fmla="*/ 269875 w 2489200"/>
              <a:gd name="connsiteY14" fmla="*/ 1238250 h 2466975"/>
              <a:gd name="connsiteX15" fmla="*/ 301625 w 2489200"/>
              <a:gd name="connsiteY15" fmla="*/ 1174750 h 2466975"/>
              <a:gd name="connsiteX16" fmla="*/ 327025 w 2489200"/>
              <a:gd name="connsiteY16" fmla="*/ 1098550 h 2466975"/>
              <a:gd name="connsiteX17" fmla="*/ 330200 w 2489200"/>
              <a:gd name="connsiteY17" fmla="*/ 1025525 h 2466975"/>
              <a:gd name="connsiteX18" fmla="*/ 349250 w 2489200"/>
              <a:gd name="connsiteY18" fmla="*/ 885825 h 2466975"/>
              <a:gd name="connsiteX19" fmla="*/ 377825 w 2489200"/>
              <a:gd name="connsiteY19" fmla="*/ 727075 h 2466975"/>
              <a:gd name="connsiteX20" fmla="*/ 377825 w 2489200"/>
              <a:gd name="connsiteY20" fmla="*/ 584200 h 2466975"/>
              <a:gd name="connsiteX21" fmla="*/ 346075 w 2489200"/>
              <a:gd name="connsiteY21" fmla="*/ 615950 h 2466975"/>
              <a:gd name="connsiteX22" fmla="*/ 346075 w 2489200"/>
              <a:gd name="connsiteY22" fmla="*/ 552450 h 2466975"/>
              <a:gd name="connsiteX23" fmla="*/ 374650 w 2489200"/>
              <a:gd name="connsiteY23" fmla="*/ 469900 h 2466975"/>
              <a:gd name="connsiteX24" fmla="*/ 438150 w 2489200"/>
              <a:gd name="connsiteY24" fmla="*/ 419100 h 2466975"/>
              <a:gd name="connsiteX25" fmla="*/ 514350 w 2489200"/>
              <a:gd name="connsiteY25" fmla="*/ 346075 h 2466975"/>
              <a:gd name="connsiteX26" fmla="*/ 606425 w 2489200"/>
              <a:gd name="connsiteY26" fmla="*/ 342900 h 2466975"/>
              <a:gd name="connsiteX27" fmla="*/ 682625 w 2489200"/>
              <a:gd name="connsiteY27" fmla="*/ 349250 h 2466975"/>
              <a:gd name="connsiteX28" fmla="*/ 600075 w 2489200"/>
              <a:gd name="connsiteY28" fmla="*/ 254000 h 2466975"/>
              <a:gd name="connsiteX29" fmla="*/ 723900 w 2489200"/>
              <a:gd name="connsiteY29" fmla="*/ 203200 h 2466975"/>
              <a:gd name="connsiteX30" fmla="*/ 809625 w 2489200"/>
              <a:gd name="connsiteY30" fmla="*/ 203200 h 2466975"/>
              <a:gd name="connsiteX31" fmla="*/ 952500 w 2489200"/>
              <a:gd name="connsiteY31" fmla="*/ 171450 h 2466975"/>
              <a:gd name="connsiteX32" fmla="*/ 1063625 w 2489200"/>
              <a:gd name="connsiteY32" fmla="*/ 146050 h 2466975"/>
              <a:gd name="connsiteX33" fmla="*/ 1047750 w 2489200"/>
              <a:gd name="connsiteY33" fmla="*/ 161925 h 2466975"/>
              <a:gd name="connsiteX34" fmla="*/ 996950 w 2489200"/>
              <a:gd name="connsiteY34" fmla="*/ 215900 h 2466975"/>
              <a:gd name="connsiteX35" fmla="*/ 974725 w 2489200"/>
              <a:gd name="connsiteY35" fmla="*/ 234950 h 2466975"/>
              <a:gd name="connsiteX36" fmla="*/ 1016000 w 2489200"/>
              <a:gd name="connsiteY36" fmla="*/ 257175 h 2466975"/>
              <a:gd name="connsiteX37" fmla="*/ 1063625 w 2489200"/>
              <a:gd name="connsiteY37" fmla="*/ 269875 h 2466975"/>
              <a:gd name="connsiteX38" fmla="*/ 1127125 w 2489200"/>
              <a:gd name="connsiteY38" fmla="*/ 231775 h 2466975"/>
              <a:gd name="connsiteX39" fmla="*/ 1149350 w 2489200"/>
              <a:gd name="connsiteY39" fmla="*/ 200025 h 2466975"/>
              <a:gd name="connsiteX40" fmla="*/ 1209675 w 2489200"/>
              <a:gd name="connsiteY40" fmla="*/ 171450 h 2466975"/>
              <a:gd name="connsiteX41" fmla="*/ 1311275 w 2489200"/>
              <a:gd name="connsiteY41" fmla="*/ 155575 h 2466975"/>
              <a:gd name="connsiteX42" fmla="*/ 1438275 w 2489200"/>
              <a:gd name="connsiteY42" fmla="*/ 123825 h 2466975"/>
              <a:gd name="connsiteX43" fmla="*/ 1492250 w 2489200"/>
              <a:gd name="connsiteY43" fmla="*/ 107950 h 2466975"/>
              <a:gd name="connsiteX44" fmla="*/ 1571625 w 2489200"/>
              <a:gd name="connsiteY44" fmla="*/ 88900 h 2466975"/>
              <a:gd name="connsiteX45" fmla="*/ 1619250 w 2489200"/>
              <a:gd name="connsiteY45" fmla="*/ 92075 h 2466975"/>
              <a:gd name="connsiteX46" fmla="*/ 1673225 w 2489200"/>
              <a:gd name="connsiteY46" fmla="*/ 107950 h 2466975"/>
              <a:gd name="connsiteX47" fmla="*/ 1847850 w 2489200"/>
              <a:gd name="connsiteY47" fmla="*/ 101600 h 2466975"/>
              <a:gd name="connsiteX48" fmla="*/ 1936750 w 2489200"/>
              <a:gd name="connsiteY48" fmla="*/ 82550 h 2466975"/>
              <a:gd name="connsiteX49" fmla="*/ 2073275 w 2489200"/>
              <a:gd name="connsiteY49" fmla="*/ 34925 h 2466975"/>
              <a:gd name="connsiteX50" fmla="*/ 2209800 w 2489200"/>
              <a:gd name="connsiteY50" fmla="*/ 22225 h 2466975"/>
              <a:gd name="connsiteX51" fmla="*/ 2305050 w 2489200"/>
              <a:gd name="connsiteY51" fmla="*/ 9525 h 2466975"/>
              <a:gd name="connsiteX52" fmla="*/ 2327275 w 2489200"/>
              <a:gd name="connsiteY52" fmla="*/ 0 h 2466975"/>
              <a:gd name="connsiteX53" fmla="*/ 2438400 w 2489200"/>
              <a:gd name="connsiteY53" fmla="*/ 34925 h 2466975"/>
              <a:gd name="connsiteX54" fmla="*/ 2489200 w 2489200"/>
              <a:gd name="connsiteY54" fmla="*/ 69850 h 2466975"/>
              <a:gd name="connsiteX55" fmla="*/ 2441575 w 2489200"/>
              <a:gd name="connsiteY55" fmla="*/ 292100 h 2466975"/>
              <a:gd name="connsiteX56" fmla="*/ 2387600 w 2489200"/>
              <a:gd name="connsiteY56" fmla="*/ 419100 h 2466975"/>
              <a:gd name="connsiteX57" fmla="*/ 2308225 w 2489200"/>
              <a:gd name="connsiteY57" fmla="*/ 596900 h 2466975"/>
              <a:gd name="connsiteX58" fmla="*/ 2241550 w 2489200"/>
              <a:gd name="connsiteY58" fmla="*/ 1038225 h 2466975"/>
              <a:gd name="connsiteX59" fmla="*/ 2206625 w 2489200"/>
              <a:gd name="connsiteY59" fmla="*/ 1069975 h 2466975"/>
              <a:gd name="connsiteX60" fmla="*/ 2165350 w 2489200"/>
              <a:gd name="connsiteY60" fmla="*/ 1317625 h 2466975"/>
              <a:gd name="connsiteX61" fmla="*/ 2095500 w 2489200"/>
              <a:gd name="connsiteY61" fmla="*/ 1536700 h 2466975"/>
              <a:gd name="connsiteX62" fmla="*/ 2060575 w 2489200"/>
              <a:gd name="connsiteY62" fmla="*/ 1854200 h 2466975"/>
              <a:gd name="connsiteX63" fmla="*/ 2022475 w 2489200"/>
              <a:gd name="connsiteY63" fmla="*/ 2457450 h 2466975"/>
              <a:gd name="connsiteX64" fmla="*/ 0 w 2489200"/>
              <a:gd name="connsiteY64" fmla="*/ 2466975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489200" h="2466975">
                <a:moveTo>
                  <a:pt x="0" y="2466975"/>
                </a:moveTo>
                <a:lnTo>
                  <a:pt x="22225" y="2378075"/>
                </a:lnTo>
                <a:lnTo>
                  <a:pt x="53975" y="2263775"/>
                </a:lnTo>
                <a:lnTo>
                  <a:pt x="73025" y="2178050"/>
                </a:lnTo>
                <a:lnTo>
                  <a:pt x="79375" y="2047875"/>
                </a:lnTo>
                <a:lnTo>
                  <a:pt x="88900" y="1952625"/>
                </a:lnTo>
                <a:lnTo>
                  <a:pt x="101600" y="1847850"/>
                </a:lnTo>
                <a:lnTo>
                  <a:pt x="127000" y="1781175"/>
                </a:lnTo>
                <a:lnTo>
                  <a:pt x="139700" y="1730375"/>
                </a:lnTo>
                <a:lnTo>
                  <a:pt x="155575" y="1644650"/>
                </a:lnTo>
                <a:lnTo>
                  <a:pt x="180975" y="1543050"/>
                </a:lnTo>
                <a:lnTo>
                  <a:pt x="196850" y="1463675"/>
                </a:lnTo>
                <a:cubicBezTo>
                  <a:pt x="197908" y="1425575"/>
                  <a:pt x="198967" y="1387475"/>
                  <a:pt x="200025" y="1349375"/>
                </a:cubicBezTo>
                <a:lnTo>
                  <a:pt x="228600" y="1266825"/>
                </a:lnTo>
                <a:lnTo>
                  <a:pt x="269875" y="1238250"/>
                </a:lnTo>
                <a:lnTo>
                  <a:pt x="301625" y="1174750"/>
                </a:lnTo>
                <a:lnTo>
                  <a:pt x="327025" y="1098550"/>
                </a:lnTo>
                <a:lnTo>
                  <a:pt x="330200" y="1025525"/>
                </a:lnTo>
                <a:lnTo>
                  <a:pt x="349250" y="885825"/>
                </a:lnTo>
                <a:lnTo>
                  <a:pt x="377825" y="727075"/>
                </a:lnTo>
                <a:lnTo>
                  <a:pt x="377825" y="584200"/>
                </a:lnTo>
                <a:lnTo>
                  <a:pt x="346075" y="615950"/>
                </a:lnTo>
                <a:lnTo>
                  <a:pt x="346075" y="552450"/>
                </a:lnTo>
                <a:lnTo>
                  <a:pt x="374650" y="469900"/>
                </a:lnTo>
                <a:lnTo>
                  <a:pt x="438150" y="419100"/>
                </a:lnTo>
                <a:lnTo>
                  <a:pt x="514350" y="346075"/>
                </a:lnTo>
                <a:lnTo>
                  <a:pt x="606425" y="342900"/>
                </a:lnTo>
                <a:lnTo>
                  <a:pt x="682625" y="349250"/>
                </a:lnTo>
                <a:lnTo>
                  <a:pt x="600075" y="254000"/>
                </a:lnTo>
                <a:lnTo>
                  <a:pt x="723900" y="203200"/>
                </a:lnTo>
                <a:lnTo>
                  <a:pt x="809625" y="203200"/>
                </a:lnTo>
                <a:lnTo>
                  <a:pt x="952500" y="171450"/>
                </a:lnTo>
                <a:lnTo>
                  <a:pt x="1063625" y="146050"/>
                </a:lnTo>
                <a:lnTo>
                  <a:pt x="1047750" y="161925"/>
                </a:lnTo>
                <a:lnTo>
                  <a:pt x="996950" y="215900"/>
                </a:lnTo>
                <a:lnTo>
                  <a:pt x="974725" y="234950"/>
                </a:lnTo>
                <a:lnTo>
                  <a:pt x="1016000" y="257175"/>
                </a:lnTo>
                <a:lnTo>
                  <a:pt x="1063625" y="269875"/>
                </a:lnTo>
                <a:lnTo>
                  <a:pt x="1127125" y="231775"/>
                </a:lnTo>
                <a:lnTo>
                  <a:pt x="1149350" y="200025"/>
                </a:lnTo>
                <a:lnTo>
                  <a:pt x="1209675" y="171450"/>
                </a:lnTo>
                <a:lnTo>
                  <a:pt x="1311275" y="155575"/>
                </a:lnTo>
                <a:lnTo>
                  <a:pt x="1438275" y="123825"/>
                </a:lnTo>
                <a:lnTo>
                  <a:pt x="1492250" y="107950"/>
                </a:lnTo>
                <a:lnTo>
                  <a:pt x="1571625" y="88900"/>
                </a:lnTo>
                <a:lnTo>
                  <a:pt x="1619250" y="92075"/>
                </a:lnTo>
                <a:lnTo>
                  <a:pt x="1673225" y="107950"/>
                </a:lnTo>
                <a:lnTo>
                  <a:pt x="1847850" y="101600"/>
                </a:lnTo>
                <a:lnTo>
                  <a:pt x="1936750" y="82550"/>
                </a:lnTo>
                <a:lnTo>
                  <a:pt x="2073275" y="34925"/>
                </a:lnTo>
                <a:lnTo>
                  <a:pt x="2209800" y="22225"/>
                </a:lnTo>
                <a:lnTo>
                  <a:pt x="2305050" y="9525"/>
                </a:lnTo>
                <a:lnTo>
                  <a:pt x="2327275" y="0"/>
                </a:lnTo>
                <a:lnTo>
                  <a:pt x="2438400" y="34925"/>
                </a:lnTo>
                <a:lnTo>
                  <a:pt x="2489200" y="69850"/>
                </a:lnTo>
                <a:lnTo>
                  <a:pt x="2441575" y="292100"/>
                </a:lnTo>
                <a:lnTo>
                  <a:pt x="2387600" y="419100"/>
                </a:lnTo>
                <a:lnTo>
                  <a:pt x="2308225" y="596900"/>
                </a:lnTo>
                <a:lnTo>
                  <a:pt x="2241550" y="1038225"/>
                </a:lnTo>
                <a:lnTo>
                  <a:pt x="2206625" y="1069975"/>
                </a:lnTo>
                <a:lnTo>
                  <a:pt x="2165350" y="1317625"/>
                </a:lnTo>
                <a:lnTo>
                  <a:pt x="2095500" y="1536700"/>
                </a:lnTo>
                <a:lnTo>
                  <a:pt x="2060575" y="1854200"/>
                </a:lnTo>
                <a:lnTo>
                  <a:pt x="2022475" y="2457450"/>
                </a:lnTo>
                <a:lnTo>
                  <a:pt x="0" y="2466975"/>
                </a:lnTo>
                <a:close/>
              </a:path>
            </a:pathLst>
          </a:custGeom>
          <a:blipFill>
            <a:blip r:embed="rId6"/>
            <a:stretch>
              <a:fillRect l="-52196" t="-79349" r="-26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8BD1FF1-6AA6-92C4-E224-0DF76B0D37FA}"/>
              </a:ext>
            </a:extLst>
          </p:cNvPr>
          <p:cNvSpPr/>
          <p:nvPr/>
        </p:nvSpPr>
        <p:spPr>
          <a:xfrm>
            <a:off x="9763919" y="2105164"/>
            <a:ext cx="519113" cy="559593"/>
          </a:xfrm>
          <a:custGeom>
            <a:avLst/>
            <a:gdLst>
              <a:gd name="connsiteX0" fmla="*/ 45244 w 519113"/>
              <a:gd name="connsiteY0" fmla="*/ 0 h 559593"/>
              <a:gd name="connsiteX1" fmla="*/ 42863 w 519113"/>
              <a:gd name="connsiteY1" fmla="*/ 138112 h 559593"/>
              <a:gd name="connsiteX2" fmla="*/ 16669 w 519113"/>
              <a:gd name="connsiteY2" fmla="*/ 159543 h 559593"/>
              <a:gd name="connsiteX3" fmla="*/ 4763 w 519113"/>
              <a:gd name="connsiteY3" fmla="*/ 171450 h 559593"/>
              <a:gd name="connsiteX4" fmla="*/ 0 w 519113"/>
              <a:gd name="connsiteY4" fmla="*/ 216693 h 559593"/>
              <a:gd name="connsiteX5" fmla="*/ 2382 w 519113"/>
              <a:gd name="connsiteY5" fmla="*/ 238125 h 559593"/>
              <a:gd name="connsiteX6" fmla="*/ 11907 w 519113"/>
              <a:gd name="connsiteY6" fmla="*/ 250031 h 559593"/>
              <a:gd name="connsiteX7" fmla="*/ 23813 w 519113"/>
              <a:gd name="connsiteY7" fmla="*/ 266700 h 559593"/>
              <a:gd name="connsiteX8" fmla="*/ 19050 w 519113"/>
              <a:gd name="connsiteY8" fmla="*/ 323850 h 559593"/>
              <a:gd name="connsiteX9" fmla="*/ 19050 w 519113"/>
              <a:gd name="connsiteY9" fmla="*/ 383381 h 559593"/>
              <a:gd name="connsiteX10" fmla="*/ 19050 w 519113"/>
              <a:gd name="connsiteY10" fmla="*/ 409575 h 559593"/>
              <a:gd name="connsiteX11" fmla="*/ 19050 w 519113"/>
              <a:gd name="connsiteY11" fmla="*/ 431006 h 559593"/>
              <a:gd name="connsiteX12" fmla="*/ 19050 w 519113"/>
              <a:gd name="connsiteY12" fmla="*/ 431006 h 559593"/>
              <a:gd name="connsiteX13" fmla="*/ 52388 w 519113"/>
              <a:gd name="connsiteY13" fmla="*/ 452437 h 559593"/>
              <a:gd name="connsiteX14" fmla="*/ 88107 w 519113"/>
              <a:gd name="connsiteY14" fmla="*/ 452437 h 559593"/>
              <a:gd name="connsiteX15" fmla="*/ 142875 w 519113"/>
              <a:gd name="connsiteY15" fmla="*/ 435768 h 559593"/>
              <a:gd name="connsiteX16" fmla="*/ 130969 w 519113"/>
              <a:gd name="connsiteY16" fmla="*/ 552450 h 559593"/>
              <a:gd name="connsiteX17" fmla="*/ 209550 w 519113"/>
              <a:gd name="connsiteY17" fmla="*/ 559593 h 559593"/>
              <a:gd name="connsiteX18" fmla="*/ 295275 w 519113"/>
              <a:gd name="connsiteY18" fmla="*/ 523875 h 559593"/>
              <a:gd name="connsiteX19" fmla="*/ 357188 w 519113"/>
              <a:gd name="connsiteY19" fmla="*/ 507206 h 559593"/>
              <a:gd name="connsiteX20" fmla="*/ 421482 w 519113"/>
              <a:gd name="connsiteY20" fmla="*/ 485775 h 559593"/>
              <a:gd name="connsiteX21" fmla="*/ 431007 w 519113"/>
              <a:gd name="connsiteY21" fmla="*/ 476250 h 559593"/>
              <a:gd name="connsiteX22" fmla="*/ 447675 w 519113"/>
              <a:gd name="connsiteY22" fmla="*/ 426243 h 559593"/>
              <a:gd name="connsiteX23" fmla="*/ 452438 w 519113"/>
              <a:gd name="connsiteY23" fmla="*/ 357187 h 559593"/>
              <a:gd name="connsiteX24" fmla="*/ 452438 w 519113"/>
              <a:gd name="connsiteY24" fmla="*/ 326231 h 559593"/>
              <a:gd name="connsiteX25" fmla="*/ 504825 w 519113"/>
              <a:gd name="connsiteY25" fmla="*/ 316706 h 559593"/>
              <a:gd name="connsiteX26" fmla="*/ 516732 w 519113"/>
              <a:gd name="connsiteY26" fmla="*/ 290512 h 559593"/>
              <a:gd name="connsiteX27" fmla="*/ 511969 w 519113"/>
              <a:gd name="connsiteY27" fmla="*/ 197643 h 559593"/>
              <a:gd name="connsiteX28" fmla="*/ 504825 w 519113"/>
              <a:gd name="connsiteY28" fmla="*/ 107156 h 559593"/>
              <a:gd name="connsiteX29" fmla="*/ 519113 w 519113"/>
              <a:gd name="connsiteY29" fmla="*/ 21431 h 559593"/>
              <a:gd name="connsiteX30" fmla="*/ 500063 w 519113"/>
              <a:gd name="connsiteY30" fmla="*/ 9525 h 559593"/>
              <a:gd name="connsiteX31" fmla="*/ 423863 w 519113"/>
              <a:gd name="connsiteY31" fmla="*/ 26193 h 559593"/>
              <a:gd name="connsiteX32" fmla="*/ 340519 w 519113"/>
              <a:gd name="connsiteY32" fmla="*/ 26193 h 559593"/>
              <a:gd name="connsiteX33" fmla="*/ 290513 w 519113"/>
              <a:gd name="connsiteY33" fmla="*/ 23812 h 559593"/>
              <a:gd name="connsiteX34" fmla="*/ 180975 w 519113"/>
              <a:gd name="connsiteY34" fmla="*/ 7143 h 559593"/>
              <a:gd name="connsiteX35" fmla="*/ 45244 w 519113"/>
              <a:gd name="connsiteY35" fmla="*/ 0 h 5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9113" h="559593">
                <a:moveTo>
                  <a:pt x="45244" y="0"/>
                </a:moveTo>
                <a:cubicBezTo>
                  <a:pt x="44450" y="46037"/>
                  <a:pt x="43657" y="92075"/>
                  <a:pt x="42863" y="138112"/>
                </a:cubicBezTo>
                <a:lnTo>
                  <a:pt x="16669" y="159543"/>
                </a:lnTo>
                <a:lnTo>
                  <a:pt x="4763" y="171450"/>
                </a:lnTo>
                <a:lnTo>
                  <a:pt x="0" y="216693"/>
                </a:lnTo>
                <a:lnTo>
                  <a:pt x="2382" y="238125"/>
                </a:lnTo>
                <a:lnTo>
                  <a:pt x="11907" y="250031"/>
                </a:lnTo>
                <a:lnTo>
                  <a:pt x="23813" y="266700"/>
                </a:lnTo>
                <a:lnTo>
                  <a:pt x="19050" y="323850"/>
                </a:lnTo>
                <a:lnTo>
                  <a:pt x="19050" y="383381"/>
                </a:lnTo>
                <a:lnTo>
                  <a:pt x="19050" y="409575"/>
                </a:lnTo>
                <a:lnTo>
                  <a:pt x="19050" y="431006"/>
                </a:lnTo>
                <a:lnTo>
                  <a:pt x="19050" y="431006"/>
                </a:lnTo>
                <a:lnTo>
                  <a:pt x="52388" y="452437"/>
                </a:lnTo>
                <a:lnTo>
                  <a:pt x="88107" y="452437"/>
                </a:lnTo>
                <a:lnTo>
                  <a:pt x="142875" y="435768"/>
                </a:lnTo>
                <a:lnTo>
                  <a:pt x="130969" y="552450"/>
                </a:lnTo>
                <a:lnTo>
                  <a:pt x="209550" y="559593"/>
                </a:lnTo>
                <a:lnTo>
                  <a:pt x="295275" y="523875"/>
                </a:lnTo>
                <a:lnTo>
                  <a:pt x="357188" y="507206"/>
                </a:lnTo>
                <a:lnTo>
                  <a:pt x="421482" y="485775"/>
                </a:lnTo>
                <a:lnTo>
                  <a:pt x="431007" y="476250"/>
                </a:lnTo>
                <a:lnTo>
                  <a:pt x="447675" y="426243"/>
                </a:lnTo>
                <a:lnTo>
                  <a:pt x="452438" y="357187"/>
                </a:lnTo>
                <a:lnTo>
                  <a:pt x="452438" y="326231"/>
                </a:lnTo>
                <a:lnTo>
                  <a:pt x="504825" y="316706"/>
                </a:lnTo>
                <a:lnTo>
                  <a:pt x="516732" y="290512"/>
                </a:lnTo>
                <a:lnTo>
                  <a:pt x="511969" y="197643"/>
                </a:lnTo>
                <a:lnTo>
                  <a:pt x="504825" y="107156"/>
                </a:lnTo>
                <a:lnTo>
                  <a:pt x="519113" y="21431"/>
                </a:lnTo>
                <a:lnTo>
                  <a:pt x="500063" y="9525"/>
                </a:lnTo>
                <a:lnTo>
                  <a:pt x="423863" y="26193"/>
                </a:lnTo>
                <a:lnTo>
                  <a:pt x="340519" y="26193"/>
                </a:lnTo>
                <a:lnTo>
                  <a:pt x="290513" y="23812"/>
                </a:lnTo>
                <a:lnTo>
                  <a:pt x="180975" y="7143"/>
                </a:lnTo>
                <a:lnTo>
                  <a:pt x="45244" y="0"/>
                </a:lnTo>
                <a:close/>
              </a:path>
            </a:pathLst>
          </a:custGeom>
          <a:blipFill>
            <a:blip r:embed="rId6"/>
            <a:stretch>
              <a:fillRect l="-429490" t="-154413" r="-329184" b="-5383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C3F0E68-D3AF-C2A3-3825-96D7D45669C3}"/>
              </a:ext>
            </a:extLst>
          </p:cNvPr>
          <p:cNvSpPr/>
          <p:nvPr/>
        </p:nvSpPr>
        <p:spPr>
          <a:xfrm>
            <a:off x="9894888" y="2319476"/>
            <a:ext cx="1135856" cy="892969"/>
          </a:xfrm>
          <a:custGeom>
            <a:avLst/>
            <a:gdLst>
              <a:gd name="connsiteX0" fmla="*/ 0 w 1135856"/>
              <a:gd name="connsiteY0" fmla="*/ 404813 h 892969"/>
              <a:gd name="connsiteX1" fmla="*/ 21431 w 1135856"/>
              <a:gd name="connsiteY1" fmla="*/ 481013 h 892969"/>
              <a:gd name="connsiteX2" fmla="*/ 30956 w 1135856"/>
              <a:gd name="connsiteY2" fmla="*/ 588169 h 892969"/>
              <a:gd name="connsiteX3" fmla="*/ 73819 w 1135856"/>
              <a:gd name="connsiteY3" fmla="*/ 797719 h 892969"/>
              <a:gd name="connsiteX4" fmla="*/ 97631 w 1135856"/>
              <a:gd name="connsiteY4" fmla="*/ 857250 h 892969"/>
              <a:gd name="connsiteX5" fmla="*/ 111919 w 1135856"/>
              <a:gd name="connsiteY5" fmla="*/ 892969 h 892969"/>
              <a:gd name="connsiteX6" fmla="*/ 202406 w 1135856"/>
              <a:gd name="connsiteY6" fmla="*/ 869156 h 892969"/>
              <a:gd name="connsiteX7" fmla="*/ 214313 w 1135856"/>
              <a:gd name="connsiteY7" fmla="*/ 804863 h 892969"/>
              <a:gd name="connsiteX8" fmla="*/ 214313 w 1135856"/>
              <a:gd name="connsiteY8" fmla="*/ 778669 h 892969"/>
              <a:gd name="connsiteX9" fmla="*/ 209550 w 1135856"/>
              <a:gd name="connsiteY9" fmla="*/ 711994 h 892969"/>
              <a:gd name="connsiteX10" fmla="*/ 190500 w 1135856"/>
              <a:gd name="connsiteY10" fmla="*/ 666750 h 892969"/>
              <a:gd name="connsiteX11" fmla="*/ 233363 w 1135856"/>
              <a:gd name="connsiteY11" fmla="*/ 671513 h 892969"/>
              <a:gd name="connsiteX12" fmla="*/ 319088 w 1135856"/>
              <a:gd name="connsiteY12" fmla="*/ 652463 h 892969"/>
              <a:gd name="connsiteX13" fmla="*/ 476250 w 1135856"/>
              <a:gd name="connsiteY13" fmla="*/ 626269 h 892969"/>
              <a:gd name="connsiteX14" fmla="*/ 592931 w 1135856"/>
              <a:gd name="connsiteY14" fmla="*/ 571500 h 892969"/>
              <a:gd name="connsiteX15" fmla="*/ 592931 w 1135856"/>
              <a:gd name="connsiteY15" fmla="*/ 571500 h 892969"/>
              <a:gd name="connsiteX16" fmla="*/ 607219 w 1135856"/>
              <a:gd name="connsiteY16" fmla="*/ 633413 h 892969"/>
              <a:gd name="connsiteX17" fmla="*/ 609600 w 1135856"/>
              <a:gd name="connsiteY17" fmla="*/ 669131 h 892969"/>
              <a:gd name="connsiteX18" fmla="*/ 621506 w 1135856"/>
              <a:gd name="connsiteY18" fmla="*/ 683419 h 892969"/>
              <a:gd name="connsiteX19" fmla="*/ 673894 w 1135856"/>
              <a:gd name="connsiteY19" fmla="*/ 681038 h 892969"/>
              <a:gd name="connsiteX20" fmla="*/ 854869 w 1135856"/>
              <a:gd name="connsiteY20" fmla="*/ 628650 h 892969"/>
              <a:gd name="connsiteX21" fmla="*/ 1019175 w 1135856"/>
              <a:gd name="connsiteY21" fmla="*/ 595313 h 892969"/>
              <a:gd name="connsiteX22" fmla="*/ 1071563 w 1135856"/>
              <a:gd name="connsiteY22" fmla="*/ 576263 h 892969"/>
              <a:gd name="connsiteX23" fmla="*/ 1083469 w 1135856"/>
              <a:gd name="connsiteY23" fmla="*/ 535781 h 892969"/>
              <a:gd name="connsiteX24" fmla="*/ 1081088 w 1135856"/>
              <a:gd name="connsiteY24" fmla="*/ 514350 h 892969"/>
              <a:gd name="connsiteX25" fmla="*/ 1104900 w 1135856"/>
              <a:gd name="connsiteY25" fmla="*/ 519113 h 892969"/>
              <a:gd name="connsiteX26" fmla="*/ 1135856 w 1135856"/>
              <a:gd name="connsiteY26" fmla="*/ 504825 h 892969"/>
              <a:gd name="connsiteX27" fmla="*/ 1126331 w 1135856"/>
              <a:gd name="connsiteY27" fmla="*/ 445294 h 892969"/>
              <a:gd name="connsiteX28" fmla="*/ 1090613 w 1135856"/>
              <a:gd name="connsiteY28" fmla="*/ 347663 h 892969"/>
              <a:gd name="connsiteX29" fmla="*/ 1085850 w 1135856"/>
              <a:gd name="connsiteY29" fmla="*/ 319088 h 892969"/>
              <a:gd name="connsiteX30" fmla="*/ 1019175 w 1135856"/>
              <a:gd name="connsiteY30" fmla="*/ 340519 h 892969"/>
              <a:gd name="connsiteX31" fmla="*/ 1007269 w 1135856"/>
              <a:gd name="connsiteY31" fmla="*/ 295275 h 892969"/>
              <a:gd name="connsiteX32" fmla="*/ 1007269 w 1135856"/>
              <a:gd name="connsiteY32" fmla="*/ 202406 h 892969"/>
              <a:gd name="connsiteX33" fmla="*/ 971550 w 1135856"/>
              <a:gd name="connsiteY33" fmla="*/ 145256 h 892969"/>
              <a:gd name="connsiteX34" fmla="*/ 957263 w 1135856"/>
              <a:gd name="connsiteY34" fmla="*/ 57150 h 892969"/>
              <a:gd name="connsiteX35" fmla="*/ 1009650 w 1135856"/>
              <a:gd name="connsiteY35" fmla="*/ 21431 h 892969"/>
              <a:gd name="connsiteX36" fmla="*/ 1014413 w 1135856"/>
              <a:gd name="connsiteY36" fmla="*/ 0 h 892969"/>
              <a:gd name="connsiteX37" fmla="*/ 521494 w 1135856"/>
              <a:gd name="connsiteY37" fmla="*/ 95250 h 892969"/>
              <a:gd name="connsiteX38" fmla="*/ 511969 w 1135856"/>
              <a:gd name="connsiteY38" fmla="*/ 157163 h 892969"/>
              <a:gd name="connsiteX39" fmla="*/ 511969 w 1135856"/>
              <a:gd name="connsiteY39" fmla="*/ 216694 h 892969"/>
              <a:gd name="connsiteX40" fmla="*/ 523875 w 1135856"/>
              <a:gd name="connsiteY40" fmla="*/ 285750 h 892969"/>
              <a:gd name="connsiteX41" fmla="*/ 523875 w 1135856"/>
              <a:gd name="connsiteY41" fmla="*/ 307181 h 892969"/>
              <a:gd name="connsiteX42" fmla="*/ 516731 w 1135856"/>
              <a:gd name="connsiteY42" fmla="*/ 338138 h 892969"/>
              <a:gd name="connsiteX43" fmla="*/ 321469 w 1135856"/>
              <a:gd name="connsiteY43" fmla="*/ 381000 h 892969"/>
              <a:gd name="connsiteX44" fmla="*/ 300038 w 1135856"/>
              <a:gd name="connsiteY44" fmla="*/ 385763 h 892969"/>
              <a:gd name="connsiteX45" fmla="*/ 226219 w 1135856"/>
              <a:gd name="connsiteY45" fmla="*/ 402431 h 892969"/>
              <a:gd name="connsiteX46" fmla="*/ 183356 w 1135856"/>
              <a:gd name="connsiteY46" fmla="*/ 419100 h 892969"/>
              <a:gd name="connsiteX47" fmla="*/ 176213 w 1135856"/>
              <a:gd name="connsiteY47" fmla="*/ 445294 h 892969"/>
              <a:gd name="connsiteX48" fmla="*/ 80963 w 1135856"/>
              <a:gd name="connsiteY48" fmla="*/ 369094 h 892969"/>
              <a:gd name="connsiteX49" fmla="*/ 0 w 1135856"/>
              <a:gd name="connsiteY49" fmla="*/ 404813 h 8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5856" h="892969">
                <a:moveTo>
                  <a:pt x="0" y="404813"/>
                </a:moveTo>
                <a:lnTo>
                  <a:pt x="21431" y="481013"/>
                </a:lnTo>
                <a:lnTo>
                  <a:pt x="30956" y="588169"/>
                </a:lnTo>
                <a:lnTo>
                  <a:pt x="73819" y="797719"/>
                </a:lnTo>
                <a:lnTo>
                  <a:pt x="97631" y="857250"/>
                </a:lnTo>
                <a:lnTo>
                  <a:pt x="111919" y="892969"/>
                </a:lnTo>
                <a:lnTo>
                  <a:pt x="202406" y="869156"/>
                </a:lnTo>
                <a:lnTo>
                  <a:pt x="214313" y="804863"/>
                </a:lnTo>
                <a:lnTo>
                  <a:pt x="214313" y="778669"/>
                </a:lnTo>
                <a:lnTo>
                  <a:pt x="209550" y="711994"/>
                </a:lnTo>
                <a:lnTo>
                  <a:pt x="190500" y="666750"/>
                </a:lnTo>
                <a:lnTo>
                  <a:pt x="233363" y="671513"/>
                </a:lnTo>
                <a:lnTo>
                  <a:pt x="319088" y="652463"/>
                </a:lnTo>
                <a:lnTo>
                  <a:pt x="476250" y="626269"/>
                </a:lnTo>
                <a:lnTo>
                  <a:pt x="592931" y="571500"/>
                </a:lnTo>
                <a:lnTo>
                  <a:pt x="592931" y="571500"/>
                </a:lnTo>
                <a:lnTo>
                  <a:pt x="607219" y="633413"/>
                </a:lnTo>
                <a:lnTo>
                  <a:pt x="609600" y="669131"/>
                </a:lnTo>
                <a:lnTo>
                  <a:pt x="621506" y="683419"/>
                </a:lnTo>
                <a:lnTo>
                  <a:pt x="673894" y="681038"/>
                </a:lnTo>
                <a:lnTo>
                  <a:pt x="854869" y="628650"/>
                </a:lnTo>
                <a:lnTo>
                  <a:pt x="1019175" y="595313"/>
                </a:lnTo>
                <a:lnTo>
                  <a:pt x="1071563" y="576263"/>
                </a:lnTo>
                <a:lnTo>
                  <a:pt x="1083469" y="535781"/>
                </a:lnTo>
                <a:lnTo>
                  <a:pt x="1081088" y="514350"/>
                </a:lnTo>
                <a:lnTo>
                  <a:pt x="1104900" y="519113"/>
                </a:lnTo>
                <a:lnTo>
                  <a:pt x="1135856" y="504825"/>
                </a:lnTo>
                <a:lnTo>
                  <a:pt x="1126331" y="445294"/>
                </a:lnTo>
                <a:lnTo>
                  <a:pt x="1090613" y="347663"/>
                </a:lnTo>
                <a:lnTo>
                  <a:pt x="1085850" y="319088"/>
                </a:lnTo>
                <a:lnTo>
                  <a:pt x="1019175" y="340519"/>
                </a:lnTo>
                <a:lnTo>
                  <a:pt x="1007269" y="295275"/>
                </a:lnTo>
                <a:lnTo>
                  <a:pt x="1007269" y="202406"/>
                </a:lnTo>
                <a:lnTo>
                  <a:pt x="971550" y="145256"/>
                </a:lnTo>
                <a:lnTo>
                  <a:pt x="957263" y="57150"/>
                </a:lnTo>
                <a:lnTo>
                  <a:pt x="1009650" y="21431"/>
                </a:lnTo>
                <a:lnTo>
                  <a:pt x="1014413" y="0"/>
                </a:lnTo>
                <a:lnTo>
                  <a:pt x="521494" y="95250"/>
                </a:lnTo>
                <a:lnTo>
                  <a:pt x="511969" y="157163"/>
                </a:lnTo>
                <a:lnTo>
                  <a:pt x="511969" y="216694"/>
                </a:lnTo>
                <a:lnTo>
                  <a:pt x="523875" y="285750"/>
                </a:lnTo>
                <a:lnTo>
                  <a:pt x="523875" y="307181"/>
                </a:lnTo>
                <a:lnTo>
                  <a:pt x="516731" y="338138"/>
                </a:lnTo>
                <a:lnTo>
                  <a:pt x="321469" y="381000"/>
                </a:lnTo>
                <a:lnTo>
                  <a:pt x="300038" y="385763"/>
                </a:lnTo>
                <a:lnTo>
                  <a:pt x="226219" y="402431"/>
                </a:lnTo>
                <a:lnTo>
                  <a:pt x="183356" y="419100"/>
                </a:lnTo>
                <a:lnTo>
                  <a:pt x="176213" y="445294"/>
                </a:lnTo>
                <a:lnTo>
                  <a:pt x="80963" y="369094"/>
                </a:lnTo>
                <a:lnTo>
                  <a:pt x="0" y="404813"/>
                </a:lnTo>
                <a:close/>
              </a:path>
            </a:pathLst>
          </a:custGeom>
          <a:blipFill>
            <a:blip r:embed="rId6"/>
            <a:stretch>
              <a:fillRect l="-207817" t="-122149" r="-84617" b="-2760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A1505F7-0DA3-D17B-2188-48BCDCCF64E5}"/>
              </a:ext>
            </a:extLst>
          </p:cNvPr>
          <p:cNvSpPr/>
          <p:nvPr/>
        </p:nvSpPr>
        <p:spPr>
          <a:xfrm>
            <a:off x="1002666" y="2529587"/>
            <a:ext cx="924750" cy="1100289"/>
          </a:xfrm>
          <a:custGeom>
            <a:avLst/>
            <a:gdLst>
              <a:gd name="connsiteX0" fmla="*/ 2381 w 1216819"/>
              <a:gd name="connsiteY0" fmla="*/ 1197769 h 1447800"/>
              <a:gd name="connsiteX1" fmla="*/ 0 w 1216819"/>
              <a:gd name="connsiteY1" fmla="*/ 1447800 h 1447800"/>
              <a:gd name="connsiteX2" fmla="*/ 121444 w 1216819"/>
              <a:gd name="connsiteY2" fmla="*/ 1421606 h 1447800"/>
              <a:gd name="connsiteX3" fmla="*/ 321469 w 1216819"/>
              <a:gd name="connsiteY3" fmla="*/ 1388269 h 1447800"/>
              <a:gd name="connsiteX4" fmla="*/ 414338 w 1216819"/>
              <a:gd name="connsiteY4" fmla="*/ 1359694 h 1447800"/>
              <a:gd name="connsiteX5" fmla="*/ 521494 w 1216819"/>
              <a:gd name="connsiteY5" fmla="*/ 1323975 h 1447800"/>
              <a:gd name="connsiteX6" fmla="*/ 583406 w 1216819"/>
              <a:gd name="connsiteY6" fmla="*/ 1307306 h 1447800"/>
              <a:gd name="connsiteX7" fmla="*/ 695325 w 1216819"/>
              <a:gd name="connsiteY7" fmla="*/ 1278731 h 1447800"/>
              <a:gd name="connsiteX8" fmla="*/ 750094 w 1216819"/>
              <a:gd name="connsiteY8" fmla="*/ 1262062 h 1447800"/>
              <a:gd name="connsiteX9" fmla="*/ 835819 w 1216819"/>
              <a:gd name="connsiteY9" fmla="*/ 1235869 h 1447800"/>
              <a:gd name="connsiteX10" fmla="*/ 892969 w 1216819"/>
              <a:gd name="connsiteY10" fmla="*/ 1195387 h 1447800"/>
              <a:gd name="connsiteX11" fmla="*/ 950119 w 1216819"/>
              <a:gd name="connsiteY11" fmla="*/ 1159669 h 1447800"/>
              <a:gd name="connsiteX12" fmla="*/ 997744 w 1216819"/>
              <a:gd name="connsiteY12" fmla="*/ 1123950 h 1447800"/>
              <a:gd name="connsiteX13" fmla="*/ 1016794 w 1216819"/>
              <a:gd name="connsiteY13" fmla="*/ 1000125 h 1447800"/>
              <a:gd name="connsiteX14" fmla="*/ 1038225 w 1216819"/>
              <a:gd name="connsiteY14" fmla="*/ 904875 h 1447800"/>
              <a:gd name="connsiteX15" fmla="*/ 1064419 w 1216819"/>
              <a:gd name="connsiteY15" fmla="*/ 800100 h 1447800"/>
              <a:gd name="connsiteX16" fmla="*/ 1085850 w 1216819"/>
              <a:gd name="connsiteY16" fmla="*/ 681037 h 1447800"/>
              <a:gd name="connsiteX17" fmla="*/ 1100138 w 1216819"/>
              <a:gd name="connsiteY17" fmla="*/ 597694 h 1447800"/>
              <a:gd name="connsiteX18" fmla="*/ 1116806 w 1216819"/>
              <a:gd name="connsiteY18" fmla="*/ 500062 h 1447800"/>
              <a:gd name="connsiteX19" fmla="*/ 1152525 w 1216819"/>
              <a:gd name="connsiteY19" fmla="*/ 357187 h 1447800"/>
              <a:gd name="connsiteX20" fmla="*/ 1171575 w 1216819"/>
              <a:gd name="connsiteY20" fmla="*/ 238125 h 1447800"/>
              <a:gd name="connsiteX21" fmla="*/ 1193006 w 1216819"/>
              <a:gd name="connsiteY21" fmla="*/ 161925 h 1447800"/>
              <a:gd name="connsiteX22" fmla="*/ 1209675 w 1216819"/>
              <a:gd name="connsiteY22" fmla="*/ 80962 h 1447800"/>
              <a:gd name="connsiteX23" fmla="*/ 1216819 w 1216819"/>
              <a:gd name="connsiteY23" fmla="*/ 38100 h 1447800"/>
              <a:gd name="connsiteX24" fmla="*/ 1121569 w 1216819"/>
              <a:gd name="connsiteY24" fmla="*/ 26194 h 1447800"/>
              <a:gd name="connsiteX25" fmla="*/ 1047750 w 1216819"/>
              <a:gd name="connsiteY25" fmla="*/ 16669 h 1447800"/>
              <a:gd name="connsiteX26" fmla="*/ 964406 w 1216819"/>
              <a:gd name="connsiteY26" fmla="*/ 4762 h 1447800"/>
              <a:gd name="connsiteX27" fmla="*/ 938213 w 1216819"/>
              <a:gd name="connsiteY27" fmla="*/ 0 h 1447800"/>
              <a:gd name="connsiteX28" fmla="*/ 788194 w 1216819"/>
              <a:gd name="connsiteY28" fmla="*/ 621506 h 1447800"/>
              <a:gd name="connsiteX29" fmla="*/ 388144 w 1216819"/>
              <a:gd name="connsiteY29" fmla="*/ 1126331 h 1447800"/>
              <a:gd name="connsiteX30" fmla="*/ 2381 w 1216819"/>
              <a:gd name="connsiteY30" fmla="*/ 1197769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6819" h="1447800">
                <a:moveTo>
                  <a:pt x="2381" y="1197769"/>
                </a:moveTo>
                <a:cubicBezTo>
                  <a:pt x="1587" y="1281113"/>
                  <a:pt x="794" y="1364456"/>
                  <a:pt x="0" y="1447800"/>
                </a:cubicBezTo>
                <a:lnTo>
                  <a:pt x="121444" y="1421606"/>
                </a:lnTo>
                <a:lnTo>
                  <a:pt x="321469" y="1388269"/>
                </a:lnTo>
                <a:lnTo>
                  <a:pt x="414338" y="1359694"/>
                </a:lnTo>
                <a:lnTo>
                  <a:pt x="521494" y="1323975"/>
                </a:lnTo>
                <a:lnTo>
                  <a:pt x="583406" y="1307306"/>
                </a:lnTo>
                <a:lnTo>
                  <a:pt x="695325" y="1278731"/>
                </a:lnTo>
                <a:lnTo>
                  <a:pt x="750094" y="1262062"/>
                </a:lnTo>
                <a:lnTo>
                  <a:pt x="835819" y="1235869"/>
                </a:lnTo>
                <a:lnTo>
                  <a:pt x="892969" y="1195387"/>
                </a:lnTo>
                <a:lnTo>
                  <a:pt x="950119" y="1159669"/>
                </a:lnTo>
                <a:lnTo>
                  <a:pt x="997744" y="1123950"/>
                </a:lnTo>
                <a:lnTo>
                  <a:pt x="1016794" y="1000125"/>
                </a:lnTo>
                <a:lnTo>
                  <a:pt x="1038225" y="904875"/>
                </a:lnTo>
                <a:lnTo>
                  <a:pt x="1064419" y="800100"/>
                </a:lnTo>
                <a:lnTo>
                  <a:pt x="1085850" y="681037"/>
                </a:lnTo>
                <a:lnTo>
                  <a:pt x="1100138" y="597694"/>
                </a:lnTo>
                <a:lnTo>
                  <a:pt x="1116806" y="500062"/>
                </a:lnTo>
                <a:lnTo>
                  <a:pt x="1152525" y="357187"/>
                </a:lnTo>
                <a:lnTo>
                  <a:pt x="1171575" y="238125"/>
                </a:lnTo>
                <a:lnTo>
                  <a:pt x="1193006" y="161925"/>
                </a:lnTo>
                <a:lnTo>
                  <a:pt x="1209675" y="80962"/>
                </a:lnTo>
                <a:lnTo>
                  <a:pt x="1216819" y="38100"/>
                </a:lnTo>
                <a:lnTo>
                  <a:pt x="1121569" y="26194"/>
                </a:lnTo>
                <a:lnTo>
                  <a:pt x="1047750" y="16669"/>
                </a:lnTo>
                <a:lnTo>
                  <a:pt x="964406" y="4762"/>
                </a:lnTo>
                <a:lnTo>
                  <a:pt x="938213" y="0"/>
                </a:lnTo>
                <a:lnTo>
                  <a:pt x="788194" y="621506"/>
                </a:lnTo>
                <a:lnTo>
                  <a:pt x="388144" y="1126331"/>
                </a:lnTo>
                <a:lnTo>
                  <a:pt x="2381" y="1197769"/>
                </a:lnTo>
                <a:close/>
              </a:path>
            </a:pathLst>
          </a:custGeom>
          <a:blipFill>
            <a:blip r:embed="rId7"/>
            <a:stretch>
              <a:fillRect l="-87672" t="-120406" r="-293712" b="-1838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C016453-EA37-7810-E417-0E9A8EF923C4}"/>
              </a:ext>
            </a:extLst>
          </p:cNvPr>
          <p:cNvSpPr/>
          <p:nvPr/>
        </p:nvSpPr>
        <p:spPr>
          <a:xfrm>
            <a:off x="2049397" y="2077167"/>
            <a:ext cx="799882" cy="1210680"/>
          </a:xfrm>
          <a:custGeom>
            <a:avLst/>
            <a:gdLst>
              <a:gd name="connsiteX0" fmla="*/ 128588 w 1052513"/>
              <a:gd name="connsiteY0" fmla="*/ 0 h 1593057"/>
              <a:gd name="connsiteX1" fmla="*/ 521494 w 1052513"/>
              <a:gd name="connsiteY1" fmla="*/ 16669 h 1593057"/>
              <a:gd name="connsiteX2" fmla="*/ 511969 w 1052513"/>
              <a:gd name="connsiteY2" fmla="*/ 83344 h 1593057"/>
              <a:gd name="connsiteX3" fmla="*/ 504825 w 1052513"/>
              <a:gd name="connsiteY3" fmla="*/ 150019 h 1593057"/>
              <a:gd name="connsiteX4" fmla="*/ 488157 w 1052513"/>
              <a:gd name="connsiteY4" fmla="*/ 290513 h 1593057"/>
              <a:gd name="connsiteX5" fmla="*/ 469107 w 1052513"/>
              <a:gd name="connsiteY5" fmla="*/ 352425 h 1593057"/>
              <a:gd name="connsiteX6" fmla="*/ 476250 w 1052513"/>
              <a:gd name="connsiteY6" fmla="*/ 666750 h 1593057"/>
              <a:gd name="connsiteX7" fmla="*/ 619125 w 1052513"/>
              <a:gd name="connsiteY7" fmla="*/ 664369 h 1593057"/>
              <a:gd name="connsiteX8" fmla="*/ 616744 w 1052513"/>
              <a:gd name="connsiteY8" fmla="*/ 785813 h 1593057"/>
              <a:gd name="connsiteX9" fmla="*/ 1052513 w 1052513"/>
              <a:gd name="connsiteY9" fmla="*/ 709613 h 1593057"/>
              <a:gd name="connsiteX10" fmla="*/ 1050132 w 1052513"/>
              <a:gd name="connsiteY10" fmla="*/ 762000 h 1593057"/>
              <a:gd name="connsiteX11" fmla="*/ 862013 w 1052513"/>
              <a:gd name="connsiteY11" fmla="*/ 833438 h 1593057"/>
              <a:gd name="connsiteX12" fmla="*/ 781050 w 1052513"/>
              <a:gd name="connsiteY12" fmla="*/ 795338 h 1593057"/>
              <a:gd name="connsiteX13" fmla="*/ 583407 w 1052513"/>
              <a:gd name="connsiteY13" fmla="*/ 859632 h 1593057"/>
              <a:gd name="connsiteX14" fmla="*/ 721519 w 1052513"/>
              <a:gd name="connsiteY14" fmla="*/ 1519238 h 1593057"/>
              <a:gd name="connsiteX15" fmla="*/ 376238 w 1052513"/>
              <a:gd name="connsiteY15" fmla="*/ 1593057 h 1593057"/>
              <a:gd name="connsiteX16" fmla="*/ 319088 w 1052513"/>
              <a:gd name="connsiteY16" fmla="*/ 1207294 h 1593057"/>
              <a:gd name="connsiteX17" fmla="*/ 150019 w 1052513"/>
              <a:gd name="connsiteY17" fmla="*/ 1226344 h 1593057"/>
              <a:gd name="connsiteX18" fmla="*/ 154782 w 1052513"/>
              <a:gd name="connsiteY18" fmla="*/ 1114425 h 1593057"/>
              <a:gd name="connsiteX19" fmla="*/ 0 w 1052513"/>
              <a:gd name="connsiteY19" fmla="*/ 1114425 h 1593057"/>
              <a:gd name="connsiteX20" fmla="*/ 128588 w 1052513"/>
              <a:gd name="connsiteY20" fmla="*/ 0 h 159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52513" h="1593057">
                <a:moveTo>
                  <a:pt x="128588" y="0"/>
                </a:moveTo>
                <a:lnTo>
                  <a:pt x="521494" y="16669"/>
                </a:lnTo>
                <a:lnTo>
                  <a:pt x="511969" y="83344"/>
                </a:lnTo>
                <a:lnTo>
                  <a:pt x="504825" y="150019"/>
                </a:lnTo>
                <a:lnTo>
                  <a:pt x="488157" y="290513"/>
                </a:lnTo>
                <a:lnTo>
                  <a:pt x="469107" y="352425"/>
                </a:lnTo>
                <a:lnTo>
                  <a:pt x="476250" y="666750"/>
                </a:lnTo>
                <a:lnTo>
                  <a:pt x="619125" y="664369"/>
                </a:lnTo>
                <a:cubicBezTo>
                  <a:pt x="618331" y="704850"/>
                  <a:pt x="617538" y="745332"/>
                  <a:pt x="616744" y="785813"/>
                </a:cubicBezTo>
                <a:lnTo>
                  <a:pt x="1052513" y="709613"/>
                </a:lnTo>
                <a:lnTo>
                  <a:pt x="1050132" y="762000"/>
                </a:lnTo>
                <a:lnTo>
                  <a:pt x="862013" y="833438"/>
                </a:lnTo>
                <a:lnTo>
                  <a:pt x="781050" y="795338"/>
                </a:lnTo>
                <a:lnTo>
                  <a:pt x="583407" y="859632"/>
                </a:lnTo>
                <a:lnTo>
                  <a:pt x="721519" y="1519238"/>
                </a:lnTo>
                <a:lnTo>
                  <a:pt x="376238" y="1593057"/>
                </a:lnTo>
                <a:lnTo>
                  <a:pt x="319088" y="1207294"/>
                </a:lnTo>
                <a:lnTo>
                  <a:pt x="150019" y="1226344"/>
                </a:lnTo>
                <a:lnTo>
                  <a:pt x="154782" y="1114425"/>
                </a:lnTo>
                <a:lnTo>
                  <a:pt x="0" y="1114425"/>
                </a:lnTo>
                <a:lnTo>
                  <a:pt x="128588" y="0"/>
                </a:lnTo>
                <a:close/>
              </a:path>
            </a:pathLst>
          </a:custGeom>
          <a:blipFill>
            <a:blip r:embed="rId7"/>
            <a:stretch>
              <a:fillRect l="-232879" t="-72058" r="-223651" b="-195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CDC535B-C21A-252D-BA80-C405BC4FE9AD}"/>
              </a:ext>
            </a:extLst>
          </p:cNvPr>
          <p:cNvSpPr/>
          <p:nvPr/>
        </p:nvSpPr>
        <p:spPr>
          <a:xfrm>
            <a:off x="2771027" y="2104311"/>
            <a:ext cx="1008598" cy="1109941"/>
          </a:xfrm>
          <a:custGeom>
            <a:avLst/>
            <a:gdLst>
              <a:gd name="connsiteX0" fmla="*/ 209550 w 1327150"/>
              <a:gd name="connsiteY0" fmla="*/ 0 h 1460500"/>
              <a:gd name="connsiteX1" fmla="*/ 209550 w 1327150"/>
              <a:gd name="connsiteY1" fmla="*/ 454025 h 1460500"/>
              <a:gd name="connsiteX2" fmla="*/ 996950 w 1327150"/>
              <a:gd name="connsiteY2" fmla="*/ 295275 h 1460500"/>
              <a:gd name="connsiteX3" fmla="*/ 1089025 w 1327150"/>
              <a:gd name="connsiteY3" fmla="*/ 701675 h 1460500"/>
              <a:gd name="connsiteX4" fmla="*/ 1174750 w 1327150"/>
              <a:gd name="connsiteY4" fmla="*/ 679450 h 1460500"/>
              <a:gd name="connsiteX5" fmla="*/ 1257300 w 1327150"/>
              <a:gd name="connsiteY5" fmla="*/ 996950 h 1460500"/>
              <a:gd name="connsiteX6" fmla="*/ 1168400 w 1327150"/>
              <a:gd name="connsiteY6" fmla="*/ 1022350 h 1460500"/>
              <a:gd name="connsiteX7" fmla="*/ 1171575 w 1327150"/>
              <a:gd name="connsiteY7" fmla="*/ 1066800 h 1460500"/>
              <a:gd name="connsiteX8" fmla="*/ 527050 w 1327150"/>
              <a:gd name="connsiteY8" fmla="*/ 1273175 h 1460500"/>
              <a:gd name="connsiteX9" fmla="*/ 412750 w 1327150"/>
              <a:gd name="connsiteY9" fmla="*/ 1165225 h 1460500"/>
              <a:gd name="connsiteX10" fmla="*/ 22225 w 1327150"/>
              <a:gd name="connsiteY10" fmla="*/ 1250950 h 1460500"/>
              <a:gd name="connsiteX11" fmla="*/ 0 w 1327150"/>
              <a:gd name="connsiteY11" fmla="*/ 1460500 h 1460500"/>
              <a:gd name="connsiteX12" fmla="*/ 1327150 w 1327150"/>
              <a:gd name="connsiteY12" fmla="*/ 1168400 h 1460500"/>
              <a:gd name="connsiteX13" fmla="*/ 1244600 w 1327150"/>
              <a:gd name="connsiteY13" fmla="*/ 31750 h 1460500"/>
              <a:gd name="connsiteX14" fmla="*/ 209550 w 1327150"/>
              <a:gd name="connsiteY14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27150" h="1460500">
                <a:moveTo>
                  <a:pt x="209550" y="0"/>
                </a:moveTo>
                <a:lnTo>
                  <a:pt x="209550" y="454025"/>
                </a:lnTo>
                <a:lnTo>
                  <a:pt x="996950" y="295275"/>
                </a:lnTo>
                <a:lnTo>
                  <a:pt x="1089025" y="701675"/>
                </a:lnTo>
                <a:lnTo>
                  <a:pt x="1174750" y="679450"/>
                </a:lnTo>
                <a:lnTo>
                  <a:pt x="1257300" y="996950"/>
                </a:lnTo>
                <a:lnTo>
                  <a:pt x="1168400" y="1022350"/>
                </a:lnTo>
                <a:lnTo>
                  <a:pt x="1171575" y="1066800"/>
                </a:lnTo>
                <a:lnTo>
                  <a:pt x="527050" y="1273175"/>
                </a:lnTo>
                <a:lnTo>
                  <a:pt x="412750" y="1165225"/>
                </a:lnTo>
                <a:lnTo>
                  <a:pt x="22225" y="1250950"/>
                </a:lnTo>
                <a:lnTo>
                  <a:pt x="0" y="1460500"/>
                </a:lnTo>
                <a:lnTo>
                  <a:pt x="1327150" y="1168400"/>
                </a:lnTo>
                <a:lnTo>
                  <a:pt x="1244600" y="31750"/>
                </a:lnTo>
                <a:lnTo>
                  <a:pt x="209550" y="0"/>
                </a:lnTo>
                <a:close/>
              </a:path>
            </a:pathLst>
          </a:custGeom>
          <a:blipFill>
            <a:blip r:embed="rId7"/>
            <a:stretch>
              <a:fillRect l="-255562" t="-81045" r="-85801" b="-2197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559422C-CFFF-A4E2-D1C2-810AC6F2AEFB}"/>
              </a:ext>
            </a:extLst>
          </p:cNvPr>
          <p:cNvSpPr/>
          <p:nvPr/>
        </p:nvSpPr>
        <p:spPr>
          <a:xfrm>
            <a:off x="726281" y="1204913"/>
            <a:ext cx="595313" cy="688181"/>
          </a:xfrm>
          <a:custGeom>
            <a:avLst/>
            <a:gdLst>
              <a:gd name="connsiteX0" fmla="*/ 0 w 595313"/>
              <a:gd name="connsiteY0" fmla="*/ 2381 h 688181"/>
              <a:gd name="connsiteX1" fmla="*/ 471488 w 595313"/>
              <a:gd name="connsiteY1" fmla="*/ 688181 h 688181"/>
              <a:gd name="connsiteX2" fmla="*/ 595313 w 595313"/>
              <a:gd name="connsiteY2" fmla="*/ 0 h 688181"/>
              <a:gd name="connsiteX3" fmla="*/ 0 w 595313"/>
              <a:gd name="connsiteY3" fmla="*/ 2381 h 68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13" h="688181">
                <a:moveTo>
                  <a:pt x="0" y="2381"/>
                </a:moveTo>
                <a:lnTo>
                  <a:pt x="471488" y="688181"/>
                </a:lnTo>
                <a:lnTo>
                  <a:pt x="595313" y="0"/>
                </a:lnTo>
                <a:lnTo>
                  <a:pt x="0" y="2381"/>
                </a:lnTo>
                <a:close/>
              </a:path>
            </a:pathLst>
          </a:custGeom>
          <a:blipFill>
            <a:blip r:embed="rId8"/>
            <a:stretch>
              <a:fillRect l="-90811" t="-21" r="-557686" b="-5460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DD7C35C-BD63-AE90-279E-0684F15AD4CB}"/>
              </a:ext>
            </a:extLst>
          </p:cNvPr>
          <p:cNvSpPr/>
          <p:nvPr/>
        </p:nvSpPr>
        <p:spPr>
          <a:xfrm>
            <a:off x="1319213" y="1204913"/>
            <a:ext cx="507206" cy="428625"/>
          </a:xfrm>
          <a:custGeom>
            <a:avLst/>
            <a:gdLst>
              <a:gd name="connsiteX0" fmla="*/ 71437 w 507206"/>
              <a:gd name="connsiteY0" fmla="*/ 2381 h 428625"/>
              <a:gd name="connsiteX1" fmla="*/ 0 w 507206"/>
              <a:gd name="connsiteY1" fmla="*/ 428625 h 428625"/>
              <a:gd name="connsiteX2" fmla="*/ 507206 w 507206"/>
              <a:gd name="connsiteY2" fmla="*/ 292893 h 428625"/>
              <a:gd name="connsiteX3" fmla="*/ 447675 w 507206"/>
              <a:gd name="connsiteY3" fmla="*/ 180975 h 428625"/>
              <a:gd name="connsiteX4" fmla="*/ 404812 w 507206"/>
              <a:gd name="connsiteY4" fmla="*/ 119062 h 428625"/>
              <a:gd name="connsiteX5" fmla="*/ 364331 w 507206"/>
              <a:gd name="connsiteY5" fmla="*/ 73818 h 428625"/>
              <a:gd name="connsiteX6" fmla="*/ 307181 w 507206"/>
              <a:gd name="connsiteY6" fmla="*/ 0 h 428625"/>
              <a:gd name="connsiteX7" fmla="*/ 71437 w 507206"/>
              <a:gd name="connsiteY7" fmla="*/ 238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206" h="428625">
                <a:moveTo>
                  <a:pt x="71437" y="2381"/>
                </a:moveTo>
                <a:lnTo>
                  <a:pt x="0" y="428625"/>
                </a:lnTo>
                <a:lnTo>
                  <a:pt x="507206" y="292893"/>
                </a:lnTo>
                <a:lnTo>
                  <a:pt x="447675" y="180975"/>
                </a:lnTo>
                <a:lnTo>
                  <a:pt x="404812" y="119062"/>
                </a:lnTo>
                <a:lnTo>
                  <a:pt x="364331" y="73818"/>
                </a:lnTo>
                <a:lnTo>
                  <a:pt x="307181" y="0"/>
                </a:lnTo>
                <a:lnTo>
                  <a:pt x="71437" y="2381"/>
                </a:lnTo>
                <a:close/>
              </a:path>
            </a:pathLst>
          </a:custGeom>
          <a:blipFill dpi="0" rotWithShape="0">
            <a:blip r:embed="rId8"/>
            <a:srcRect/>
            <a:stretch>
              <a:fillRect l="-223493" t="-32" r="-555339" b="-9373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4A3A7DA-61EB-6F80-4C3E-A10D4C720DAF}"/>
              </a:ext>
            </a:extLst>
          </p:cNvPr>
          <p:cNvSpPr/>
          <p:nvPr/>
        </p:nvSpPr>
        <p:spPr>
          <a:xfrm>
            <a:off x="1181100" y="1500188"/>
            <a:ext cx="800100" cy="1033462"/>
          </a:xfrm>
          <a:custGeom>
            <a:avLst/>
            <a:gdLst>
              <a:gd name="connsiteX0" fmla="*/ 0 w 800100"/>
              <a:gd name="connsiteY0" fmla="*/ 921543 h 1033462"/>
              <a:gd name="connsiteX1" fmla="*/ 697706 w 800100"/>
              <a:gd name="connsiteY1" fmla="*/ 1033462 h 1033462"/>
              <a:gd name="connsiteX2" fmla="*/ 745331 w 800100"/>
              <a:gd name="connsiteY2" fmla="*/ 995362 h 1033462"/>
              <a:gd name="connsiteX3" fmla="*/ 800100 w 800100"/>
              <a:gd name="connsiteY3" fmla="*/ 328612 h 1033462"/>
              <a:gd name="connsiteX4" fmla="*/ 659606 w 800100"/>
              <a:gd name="connsiteY4" fmla="*/ 0 h 1033462"/>
              <a:gd name="connsiteX5" fmla="*/ 128588 w 800100"/>
              <a:gd name="connsiteY5" fmla="*/ 142875 h 1033462"/>
              <a:gd name="connsiteX6" fmla="*/ 0 w 800100"/>
              <a:gd name="connsiteY6" fmla="*/ 921543 h 1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0100" h="1033462">
                <a:moveTo>
                  <a:pt x="0" y="921543"/>
                </a:moveTo>
                <a:lnTo>
                  <a:pt x="697706" y="1033462"/>
                </a:lnTo>
                <a:lnTo>
                  <a:pt x="745331" y="995362"/>
                </a:lnTo>
                <a:lnTo>
                  <a:pt x="800100" y="328612"/>
                </a:lnTo>
                <a:lnTo>
                  <a:pt x="659606" y="0"/>
                </a:lnTo>
                <a:lnTo>
                  <a:pt x="128588" y="142875"/>
                </a:lnTo>
                <a:lnTo>
                  <a:pt x="0" y="921543"/>
                </a:lnTo>
                <a:close/>
              </a:path>
            </a:pathLst>
          </a:custGeom>
          <a:blipFill dpi="0" rotWithShape="0">
            <a:blip r:embed="rId8"/>
            <a:srcRect/>
            <a:stretch>
              <a:fillRect l="-123559" t="-27881" r="-332041" b="-301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048EA46-9DBF-E139-DC68-8FE0CF1A8FA7}"/>
              </a:ext>
            </a:extLst>
          </p:cNvPr>
          <p:cNvSpPr/>
          <p:nvPr/>
        </p:nvSpPr>
        <p:spPr>
          <a:xfrm>
            <a:off x="1978819" y="1269206"/>
            <a:ext cx="2459831" cy="881063"/>
          </a:xfrm>
          <a:custGeom>
            <a:avLst/>
            <a:gdLst>
              <a:gd name="connsiteX0" fmla="*/ 0 w 2459831"/>
              <a:gd name="connsiteY0" fmla="*/ 0 h 881063"/>
              <a:gd name="connsiteX1" fmla="*/ 171450 w 2459831"/>
              <a:gd name="connsiteY1" fmla="*/ 797719 h 881063"/>
              <a:gd name="connsiteX2" fmla="*/ 2440781 w 2459831"/>
              <a:gd name="connsiteY2" fmla="*/ 881063 h 881063"/>
              <a:gd name="connsiteX3" fmla="*/ 2459831 w 2459831"/>
              <a:gd name="connsiteY3" fmla="*/ 650082 h 881063"/>
              <a:gd name="connsiteX4" fmla="*/ 2409825 w 2459831"/>
              <a:gd name="connsiteY4" fmla="*/ 35719 h 881063"/>
              <a:gd name="connsiteX5" fmla="*/ 0 w 2459831"/>
              <a:gd name="connsiteY5" fmla="*/ 0 h 88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9831" h="881063">
                <a:moveTo>
                  <a:pt x="0" y="0"/>
                </a:moveTo>
                <a:lnTo>
                  <a:pt x="171450" y="797719"/>
                </a:lnTo>
                <a:lnTo>
                  <a:pt x="2440781" y="881063"/>
                </a:lnTo>
                <a:lnTo>
                  <a:pt x="2459831" y="650082"/>
                </a:lnTo>
                <a:lnTo>
                  <a:pt x="2409825" y="357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2834" t="-7313" r="-8313" b="-39735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B6C8C6-A627-DA3C-7FE7-061D99E6F2A4}"/>
              </a:ext>
            </a:extLst>
          </p:cNvPr>
          <p:cNvSpPr/>
          <p:nvPr/>
        </p:nvSpPr>
        <p:spPr>
          <a:xfrm>
            <a:off x="2431256" y="2116931"/>
            <a:ext cx="488157" cy="552450"/>
          </a:xfrm>
          <a:custGeom>
            <a:avLst/>
            <a:gdLst>
              <a:gd name="connsiteX0" fmla="*/ 38100 w 488157"/>
              <a:gd name="connsiteY0" fmla="*/ 0 h 552450"/>
              <a:gd name="connsiteX1" fmla="*/ 2382 w 488157"/>
              <a:gd name="connsiteY1" fmla="*/ 250032 h 552450"/>
              <a:gd name="connsiteX2" fmla="*/ 0 w 488157"/>
              <a:gd name="connsiteY2" fmla="*/ 450057 h 552450"/>
              <a:gd name="connsiteX3" fmla="*/ 104775 w 488157"/>
              <a:gd name="connsiteY3" fmla="*/ 447675 h 552450"/>
              <a:gd name="connsiteX4" fmla="*/ 114300 w 488157"/>
              <a:gd name="connsiteY4" fmla="*/ 552450 h 552450"/>
              <a:gd name="connsiteX5" fmla="*/ 414338 w 488157"/>
              <a:gd name="connsiteY5" fmla="*/ 497682 h 552450"/>
              <a:gd name="connsiteX6" fmla="*/ 426244 w 488157"/>
              <a:gd name="connsiteY6" fmla="*/ 323850 h 552450"/>
              <a:gd name="connsiteX7" fmla="*/ 488157 w 488157"/>
              <a:gd name="connsiteY7" fmla="*/ 321469 h 552450"/>
              <a:gd name="connsiteX8" fmla="*/ 485775 w 488157"/>
              <a:gd name="connsiteY8" fmla="*/ 19050 h 552450"/>
              <a:gd name="connsiteX9" fmla="*/ 38100 w 488157"/>
              <a:gd name="connsiteY9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157" h="552450">
                <a:moveTo>
                  <a:pt x="38100" y="0"/>
                </a:moveTo>
                <a:lnTo>
                  <a:pt x="2382" y="250032"/>
                </a:lnTo>
                <a:lnTo>
                  <a:pt x="0" y="450057"/>
                </a:lnTo>
                <a:lnTo>
                  <a:pt x="104775" y="447675"/>
                </a:lnTo>
                <a:lnTo>
                  <a:pt x="114300" y="552450"/>
                </a:lnTo>
                <a:lnTo>
                  <a:pt x="414338" y="497682"/>
                </a:lnTo>
                <a:lnTo>
                  <a:pt x="426244" y="323850"/>
                </a:lnTo>
                <a:lnTo>
                  <a:pt x="488157" y="321469"/>
                </a:lnTo>
                <a:lnTo>
                  <a:pt x="485775" y="19050"/>
                </a:lnTo>
                <a:lnTo>
                  <a:pt x="38100" y="0"/>
                </a:lnTo>
                <a:close/>
              </a:path>
            </a:pathLst>
          </a:custGeom>
          <a:blipFill dpi="0" rotWithShape="0">
            <a:blip r:embed="rId8"/>
            <a:srcRect/>
            <a:stretch>
              <a:fillRect l="-460135" t="-165111" r="-352666" b="-5397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EF41D7-A126-B270-0797-8F6AD544110B}"/>
              </a:ext>
            </a:extLst>
          </p:cNvPr>
          <p:cNvSpPr/>
          <p:nvPr/>
        </p:nvSpPr>
        <p:spPr>
          <a:xfrm>
            <a:off x="1990725" y="2926556"/>
            <a:ext cx="338138" cy="435769"/>
          </a:xfrm>
          <a:custGeom>
            <a:avLst/>
            <a:gdLst>
              <a:gd name="connsiteX0" fmla="*/ 40481 w 338138"/>
              <a:gd name="connsiteY0" fmla="*/ 0 h 435769"/>
              <a:gd name="connsiteX1" fmla="*/ 0 w 338138"/>
              <a:gd name="connsiteY1" fmla="*/ 297657 h 435769"/>
              <a:gd name="connsiteX2" fmla="*/ 47625 w 338138"/>
              <a:gd name="connsiteY2" fmla="*/ 435769 h 435769"/>
              <a:gd name="connsiteX3" fmla="*/ 338138 w 338138"/>
              <a:gd name="connsiteY3" fmla="*/ 366713 h 435769"/>
              <a:gd name="connsiteX4" fmla="*/ 285750 w 338138"/>
              <a:gd name="connsiteY4" fmla="*/ 83344 h 435769"/>
              <a:gd name="connsiteX5" fmla="*/ 164306 w 338138"/>
              <a:gd name="connsiteY5" fmla="*/ 95250 h 435769"/>
              <a:gd name="connsiteX6" fmla="*/ 159544 w 338138"/>
              <a:gd name="connsiteY6" fmla="*/ 16669 h 435769"/>
              <a:gd name="connsiteX7" fmla="*/ 40481 w 338138"/>
              <a:gd name="connsiteY7" fmla="*/ 0 h 43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8138" h="435769">
                <a:moveTo>
                  <a:pt x="40481" y="0"/>
                </a:moveTo>
                <a:lnTo>
                  <a:pt x="0" y="297657"/>
                </a:lnTo>
                <a:lnTo>
                  <a:pt x="47625" y="435769"/>
                </a:lnTo>
                <a:lnTo>
                  <a:pt x="338138" y="366713"/>
                </a:lnTo>
                <a:lnTo>
                  <a:pt x="285750" y="83344"/>
                </a:lnTo>
                <a:lnTo>
                  <a:pt x="164306" y="95250"/>
                </a:lnTo>
                <a:lnTo>
                  <a:pt x="159544" y="16669"/>
                </a:lnTo>
                <a:lnTo>
                  <a:pt x="40481" y="0"/>
                </a:lnTo>
                <a:close/>
              </a:path>
            </a:pathLst>
          </a:custGeom>
          <a:blipFill>
            <a:blip r:embed="rId8"/>
            <a:stretch>
              <a:fillRect l="-533830" t="-395577" r="-684415" b="-5252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38F801B-1C8E-CA41-3E00-33AC07ECA912}"/>
              </a:ext>
            </a:extLst>
          </p:cNvPr>
          <p:cNvSpPr/>
          <p:nvPr/>
        </p:nvSpPr>
        <p:spPr>
          <a:xfrm>
            <a:off x="2519363" y="2352675"/>
            <a:ext cx="1188243" cy="895350"/>
          </a:xfrm>
          <a:custGeom>
            <a:avLst/>
            <a:gdLst>
              <a:gd name="connsiteX0" fmla="*/ 0 w 1188243"/>
              <a:gd name="connsiteY0" fmla="*/ 378619 h 895350"/>
              <a:gd name="connsiteX1" fmla="*/ 102393 w 1188243"/>
              <a:gd name="connsiteY1" fmla="*/ 895350 h 895350"/>
              <a:gd name="connsiteX2" fmla="*/ 242887 w 1188243"/>
              <a:gd name="connsiteY2" fmla="*/ 857250 h 895350"/>
              <a:gd name="connsiteX3" fmla="*/ 254793 w 1188243"/>
              <a:gd name="connsiteY3" fmla="*/ 678656 h 895350"/>
              <a:gd name="connsiteX4" fmla="*/ 597693 w 1188243"/>
              <a:gd name="connsiteY4" fmla="*/ 602456 h 895350"/>
              <a:gd name="connsiteX5" fmla="*/ 657225 w 1188243"/>
              <a:gd name="connsiteY5" fmla="*/ 688181 h 895350"/>
              <a:gd name="connsiteX6" fmla="*/ 1123950 w 1188243"/>
              <a:gd name="connsiteY6" fmla="*/ 564356 h 895350"/>
              <a:gd name="connsiteX7" fmla="*/ 1114425 w 1188243"/>
              <a:gd name="connsiteY7" fmla="*/ 511969 h 895350"/>
              <a:gd name="connsiteX8" fmla="*/ 1188243 w 1188243"/>
              <a:gd name="connsiteY8" fmla="*/ 492919 h 895350"/>
              <a:gd name="connsiteX9" fmla="*/ 1143000 w 1188243"/>
              <a:gd name="connsiteY9" fmla="*/ 292894 h 895350"/>
              <a:gd name="connsiteX10" fmla="*/ 1062037 w 1188243"/>
              <a:gd name="connsiteY10" fmla="*/ 304800 h 895350"/>
              <a:gd name="connsiteX11" fmla="*/ 997743 w 1188243"/>
              <a:gd name="connsiteY11" fmla="*/ 0 h 895350"/>
              <a:gd name="connsiteX12" fmla="*/ 350043 w 1188243"/>
              <a:gd name="connsiteY12" fmla="*/ 128588 h 895350"/>
              <a:gd name="connsiteX13" fmla="*/ 357187 w 1188243"/>
              <a:gd name="connsiteY13" fmla="*/ 304800 h 895350"/>
              <a:gd name="connsiteX14" fmla="*/ 200025 w 1188243"/>
              <a:gd name="connsiteY14" fmla="*/ 373856 h 895350"/>
              <a:gd name="connsiteX15" fmla="*/ 130968 w 1188243"/>
              <a:gd name="connsiteY15" fmla="*/ 354806 h 895350"/>
              <a:gd name="connsiteX16" fmla="*/ 0 w 1188243"/>
              <a:gd name="connsiteY16" fmla="*/ 378619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88243" h="895350">
                <a:moveTo>
                  <a:pt x="0" y="378619"/>
                </a:moveTo>
                <a:lnTo>
                  <a:pt x="102393" y="895350"/>
                </a:lnTo>
                <a:lnTo>
                  <a:pt x="242887" y="857250"/>
                </a:lnTo>
                <a:lnTo>
                  <a:pt x="254793" y="678656"/>
                </a:lnTo>
                <a:lnTo>
                  <a:pt x="597693" y="602456"/>
                </a:lnTo>
                <a:lnTo>
                  <a:pt x="657225" y="688181"/>
                </a:lnTo>
                <a:lnTo>
                  <a:pt x="1123950" y="564356"/>
                </a:lnTo>
                <a:lnTo>
                  <a:pt x="1114425" y="511969"/>
                </a:lnTo>
                <a:lnTo>
                  <a:pt x="1188243" y="492919"/>
                </a:lnTo>
                <a:lnTo>
                  <a:pt x="1143000" y="292894"/>
                </a:lnTo>
                <a:lnTo>
                  <a:pt x="1062037" y="304800"/>
                </a:lnTo>
                <a:lnTo>
                  <a:pt x="997743" y="0"/>
                </a:lnTo>
                <a:lnTo>
                  <a:pt x="350043" y="128588"/>
                </a:lnTo>
                <a:lnTo>
                  <a:pt x="357187" y="304800"/>
                </a:lnTo>
                <a:lnTo>
                  <a:pt x="200025" y="373856"/>
                </a:lnTo>
                <a:lnTo>
                  <a:pt x="130968" y="354806"/>
                </a:lnTo>
                <a:lnTo>
                  <a:pt x="0" y="378619"/>
                </a:lnTo>
                <a:close/>
              </a:path>
            </a:pathLst>
          </a:custGeom>
          <a:blipFill dpi="0" rotWithShape="0">
            <a:blip r:embed="rId8"/>
            <a:srcRect/>
            <a:stretch>
              <a:fillRect l="-196413" t="-128170" r="-78586" b="-2684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76DAA02-E54D-F69D-93E2-3A87AB03E5B3}"/>
              </a:ext>
            </a:extLst>
          </p:cNvPr>
          <p:cNvSpPr/>
          <p:nvPr/>
        </p:nvSpPr>
        <p:spPr>
          <a:xfrm>
            <a:off x="3731419" y="2140744"/>
            <a:ext cx="352425" cy="802481"/>
          </a:xfrm>
          <a:custGeom>
            <a:avLst/>
            <a:gdLst>
              <a:gd name="connsiteX0" fmla="*/ 0 w 352425"/>
              <a:gd name="connsiteY0" fmla="*/ 11906 h 802481"/>
              <a:gd name="connsiteX1" fmla="*/ 57150 w 352425"/>
              <a:gd name="connsiteY1" fmla="*/ 802481 h 802481"/>
              <a:gd name="connsiteX2" fmla="*/ 352425 w 352425"/>
              <a:gd name="connsiteY2" fmla="*/ 792956 h 802481"/>
              <a:gd name="connsiteX3" fmla="*/ 285750 w 352425"/>
              <a:gd name="connsiteY3" fmla="*/ 52387 h 802481"/>
              <a:gd name="connsiteX4" fmla="*/ 223837 w 352425"/>
              <a:gd name="connsiteY4" fmla="*/ 57150 h 802481"/>
              <a:gd name="connsiteX5" fmla="*/ 238125 w 352425"/>
              <a:gd name="connsiteY5" fmla="*/ 0 h 802481"/>
              <a:gd name="connsiteX6" fmla="*/ 0 w 352425"/>
              <a:gd name="connsiteY6" fmla="*/ 11906 h 80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425" h="802481">
                <a:moveTo>
                  <a:pt x="0" y="11906"/>
                </a:moveTo>
                <a:lnTo>
                  <a:pt x="57150" y="802481"/>
                </a:lnTo>
                <a:lnTo>
                  <a:pt x="352425" y="792956"/>
                </a:lnTo>
                <a:lnTo>
                  <a:pt x="285750" y="52387"/>
                </a:lnTo>
                <a:lnTo>
                  <a:pt x="223837" y="57150"/>
                </a:lnTo>
                <a:lnTo>
                  <a:pt x="238125" y="0"/>
                </a:lnTo>
                <a:lnTo>
                  <a:pt x="0" y="11906"/>
                </a:lnTo>
                <a:close/>
              </a:path>
            </a:pathLst>
          </a:custGeom>
          <a:blipFill>
            <a:blip r:embed="rId8"/>
            <a:stretch>
              <a:fillRect l="-1006107" t="-116639" r="-154730" b="-337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D65CF0B-73E2-C3D1-B055-089964D38F60}"/>
              </a:ext>
            </a:extLst>
          </p:cNvPr>
          <p:cNvSpPr/>
          <p:nvPr/>
        </p:nvSpPr>
        <p:spPr>
          <a:xfrm>
            <a:off x="4074319" y="2152650"/>
            <a:ext cx="381000" cy="835819"/>
          </a:xfrm>
          <a:custGeom>
            <a:avLst/>
            <a:gdLst>
              <a:gd name="connsiteX0" fmla="*/ 0 w 381000"/>
              <a:gd name="connsiteY0" fmla="*/ 0 h 835819"/>
              <a:gd name="connsiteX1" fmla="*/ 26194 w 381000"/>
              <a:gd name="connsiteY1" fmla="*/ 804863 h 835819"/>
              <a:gd name="connsiteX2" fmla="*/ 378619 w 381000"/>
              <a:gd name="connsiteY2" fmla="*/ 835819 h 835819"/>
              <a:gd name="connsiteX3" fmla="*/ 381000 w 381000"/>
              <a:gd name="connsiteY3" fmla="*/ 695325 h 835819"/>
              <a:gd name="connsiteX4" fmla="*/ 376237 w 381000"/>
              <a:gd name="connsiteY4" fmla="*/ 609600 h 835819"/>
              <a:gd name="connsiteX5" fmla="*/ 364331 w 381000"/>
              <a:gd name="connsiteY5" fmla="*/ 421481 h 835819"/>
              <a:gd name="connsiteX6" fmla="*/ 342900 w 381000"/>
              <a:gd name="connsiteY6" fmla="*/ 280988 h 835819"/>
              <a:gd name="connsiteX7" fmla="*/ 323850 w 381000"/>
              <a:gd name="connsiteY7" fmla="*/ 7144 h 835819"/>
              <a:gd name="connsiteX8" fmla="*/ 0 w 381000"/>
              <a:gd name="connsiteY8" fmla="*/ 0 h 83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" h="835819">
                <a:moveTo>
                  <a:pt x="0" y="0"/>
                </a:moveTo>
                <a:lnTo>
                  <a:pt x="26194" y="804863"/>
                </a:lnTo>
                <a:lnTo>
                  <a:pt x="378619" y="835819"/>
                </a:lnTo>
                <a:cubicBezTo>
                  <a:pt x="379413" y="788988"/>
                  <a:pt x="380206" y="742156"/>
                  <a:pt x="381000" y="695325"/>
                </a:cubicBezTo>
                <a:lnTo>
                  <a:pt x="376237" y="609600"/>
                </a:lnTo>
                <a:lnTo>
                  <a:pt x="364331" y="421481"/>
                </a:lnTo>
                <a:lnTo>
                  <a:pt x="342900" y="280988"/>
                </a:lnTo>
                <a:lnTo>
                  <a:pt x="323850" y="71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20235" t="-113408" r="-49292" b="-3185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3FE0787-24FF-9CFB-D60B-5559C9538A77}"/>
              </a:ext>
            </a:extLst>
          </p:cNvPr>
          <p:cNvSpPr/>
          <p:nvPr/>
        </p:nvSpPr>
        <p:spPr>
          <a:xfrm>
            <a:off x="175437" y="3652284"/>
            <a:ext cx="611372" cy="1924493"/>
          </a:xfrm>
          <a:custGeom>
            <a:avLst/>
            <a:gdLst>
              <a:gd name="connsiteX0" fmla="*/ 5316 w 611372"/>
              <a:gd name="connsiteY0" fmla="*/ 0 h 1924493"/>
              <a:gd name="connsiteX1" fmla="*/ 611372 w 611372"/>
              <a:gd name="connsiteY1" fmla="*/ 122274 h 1924493"/>
              <a:gd name="connsiteX2" fmla="*/ 318977 w 611372"/>
              <a:gd name="connsiteY2" fmla="*/ 1924493 h 1924493"/>
              <a:gd name="connsiteX3" fmla="*/ 0 w 611372"/>
              <a:gd name="connsiteY3" fmla="*/ 1871330 h 1924493"/>
              <a:gd name="connsiteX4" fmla="*/ 5316 w 611372"/>
              <a:gd name="connsiteY4" fmla="*/ 0 h 192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372" h="1924493">
                <a:moveTo>
                  <a:pt x="5316" y="0"/>
                </a:moveTo>
                <a:lnTo>
                  <a:pt x="611372" y="122274"/>
                </a:lnTo>
                <a:lnTo>
                  <a:pt x="318977" y="1924493"/>
                </a:lnTo>
                <a:lnTo>
                  <a:pt x="0" y="1871330"/>
                </a:lnTo>
                <a:lnTo>
                  <a:pt x="5316" y="0"/>
                </a:lnTo>
                <a:close/>
              </a:path>
            </a:pathLst>
          </a:custGeom>
          <a:blipFill>
            <a:blip r:embed="rId8"/>
            <a:stretch>
              <a:fillRect l="383" t="-127282" r="-630764" b="-38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6B13A0F-BF5F-E88F-098F-AD369D27BBEB}"/>
              </a:ext>
            </a:extLst>
          </p:cNvPr>
          <p:cNvSpPr/>
          <p:nvPr/>
        </p:nvSpPr>
        <p:spPr>
          <a:xfrm>
            <a:off x="675167" y="3641651"/>
            <a:ext cx="1073889" cy="1180214"/>
          </a:xfrm>
          <a:custGeom>
            <a:avLst/>
            <a:gdLst>
              <a:gd name="connsiteX0" fmla="*/ 802759 w 1073889"/>
              <a:gd name="connsiteY0" fmla="*/ 1180214 h 1180214"/>
              <a:gd name="connsiteX1" fmla="*/ 1073889 w 1073889"/>
              <a:gd name="connsiteY1" fmla="*/ 0 h 1180214"/>
              <a:gd name="connsiteX2" fmla="*/ 494414 w 1073889"/>
              <a:gd name="connsiteY2" fmla="*/ 85061 h 1180214"/>
              <a:gd name="connsiteX3" fmla="*/ 111642 w 1073889"/>
              <a:gd name="connsiteY3" fmla="*/ 138223 h 1180214"/>
              <a:gd name="connsiteX4" fmla="*/ 0 w 1073889"/>
              <a:gd name="connsiteY4" fmla="*/ 1010093 h 1180214"/>
              <a:gd name="connsiteX5" fmla="*/ 802759 w 1073889"/>
              <a:gd name="connsiteY5" fmla="*/ 1180214 h 11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3889" h="1180214">
                <a:moveTo>
                  <a:pt x="802759" y="1180214"/>
                </a:moveTo>
                <a:lnTo>
                  <a:pt x="1073889" y="0"/>
                </a:lnTo>
                <a:lnTo>
                  <a:pt x="494414" y="85061"/>
                </a:lnTo>
                <a:lnTo>
                  <a:pt x="111642" y="138223"/>
                </a:lnTo>
                <a:lnTo>
                  <a:pt x="0" y="1010093"/>
                </a:lnTo>
                <a:lnTo>
                  <a:pt x="802759" y="1180214"/>
                </a:lnTo>
                <a:close/>
              </a:path>
            </a:pathLst>
          </a:custGeom>
          <a:blipFill>
            <a:blip r:embed="rId8"/>
            <a:stretch>
              <a:fillRect l="-46535" t="-206478" r="-268544" b="-70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E666399-7492-703D-9EA8-11B11A8EAF2B}"/>
              </a:ext>
            </a:extLst>
          </p:cNvPr>
          <p:cNvSpPr/>
          <p:nvPr/>
        </p:nvSpPr>
        <p:spPr>
          <a:xfrm>
            <a:off x="520995" y="4662377"/>
            <a:ext cx="951614" cy="988828"/>
          </a:xfrm>
          <a:custGeom>
            <a:avLst/>
            <a:gdLst>
              <a:gd name="connsiteX0" fmla="*/ 0 w 951614"/>
              <a:gd name="connsiteY0" fmla="*/ 903767 h 988828"/>
              <a:gd name="connsiteX1" fmla="*/ 350875 w 951614"/>
              <a:gd name="connsiteY1" fmla="*/ 983511 h 988828"/>
              <a:gd name="connsiteX2" fmla="*/ 829340 w 951614"/>
              <a:gd name="connsiteY2" fmla="*/ 988828 h 988828"/>
              <a:gd name="connsiteX3" fmla="*/ 951614 w 951614"/>
              <a:gd name="connsiteY3" fmla="*/ 196702 h 988828"/>
              <a:gd name="connsiteX4" fmla="*/ 143540 w 951614"/>
              <a:gd name="connsiteY4" fmla="*/ 0 h 988828"/>
              <a:gd name="connsiteX5" fmla="*/ 0 w 951614"/>
              <a:gd name="connsiteY5" fmla="*/ 903767 h 98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1614" h="988828">
                <a:moveTo>
                  <a:pt x="0" y="903767"/>
                </a:moveTo>
                <a:lnTo>
                  <a:pt x="350875" y="983511"/>
                </a:lnTo>
                <a:lnTo>
                  <a:pt x="829340" y="988828"/>
                </a:lnTo>
                <a:lnTo>
                  <a:pt x="951614" y="196702"/>
                </a:lnTo>
                <a:lnTo>
                  <a:pt x="143540" y="0"/>
                </a:lnTo>
                <a:lnTo>
                  <a:pt x="0" y="903767"/>
                </a:lnTo>
                <a:close/>
              </a:path>
            </a:pathLst>
          </a:custGeom>
          <a:blipFill>
            <a:blip r:embed="rId8"/>
            <a:stretch>
              <a:fillRect l="-35241" t="-349666" r="-3331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A2E89D-B206-34E0-509E-DBE94640221D}"/>
              </a:ext>
            </a:extLst>
          </p:cNvPr>
          <p:cNvSpPr/>
          <p:nvPr/>
        </p:nvSpPr>
        <p:spPr>
          <a:xfrm>
            <a:off x="1536405" y="3248247"/>
            <a:ext cx="2169042" cy="2402958"/>
          </a:xfrm>
          <a:custGeom>
            <a:avLst/>
            <a:gdLst>
              <a:gd name="connsiteX0" fmla="*/ 366823 w 2169042"/>
              <a:gd name="connsiteY0" fmla="*/ 361506 h 2402958"/>
              <a:gd name="connsiteX1" fmla="*/ 2030818 w 2169042"/>
              <a:gd name="connsiteY1" fmla="*/ 0 h 2402958"/>
              <a:gd name="connsiteX2" fmla="*/ 2169042 w 2169042"/>
              <a:gd name="connsiteY2" fmla="*/ 196702 h 2402958"/>
              <a:gd name="connsiteX3" fmla="*/ 1982972 w 2169042"/>
              <a:gd name="connsiteY3" fmla="*/ 1174897 h 2402958"/>
              <a:gd name="connsiteX4" fmla="*/ 1924493 w 2169042"/>
              <a:gd name="connsiteY4" fmla="*/ 1483241 h 2402958"/>
              <a:gd name="connsiteX5" fmla="*/ 1828800 w 2169042"/>
              <a:gd name="connsiteY5" fmla="*/ 2402958 h 2402958"/>
              <a:gd name="connsiteX6" fmla="*/ 0 w 2169042"/>
              <a:gd name="connsiteY6" fmla="*/ 2402958 h 2402958"/>
              <a:gd name="connsiteX7" fmla="*/ 366823 w 2169042"/>
              <a:gd name="connsiteY7" fmla="*/ 361506 h 240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9042" h="2402958">
                <a:moveTo>
                  <a:pt x="366823" y="361506"/>
                </a:moveTo>
                <a:lnTo>
                  <a:pt x="2030818" y="0"/>
                </a:lnTo>
                <a:lnTo>
                  <a:pt x="2169042" y="196702"/>
                </a:lnTo>
                <a:lnTo>
                  <a:pt x="1982972" y="1174897"/>
                </a:lnTo>
                <a:lnTo>
                  <a:pt x="1924493" y="1483241"/>
                </a:lnTo>
                <a:lnTo>
                  <a:pt x="1828800" y="2402958"/>
                </a:lnTo>
                <a:lnTo>
                  <a:pt x="0" y="2402958"/>
                </a:lnTo>
                <a:lnTo>
                  <a:pt x="366823" y="361506"/>
                </a:lnTo>
                <a:close/>
              </a:path>
            </a:pathLst>
          </a:custGeom>
          <a:blipFill>
            <a:blip r:embed="rId8"/>
            <a:stretch>
              <a:fillRect l="-62275" t="-85040" r="-432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461D796-DD1B-2078-CC97-855CE9912A2F}"/>
              </a:ext>
            </a:extLst>
          </p:cNvPr>
          <p:cNvSpPr/>
          <p:nvPr/>
        </p:nvSpPr>
        <p:spPr>
          <a:xfrm>
            <a:off x="257175" y="1212056"/>
            <a:ext cx="452438" cy="207169"/>
          </a:xfrm>
          <a:custGeom>
            <a:avLst/>
            <a:gdLst>
              <a:gd name="connsiteX0" fmla="*/ 0 w 452438"/>
              <a:gd name="connsiteY0" fmla="*/ 0 h 207169"/>
              <a:gd name="connsiteX1" fmla="*/ 19050 w 452438"/>
              <a:gd name="connsiteY1" fmla="*/ 50007 h 207169"/>
              <a:gd name="connsiteX2" fmla="*/ 116681 w 452438"/>
              <a:gd name="connsiteY2" fmla="*/ 88107 h 207169"/>
              <a:gd name="connsiteX3" fmla="*/ 185738 w 452438"/>
              <a:gd name="connsiteY3" fmla="*/ 207169 h 207169"/>
              <a:gd name="connsiteX4" fmla="*/ 214313 w 452438"/>
              <a:gd name="connsiteY4" fmla="*/ 207169 h 207169"/>
              <a:gd name="connsiteX5" fmla="*/ 242888 w 452438"/>
              <a:gd name="connsiteY5" fmla="*/ 207169 h 207169"/>
              <a:gd name="connsiteX6" fmla="*/ 266700 w 452438"/>
              <a:gd name="connsiteY6" fmla="*/ 192882 h 207169"/>
              <a:gd name="connsiteX7" fmla="*/ 257175 w 452438"/>
              <a:gd name="connsiteY7" fmla="*/ 166688 h 207169"/>
              <a:gd name="connsiteX8" fmla="*/ 295275 w 452438"/>
              <a:gd name="connsiteY8" fmla="*/ 147638 h 207169"/>
              <a:gd name="connsiteX9" fmla="*/ 383381 w 452438"/>
              <a:gd name="connsiteY9" fmla="*/ 119063 h 207169"/>
              <a:gd name="connsiteX10" fmla="*/ 440531 w 452438"/>
              <a:gd name="connsiteY10" fmla="*/ 95250 h 207169"/>
              <a:gd name="connsiteX11" fmla="*/ 452438 w 452438"/>
              <a:gd name="connsiteY11" fmla="*/ 2382 h 207169"/>
              <a:gd name="connsiteX12" fmla="*/ 0 w 452438"/>
              <a:gd name="connsiteY12" fmla="*/ 0 h 20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2438" h="207169">
                <a:moveTo>
                  <a:pt x="0" y="0"/>
                </a:moveTo>
                <a:lnTo>
                  <a:pt x="19050" y="50007"/>
                </a:lnTo>
                <a:lnTo>
                  <a:pt x="116681" y="88107"/>
                </a:lnTo>
                <a:lnTo>
                  <a:pt x="185738" y="207169"/>
                </a:lnTo>
                <a:lnTo>
                  <a:pt x="214313" y="207169"/>
                </a:lnTo>
                <a:lnTo>
                  <a:pt x="242888" y="207169"/>
                </a:lnTo>
                <a:lnTo>
                  <a:pt x="266700" y="192882"/>
                </a:lnTo>
                <a:lnTo>
                  <a:pt x="257175" y="166688"/>
                </a:lnTo>
                <a:lnTo>
                  <a:pt x="295275" y="147638"/>
                </a:lnTo>
                <a:lnTo>
                  <a:pt x="383381" y="119063"/>
                </a:lnTo>
                <a:lnTo>
                  <a:pt x="440531" y="95250"/>
                </a:lnTo>
                <a:lnTo>
                  <a:pt x="452438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298" t="-4491" r="-869375" b="-20427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C35AB7-8A6F-D0F1-0867-9A116578C13F}"/>
              </a:ext>
            </a:extLst>
          </p:cNvPr>
          <p:cNvSpPr/>
          <p:nvPr/>
        </p:nvSpPr>
        <p:spPr>
          <a:xfrm>
            <a:off x="4979195" y="2595562"/>
            <a:ext cx="2228850" cy="409575"/>
          </a:xfrm>
          <a:prstGeom prst="roundRect">
            <a:avLst/>
          </a:prstGeom>
          <a:solidFill>
            <a:srgbClr val="59D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Vegetation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0F71C1A-46D8-4E7F-9D8B-1CC4FFA5AECB}"/>
              </a:ext>
            </a:extLst>
          </p:cNvPr>
          <p:cNvSpPr/>
          <p:nvPr/>
        </p:nvSpPr>
        <p:spPr>
          <a:xfrm>
            <a:off x="7659793" y="1228726"/>
            <a:ext cx="488156" cy="278606"/>
          </a:xfrm>
          <a:custGeom>
            <a:avLst/>
            <a:gdLst>
              <a:gd name="connsiteX0" fmla="*/ 0 w 488156"/>
              <a:gd name="connsiteY0" fmla="*/ 7144 h 278606"/>
              <a:gd name="connsiteX1" fmla="*/ 45244 w 488156"/>
              <a:gd name="connsiteY1" fmla="*/ 57150 h 278606"/>
              <a:gd name="connsiteX2" fmla="*/ 57150 w 488156"/>
              <a:gd name="connsiteY2" fmla="*/ 95250 h 278606"/>
              <a:gd name="connsiteX3" fmla="*/ 90488 w 488156"/>
              <a:gd name="connsiteY3" fmla="*/ 142875 h 278606"/>
              <a:gd name="connsiteX4" fmla="*/ 152400 w 488156"/>
              <a:gd name="connsiteY4" fmla="*/ 223837 h 278606"/>
              <a:gd name="connsiteX5" fmla="*/ 188119 w 488156"/>
              <a:gd name="connsiteY5" fmla="*/ 245269 h 278606"/>
              <a:gd name="connsiteX6" fmla="*/ 202406 w 488156"/>
              <a:gd name="connsiteY6" fmla="*/ 278606 h 278606"/>
              <a:gd name="connsiteX7" fmla="*/ 233363 w 488156"/>
              <a:gd name="connsiteY7" fmla="*/ 264319 h 278606"/>
              <a:gd name="connsiteX8" fmla="*/ 245269 w 488156"/>
              <a:gd name="connsiteY8" fmla="*/ 242887 h 278606"/>
              <a:gd name="connsiteX9" fmla="*/ 252413 w 488156"/>
              <a:gd name="connsiteY9" fmla="*/ 214312 h 278606"/>
              <a:gd name="connsiteX10" fmla="*/ 257175 w 488156"/>
              <a:gd name="connsiteY10" fmla="*/ 190500 h 278606"/>
              <a:gd name="connsiteX11" fmla="*/ 269081 w 488156"/>
              <a:gd name="connsiteY11" fmla="*/ 130969 h 278606"/>
              <a:gd name="connsiteX12" fmla="*/ 250031 w 488156"/>
              <a:gd name="connsiteY12" fmla="*/ 69056 h 278606"/>
              <a:gd name="connsiteX13" fmla="*/ 242888 w 488156"/>
              <a:gd name="connsiteY13" fmla="*/ 35719 h 278606"/>
              <a:gd name="connsiteX14" fmla="*/ 254794 w 488156"/>
              <a:gd name="connsiteY14" fmla="*/ 26194 h 278606"/>
              <a:gd name="connsiteX15" fmla="*/ 292894 w 488156"/>
              <a:gd name="connsiteY15" fmla="*/ 35719 h 278606"/>
              <a:gd name="connsiteX16" fmla="*/ 319088 w 488156"/>
              <a:gd name="connsiteY16" fmla="*/ 47625 h 278606"/>
              <a:gd name="connsiteX17" fmla="*/ 338138 w 488156"/>
              <a:gd name="connsiteY17" fmla="*/ 83344 h 278606"/>
              <a:gd name="connsiteX18" fmla="*/ 352425 w 488156"/>
              <a:gd name="connsiteY18" fmla="*/ 107156 h 278606"/>
              <a:gd name="connsiteX19" fmla="*/ 352425 w 488156"/>
              <a:gd name="connsiteY19" fmla="*/ 130969 h 278606"/>
              <a:gd name="connsiteX20" fmla="*/ 435769 w 488156"/>
              <a:gd name="connsiteY20" fmla="*/ 180975 h 278606"/>
              <a:gd name="connsiteX21" fmla="*/ 464344 w 488156"/>
              <a:gd name="connsiteY21" fmla="*/ 183356 h 278606"/>
              <a:gd name="connsiteX22" fmla="*/ 483394 w 488156"/>
              <a:gd name="connsiteY22" fmla="*/ 138112 h 278606"/>
              <a:gd name="connsiteX23" fmla="*/ 488156 w 488156"/>
              <a:gd name="connsiteY23" fmla="*/ 107156 h 278606"/>
              <a:gd name="connsiteX24" fmla="*/ 485775 w 488156"/>
              <a:gd name="connsiteY24" fmla="*/ 71437 h 278606"/>
              <a:gd name="connsiteX25" fmla="*/ 464344 w 488156"/>
              <a:gd name="connsiteY25" fmla="*/ 45244 h 278606"/>
              <a:gd name="connsiteX26" fmla="*/ 433388 w 488156"/>
              <a:gd name="connsiteY26" fmla="*/ 14287 h 278606"/>
              <a:gd name="connsiteX27" fmla="*/ 416719 w 488156"/>
              <a:gd name="connsiteY27" fmla="*/ 0 h 278606"/>
              <a:gd name="connsiteX28" fmla="*/ 0 w 488156"/>
              <a:gd name="connsiteY28" fmla="*/ 7144 h 2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88156" h="278606">
                <a:moveTo>
                  <a:pt x="0" y="7144"/>
                </a:moveTo>
                <a:lnTo>
                  <a:pt x="45244" y="57150"/>
                </a:lnTo>
                <a:lnTo>
                  <a:pt x="57150" y="95250"/>
                </a:lnTo>
                <a:lnTo>
                  <a:pt x="90488" y="142875"/>
                </a:lnTo>
                <a:lnTo>
                  <a:pt x="152400" y="223837"/>
                </a:lnTo>
                <a:lnTo>
                  <a:pt x="188119" y="245269"/>
                </a:lnTo>
                <a:lnTo>
                  <a:pt x="202406" y="278606"/>
                </a:lnTo>
                <a:lnTo>
                  <a:pt x="233363" y="264319"/>
                </a:lnTo>
                <a:lnTo>
                  <a:pt x="245269" y="242887"/>
                </a:lnTo>
                <a:lnTo>
                  <a:pt x="252413" y="214312"/>
                </a:lnTo>
                <a:lnTo>
                  <a:pt x="257175" y="190500"/>
                </a:lnTo>
                <a:lnTo>
                  <a:pt x="269081" y="130969"/>
                </a:lnTo>
                <a:lnTo>
                  <a:pt x="250031" y="69056"/>
                </a:lnTo>
                <a:lnTo>
                  <a:pt x="242888" y="35719"/>
                </a:lnTo>
                <a:lnTo>
                  <a:pt x="254794" y="26194"/>
                </a:lnTo>
                <a:lnTo>
                  <a:pt x="292894" y="35719"/>
                </a:lnTo>
                <a:lnTo>
                  <a:pt x="319088" y="47625"/>
                </a:lnTo>
                <a:lnTo>
                  <a:pt x="338138" y="83344"/>
                </a:lnTo>
                <a:lnTo>
                  <a:pt x="352425" y="107156"/>
                </a:lnTo>
                <a:lnTo>
                  <a:pt x="352425" y="130969"/>
                </a:lnTo>
                <a:lnTo>
                  <a:pt x="435769" y="180975"/>
                </a:lnTo>
                <a:lnTo>
                  <a:pt x="464344" y="183356"/>
                </a:lnTo>
                <a:lnTo>
                  <a:pt x="483394" y="138112"/>
                </a:lnTo>
                <a:lnTo>
                  <a:pt x="488156" y="107156"/>
                </a:lnTo>
                <a:lnTo>
                  <a:pt x="485775" y="71437"/>
                </a:lnTo>
                <a:lnTo>
                  <a:pt x="464344" y="45244"/>
                </a:lnTo>
                <a:lnTo>
                  <a:pt x="433388" y="14287"/>
                </a:lnTo>
                <a:lnTo>
                  <a:pt x="416719" y="0"/>
                </a:lnTo>
                <a:lnTo>
                  <a:pt x="0" y="7144"/>
                </a:lnTo>
                <a:close/>
              </a:path>
            </a:pathLst>
          </a:custGeom>
          <a:blipFill>
            <a:blip r:embed="rId4"/>
            <a:stretch>
              <a:fillRect l="-26177" t="-4490" r="-786949" b="-14981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2EFCFD-57EB-16B5-AA38-ABA3CAA966A2}"/>
              </a:ext>
            </a:extLst>
          </p:cNvPr>
          <p:cNvSpPr/>
          <p:nvPr/>
        </p:nvSpPr>
        <p:spPr>
          <a:xfrm>
            <a:off x="4979195" y="3157537"/>
            <a:ext cx="2228850" cy="409575"/>
          </a:xfrm>
          <a:prstGeom prst="roundRect">
            <a:avLst/>
          </a:prstGeom>
          <a:solidFill>
            <a:srgbClr val="B42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Residential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76EA3AC-1F70-099C-95D1-73703C4C0236}"/>
              </a:ext>
            </a:extLst>
          </p:cNvPr>
          <p:cNvSpPr/>
          <p:nvPr/>
        </p:nvSpPr>
        <p:spPr>
          <a:xfrm>
            <a:off x="207577" y="1403129"/>
            <a:ext cx="911225" cy="2219325"/>
          </a:xfrm>
          <a:custGeom>
            <a:avLst/>
            <a:gdLst>
              <a:gd name="connsiteX0" fmla="*/ 257175 w 911225"/>
              <a:gd name="connsiteY0" fmla="*/ 15875 h 2219325"/>
              <a:gd name="connsiteX1" fmla="*/ 327025 w 911225"/>
              <a:gd name="connsiteY1" fmla="*/ 0 h 2219325"/>
              <a:gd name="connsiteX2" fmla="*/ 638175 w 911225"/>
              <a:gd name="connsiteY2" fmla="*/ 625475 h 2219325"/>
              <a:gd name="connsiteX3" fmla="*/ 866775 w 911225"/>
              <a:gd name="connsiteY3" fmla="*/ 542925 h 2219325"/>
              <a:gd name="connsiteX4" fmla="*/ 911225 w 911225"/>
              <a:gd name="connsiteY4" fmla="*/ 885825 h 2219325"/>
              <a:gd name="connsiteX5" fmla="*/ 679450 w 911225"/>
              <a:gd name="connsiteY5" fmla="*/ 2219325 h 2219325"/>
              <a:gd name="connsiteX6" fmla="*/ 0 w 911225"/>
              <a:gd name="connsiteY6" fmla="*/ 2092325 h 2219325"/>
              <a:gd name="connsiteX7" fmla="*/ 9525 w 911225"/>
              <a:gd name="connsiteY7" fmla="*/ 1825625 h 2219325"/>
              <a:gd name="connsiteX8" fmla="*/ 155575 w 911225"/>
              <a:gd name="connsiteY8" fmla="*/ 1768475 h 2219325"/>
              <a:gd name="connsiteX9" fmla="*/ 295275 w 911225"/>
              <a:gd name="connsiteY9" fmla="*/ 1733550 h 2219325"/>
              <a:gd name="connsiteX10" fmla="*/ 606425 w 911225"/>
              <a:gd name="connsiteY10" fmla="*/ 1590675 h 2219325"/>
              <a:gd name="connsiteX11" fmla="*/ 628650 w 911225"/>
              <a:gd name="connsiteY11" fmla="*/ 1524000 h 2219325"/>
              <a:gd name="connsiteX12" fmla="*/ 704850 w 911225"/>
              <a:gd name="connsiteY12" fmla="*/ 1409700 h 2219325"/>
              <a:gd name="connsiteX13" fmla="*/ 714375 w 911225"/>
              <a:gd name="connsiteY13" fmla="*/ 1177925 h 2219325"/>
              <a:gd name="connsiteX14" fmla="*/ 542925 w 911225"/>
              <a:gd name="connsiteY14" fmla="*/ 790575 h 2219325"/>
              <a:gd name="connsiteX15" fmla="*/ 257175 w 911225"/>
              <a:gd name="connsiteY15" fmla="*/ 15875 h 221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1225" h="2219325">
                <a:moveTo>
                  <a:pt x="257175" y="15875"/>
                </a:moveTo>
                <a:lnTo>
                  <a:pt x="327025" y="0"/>
                </a:lnTo>
                <a:lnTo>
                  <a:pt x="638175" y="625475"/>
                </a:lnTo>
                <a:lnTo>
                  <a:pt x="866775" y="542925"/>
                </a:lnTo>
                <a:lnTo>
                  <a:pt x="911225" y="885825"/>
                </a:lnTo>
                <a:lnTo>
                  <a:pt x="679450" y="2219325"/>
                </a:lnTo>
                <a:lnTo>
                  <a:pt x="0" y="2092325"/>
                </a:lnTo>
                <a:lnTo>
                  <a:pt x="9525" y="1825625"/>
                </a:lnTo>
                <a:lnTo>
                  <a:pt x="155575" y="1768475"/>
                </a:lnTo>
                <a:lnTo>
                  <a:pt x="295275" y="1733550"/>
                </a:lnTo>
                <a:lnTo>
                  <a:pt x="606425" y="1590675"/>
                </a:lnTo>
                <a:lnTo>
                  <a:pt x="628650" y="1524000"/>
                </a:lnTo>
                <a:lnTo>
                  <a:pt x="704850" y="1409700"/>
                </a:lnTo>
                <a:lnTo>
                  <a:pt x="714375" y="1177925"/>
                </a:lnTo>
                <a:lnTo>
                  <a:pt x="542925" y="790575"/>
                </a:lnTo>
                <a:lnTo>
                  <a:pt x="257175" y="15875"/>
                </a:lnTo>
                <a:close/>
              </a:path>
            </a:pathLst>
          </a:custGeom>
          <a:blipFill dpi="0" rotWithShape="0">
            <a:blip r:embed="rId8"/>
            <a:srcRect/>
            <a:stretch>
              <a:fillRect l="312" t="-8610" r="-389313" b="-918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83FF24A-0C6D-0E5E-93D1-3F7974CAF1FA}"/>
              </a:ext>
            </a:extLst>
          </p:cNvPr>
          <p:cNvSpPr/>
          <p:nvPr/>
        </p:nvSpPr>
        <p:spPr>
          <a:xfrm>
            <a:off x="7540838" y="1486997"/>
            <a:ext cx="947737" cy="2224088"/>
          </a:xfrm>
          <a:custGeom>
            <a:avLst/>
            <a:gdLst>
              <a:gd name="connsiteX0" fmla="*/ 0 w 947737"/>
              <a:gd name="connsiteY0" fmla="*/ 1733550 h 2224088"/>
              <a:gd name="connsiteX1" fmla="*/ 4762 w 947737"/>
              <a:gd name="connsiteY1" fmla="*/ 2100263 h 2224088"/>
              <a:gd name="connsiteX2" fmla="*/ 700087 w 947737"/>
              <a:gd name="connsiteY2" fmla="*/ 2224088 h 2224088"/>
              <a:gd name="connsiteX3" fmla="*/ 914400 w 947737"/>
              <a:gd name="connsiteY3" fmla="*/ 995363 h 2224088"/>
              <a:gd name="connsiteX4" fmla="*/ 947737 w 947737"/>
              <a:gd name="connsiteY4" fmla="*/ 833438 h 2224088"/>
              <a:gd name="connsiteX5" fmla="*/ 862012 w 947737"/>
              <a:gd name="connsiteY5" fmla="*/ 447675 h 2224088"/>
              <a:gd name="connsiteX6" fmla="*/ 733425 w 947737"/>
              <a:gd name="connsiteY6" fmla="*/ 476250 h 2224088"/>
              <a:gd name="connsiteX7" fmla="*/ 661987 w 947737"/>
              <a:gd name="connsiteY7" fmla="*/ 509588 h 2224088"/>
              <a:gd name="connsiteX8" fmla="*/ 576262 w 947737"/>
              <a:gd name="connsiteY8" fmla="*/ 390525 h 2224088"/>
              <a:gd name="connsiteX9" fmla="*/ 533400 w 947737"/>
              <a:gd name="connsiteY9" fmla="*/ 276225 h 2224088"/>
              <a:gd name="connsiteX10" fmla="*/ 466725 w 947737"/>
              <a:gd name="connsiteY10" fmla="*/ 61913 h 2224088"/>
              <a:gd name="connsiteX11" fmla="*/ 428625 w 947737"/>
              <a:gd name="connsiteY11" fmla="*/ 0 h 2224088"/>
              <a:gd name="connsiteX12" fmla="*/ 342900 w 947737"/>
              <a:gd name="connsiteY12" fmla="*/ 0 h 2224088"/>
              <a:gd name="connsiteX13" fmla="*/ 319087 w 947737"/>
              <a:gd name="connsiteY13" fmla="*/ 28575 h 2224088"/>
              <a:gd name="connsiteX14" fmla="*/ 433387 w 947737"/>
              <a:gd name="connsiteY14" fmla="*/ 261938 h 2224088"/>
              <a:gd name="connsiteX15" fmla="*/ 514350 w 947737"/>
              <a:gd name="connsiteY15" fmla="*/ 538163 h 2224088"/>
              <a:gd name="connsiteX16" fmla="*/ 566737 w 947737"/>
              <a:gd name="connsiteY16" fmla="*/ 685800 h 2224088"/>
              <a:gd name="connsiteX17" fmla="*/ 647700 w 947737"/>
              <a:gd name="connsiteY17" fmla="*/ 981075 h 2224088"/>
              <a:gd name="connsiteX18" fmla="*/ 638175 w 947737"/>
              <a:gd name="connsiteY18" fmla="*/ 1085850 h 2224088"/>
              <a:gd name="connsiteX19" fmla="*/ 619125 w 947737"/>
              <a:gd name="connsiteY19" fmla="*/ 1133475 h 2224088"/>
              <a:gd name="connsiteX20" fmla="*/ 595312 w 947737"/>
              <a:gd name="connsiteY20" fmla="*/ 1204913 h 2224088"/>
              <a:gd name="connsiteX21" fmla="*/ 628650 w 947737"/>
              <a:gd name="connsiteY21" fmla="*/ 1452563 h 2224088"/>
              <a:gd name="connsiteX22" fmla="*/ 557212 w 947737"/>
              <a:gd name="connsiteY22" fmla="*/ 1538288 h 2224088"/>
              <a:gd name="connsiteX23" fmla="*/ 471487 w 947737"/>
              <a:gd name="connsiteY23" fmla="*/ 1595438 h 2224088"/>
              <a:gd name="connsiteX24" fmla="*/ 428625 w 947737"/>
              <a:gd name="connsiteY24" fmla="*/ 1609725 h 2224088"/>
              <a:gd name="connsiteX25" fmla="*/ 366712 w 947737"/>
              <a:gd name="connsiteY25" fmla="*/ 1619250 h 2224088"/>
              <a:gd name="connsiteX26" fmla="*/ 290512 w 947737"/>
              <a:gd name="connsiteY26" fmla="*/ 1690688 h 2224088"/>
              <a:gd name="connsiteX27" fmla="*/ 247650 w 947737"/>
              <a:gd name="connsiteY27" fmla="*/ 1728788 h 2224088"/>
              <a:gd name="connsiteX28" fmla="*/ 209550 w 947737"/>
              <a:gd name="connsiteY28" fmla="*/ 1752600 h 2224088"/>
              <a:gd name="connsiteX29" fmla="*/ 157162 w 947737"/>
              <a:gd name="connsiteY29" fmla="*/ 1752600 h 2224088"/>
              <a:gd name="connsiteX30" fmla="*/ 0 w 947737"/>
              <a:gd name="connsiteY30" fmla="*/ 1733550 h 2224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47737" h="2224088">
                <a:moveTo>
                  <a:pt x="0" y="1733550"/>
                </a:moveTo>
                <a:cubicBezTo>
                  <a:pt x="1587" y="1855788"/>
                  <a:pt x="3175" y="1978025"/>
                  <a:pt x="4762" y="2100263"/>
                </a:cubicBezTo>
                <a:lnTo>
                  <a:pt x="700087" y="2224088"/>
                </a:lnTo>
                <a:lnTo>
                  <a:pt x="914400" y="995363"/>
                </a:lnTo>
                <a:lnTo>
                  <a:pt x="947737" y="833438"/>
                </a:lnTo>
                <a:lnTo>
                  <a:pt x="862012" y="447675"/>
                </a:lnTo>
                <a:lnTo>
                  <a:pt x="733425" y="476250"/>
                </a:lnTo>
                <a:lnTo>
                  <a:pt x="661987" y="509588"/>
                </a:lnTo>
                <a:lnTo>
                  <a:pt x="576262" y="390525"/>
                </a:lnTo>
                <a:lnTo>
                  <a:pt x="533400" y="276225"/>
                </a:lnTo>
                <a:lnTo>
                  <a:pt x="466725" y="61913"/>
                </a:lnTo>
                <a:lnTo>
                  <a:pt x="428625" y="0"/>
                </a:lnTo>
                <a:lnTo>
                  <a:pt x="342900" y="0"/>
                </a:lnTo>
                <a:lnTo>
                  <a:pt x="319087" y="28575"/>
                </a:lnTo>
                <a:lnTo>
                  <a:pt x="433387" y="261938"/>
                </a:lnTo>
                <a:lnTo>
                  <a:pt x="514350" y="538163"/>
                </a:lnTo>
                <a:lnTo>
                  <a:pt x="566737" y="685800"/>
                </a:lnTo>
                <a:lnTo>
                  <a:pt x="647700" y="981075"/>
                </a:lnTo>
                <a:lnTo>
                  <a:pt x="638175" y="1085850"/>
                </a:lnTo>
                <a:lnTo>
                  <a:pt x="619125" y="1133475"/>
                </a:lnTo>
                <a:lnTo>
                  <a:pt x="595312" y="1204913"/>
                </a:lnTo>
                <a:lnTo>
                  <a:pt x="628650" y="1452563"/>
                </a:lnTo>
                <a:lnTo>
                  <a:pt x="557212" y="1538288"/>
                </a:lnTo>
                <a:lnTo>
                  <a:pt x="471487" y="1595438"/>
                </a:lnTo>
                <a:lnTo>
                  <a:pt x="428625" y="1609725"/>
                </a:lnTo>
                <a:lnTo>
                  <a:pt x="366712" y="1619250"/>
                </a:lnTo>
                <a:lnTo>
                  <a:pt x="290512" y="1690688"/>
                </a:lnTo>
                <a:lnTo>
                  <a:pt x="247650" y="1728788"/>
                </a:lnTo>
                <a:lnTo>
                  <a:pt x="209550" y="1752600"/>
                </a:lnTo>
                <a:lnTo>
                  <a:pt x="157162" y="1752600"/>
                </a:lnTo>
                <a:lnTo>
                  <a:pt x="0" y="1733550"/>
                </a:lnTo>
                <a:close/>
              </a:path>
            </a:pathLst>
          </a:custGeom>
          <a:blipFill>
            <a:blip r:embed="rId4"/>
            <a:stretch>
              <a:fillRect l="136" t="-12161" r="-371240" b="-878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2EEC31-E415-AFE6-AC60-DF8890115263}"/>
              </a:ext>
            </a:extLst>
          </p:cNvPr>
          <p:cNvSpPr/>
          <p:nvPr/>
        </p:nvSpPr>
        <p:spPr>
          <a:xfrm>
            <a:off x="180027" y="1197720"/>
            <a:ext cx="4463216" cy="4427220"/>
          </a:xfrm>
          <a:custGeom>
            <a:avLst/>
            <a:gdLst>
              <a:gd name="connsiteX0" fmla="*/ 0 w 4457700"/>
              <a:gd name="connsiteY0" fmla="*/ 2293620 h 4427220"/>
              <a:gd name="connsiteX1" fmla="*/ 624840 w 4457700"/>
              <a:gd name="connsiteY1" fmla="*/ 2415540 h 4427220"/>
              <a:gd name="connsiteX2" fmla="*/ 792480 w 4457700"/>
              <a:gd name="connsiteY2" fmla="*/ 2453640 h 4427220"/>
              <a:gd name="connsiteX3" fmla="*/ 960120 w 4457700"/>
              <a:gd name="connsiteY3" fmla="*/ 2407920 h 4427220"/>
              <a:gd name="connsiteX4" fmla="*/ 1287780 w 4457700"/>
              <a:gd name="connsiteY4" fmla="*/ 2324100 h 4427220"/>
              <a:gd name="connsiteX5" fmla="*/ 1577340 w 4457700"/>
              <a:gd name="connsiteY5" fmla="*/ 2217420 h 4427220"/>
              <a:gd name="connsiteX6" fmla="*/ 1638300 w 4457700"/>
              <a:gd name="connsiteY6" fmla="*/ 1912620 h 4427220"/>
              <a:gd name="connsiteX7" fmla="*/ 1691640 w 4457700"/>
              <a:gd name="connsiteY7" fmla="*/ 1691640 h 4427220"/>
              <a:gd name="connsiteX8" fmla="*/ 1752600 w 4457700"/>
              <a:gd name="connsiteY8" fmla="*/ 1303020 h 4427220"/>
              <a:gd name="connsiteX9" fmla="*/ 1798320 w 4457700"/>
              <a:gd name="connsiteY9" fmla="*/ 937260 h 4427220"/>
              <a:gd name="connsiteX10" fmla="*/ 1798320 w 4457700"/>
              <a:gd name="connsiteY10" fmla="*/ 769620 h 4427220"/>
              <a:gd name="connsiteX11" fmla="*/ 1798320 w 4457700"/>
              <a:gd name="connsiteY11" fmla="*/ 563880 h 4427220"/>
              <a:gd name="connsiteX12" fmla="*/ 1592580 w 4457700"/>
              <a:gd name="connsiteY12" fmla="*/ 198120 h 4427220"/>
              <a:gd name="connsiteX13" fmla="*/ 1432560 w 4457700"/>
              <a:gd name="connsiteY13" fmla="*/ 0 h 4427220"/>
              <a:gd name="connsiteX14" fmla="*/ 1844040 w 4457700"/>
              <a:gd name="connsiteY14" fmla="*/ 7620 h 4427220"/>
              <a:gd name="connsiteX15" fmla="*/ 1744980 w 4457700"/>
              <a:gd name="connsiteY15" fmla="*/ 68580 h 4427220"/>
              <a:gd name="connsiteX16" fmla="*/ 1744980 w 4457700"/>
              <a:gd name="connsiteY16" fmla="*/ 144780 h 4427220"/>
              <a:gd name="connsiteX17" fmla="*/ 1844040 w 4457700"/>
              <a:gd name="connsiteY17" fmla="*/ 365760 h 4427220"/>
              <a:gd name="connsiteX18" fmla="*/ 1882140 w 4457700"/>
              <a:gd name="connsiteY18" fmla="*/ 548640 h 4427220"/>
              <a:gd name="connsiteX19" fmla="*/ 1927860 w 4457700"/>
              <a:gd name="connsiteY19" fmla="*/ 815340 h 4427220"/>
              <a:gd name="connsiteX20" fmla="*/ 1958340 w 4457700"/>
              <a:gd name="connsiteY20" fmla="*/ 1013460 h 4427220"/>
              <a:gd name="connsiteX21" fmla="*/ 1775460 w 4457700"/>
              <a:gd name="connsiteY21" fmla="*/ 2057400 h 4427220"/>
              <a:gd name="connsiteX22" fmla="*/ 1798320 w 4457700"/>
              <a:gd name="connsiteY22" fmla="*/ 2171700 h 4427220"/>
              <a:gd name="connsiteX23" fmla="*/ 2156460 w 4457700"/>
              <a:gd name="connsiteY23" fmla="*/ 2110740 h 4427220"/>
              <a:gd name="connsiteX24" fmla="*/ 2491740 w 4457700"/>
              <a:gd name="connsiteY24" fmla="*/ 2026920 h 4427220"/>
              <a:gd name="connsiteX25" fmla="*/ 2819400 w 4457700"/>
              <a:gd name="connsiteY25" fmla="*/ 1958340 h 4427220"/>
              <a:gd name="connsiteX26" fmla="*/ 3215640 w 4457700"/>
              <a:gd name="connsiteY26" fmla="*/ 1874520 h 4427220"/>
              <a:gd name="connsiteX27" fmla="*/ 3497580 w 4457700"/>
              <a:gd name="connsiteY27" fmla="*/ 1821180 h 4427220"/>
              <a:gd name="connsiteX28" fmla="*/ 3901440 w 4457700"/>
              <a:gd name="connsiteY28" fmla="*/ 1767840 h 4427220"/>
              <a:gd name="connsiteX29" fmla="*/ 4457700 w 4457700"/>
              <a:gd name="connsiteY29" fmla="*/ 1828800 h 4427220"/>
              <a:gd name="connsiteX30" fmla="*/ 4450080 w 4457700"/>
              <a:gd name="connsiteY30" fmla="*/ 1996440 h 4427220"/>
              <a:gd name="connsiteX31" fmla="*/ 3947160 w 4457700"/>
              <a:gd name="connsiteY31" fmla="*/ 1965960 h 4427220"/>
              <a:gd name="connsiteX32" fmla="*/ 3649980 w 4457700"/>
              <a:gd name="connsiteY32" fmla="*/ 1965960 h 4427220"/>
              <a:gd name="connsiteX33" fmla="*/ 3398520 w 4457700"/>
              <a:gd name="connsiteY33" fmla="*/ 2019300 h 4427220"/>
              <a:gd name="connsiteX34" fmla="*/ 3002280 w 4457700"/>
              <a:gd name="connsiteY34" fmla="*/ 2103120 h 4427220"/>
              <a:gd name="connsiteX35" fmla="*/ 2773680 w 4457700"/>
              <a:gd name="connsiteY35" fmla="*/ 2156460 h 4427220"/>
              <a:gd name="connsiteX36" fmla="*/ 2209800 w 4457700"/>
              <a:gd name="connsiteY36" fmla="*/ 2293620 h 4427220"/>
              <a:gd name="connsiteX37" fmla="*/ 1706880 w 4457700"/>
              <a:gd name="connsiteY37" fmla="*/ 2392680 h 4427220"/>
              <a:gd name="connsiteX38" fmla="*/ 1348740 w 4457700"/>
              <a:gd name="connsiteY38" fmla="*/ 4427220 h 4427220"/>
              <a:gd name="connsiteX39" fmla="*/ 1181100 w 4457700"/>
              <a:gd name="connsiteY39" fmla="*/ 4427220 h 4427220"/>
              <a:gd name="connsiteX40" fmla="*/ 1295400 w 4457700"/>
              <a:gd name="connsiteY40" fmla="*/ 3680460 h 4427220"/>
              <a:gd name="connsiteX41" fmla="*/ 1379220 w 4457700"/>
              <a:gd name="connsiteY41" fmla="*/ 3345180 h 4427220"/>
              <a:gd name="connsiteX42" fmla="*/ 1409700 w 4457700"/>
              <a:gd name="connsiteY42" fmla="*/ 3032760 h 4427220"/>
              <a:gd name="connsiteX43" fmla="*/ 1501140 w 4457700"/>
              <a:gd name="connsiteY43" fmla="*/ 2743200 h 4427220"/>
              <a:gd name="connsiteX44" fmla="*/ 1562100 w 4457700"/>
              <a:gd name="connsiteY44" fmla="*/ 2438400 h 4427220"/>
              <a:gd name="connsiteX45" fmla="*/ 1150620 w 4457700"/>
              <a:gd name="connsiteY45" fmla="*/ 2491740 h 4427220"/>
              <a:gd name="connsiteX46" fmla="*/ 982980 w 4457700"/>
              <a:gd name="connsiteY46" fmla="*/ 2529840 h 4427220"/>
              <a:gd name="connsiteX47" fmla="*/ 609600 w 4457700"/>
              <a:gd name="connsiteY47" fmla="*/ 2575560 h 4427220"/>
              <a:gd name="connsiteX48" fmla="*/ 7620 w 4457700"/>
              <a:gd name="connsiteY48" fmla="*/ 2438400 h 4427220"/>
              <a:gd name="connsiteX49" fmla="*/ 0 w 4457700"/>
              <a:gd name="connsiteY49" fmla="*/ 2293620 h 442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457700" h="4427220">
                <a:moveTo>
                  <a:pt x="0" y="2293620"/>
                </a:moveTo>
                <a:lnTo>
                  <a:pt x="624840" y="2415540"/>
                </a:lnTo>
                <a:lnTo>
                  <a:pt x="792480" y="2453640"/>
                </a:lnTo>
                <a:lnTo>
                  <a:pt x="960120" y="2407920"/>
                </a:lnTo>
                <a:lnTo>
                  <a:pt x="1287780" y="2324100"/>
                </a:lnTo>
                <a:lnTo>
                  <a:pt x="1577340" y="2217420"/>
                </a:lnTo>
                <a:lnTo>
                  <a:pt x="1638300" y="1912620"/>
                </a:lnTo>
                <a:lnTo>
                  <a:pt x="1691640" y="1691640"/>
                </a:lnTo>
                <a:lnTo>
                  <a:pt x="1752600" y="1303020"/>
                </a:lnTo>
                <a:lnTo>
                  <a:pt x="1798320" y="937260"/>
                </a:lnTo>
                <a:lnTo>
                  <a:pt x="1798320" y="769620"/>
                </a:lnTo>
                <a:lnTo>
                  <a:pt x="1798320" y="563880"/>
                </a:lnTo>
                <a:lnTo>
                  <a:pt x="1592580" y="198120"/>
                </a:lnTo>
                <a:lnTo>
                  <a:pt x="1432560" y="0"/>
                </a:lnTo>
                <a:lnTo>
                  <a:pt x="1844040" y="7620"/>
                </a:lnTo>
                <a:lnTo>
                  <a:pt x="1744980" y="68580"/>
                </a:lnTo>
                <a:lnTo>
                  <a:pt x="1744980" y="144780"/>
                </a:lnTo>
                <a:lnTo>
                  <a:pt x="1844040" y="365760"/>
                </a:lnTo>
                <a:lnTo>
                  <a:pt x="1882140" y="548640"/>
                </a:lnTo>
                <a:lnTo>
                  <a:pt x="1927860" y="815340"/>
                </a:lnTo>
                <a:lnTo>
                  <a:pt x="1958340" y="1013460"/>
                </a:lnTo>
                <a:lnTo>
                  <a:pt x="1775460" y="2057400"/>
                </a:lnTo>
                <a:lnTo>
                  <a:pt x="1798320" y="2171700"/>
                </a:lnTo>
                <a:lnTo>
                  <a:pt x="2156460" y="2110740"/>
                </a:lnTo>
                <a:lnTo>
                  <a:pt x="2491740" y="2026920"/>
                </a:lnTo>
                <a:lnTo>
                  <a:pt x="2819400" y="1958340"/>
                </a:lnTo>
                <a:lnTo>
                  <a:pt x="3215640" y="1874520"/>
                </a:lnTo>
                <a:lnTo>
                  <a:pt x="3497580" y="1821180"/>
                </a:lnTo>
                <a:lnTo>
                  <a:pt x="3901440" y="1767840"/>
                </a:lnTo>
                <a:lnTo>
                  <a:pt x="4457700" y="1828800"/>
                </a:lnTo>
                <a:lnTo>
                  <a:pt x="4450080" y="1996440"/>
                </a:lnTo>
                <a:lnTo>
                  <a:pt x="3947160" y="1965960"/>
                </a:lnTo>
                <a:lnTo>
                  <a:pt x="3649980" y="1965960"/>
                </a:lnTo>
                <a:lnTo>
                  <a:pt x="3398520" y="2019300"/>
                </a:lnTo>
                <a:lnTo>
                  <a:pt x="3002280" y="2103120"/>
                </a:lnTo>
                <a:lnTo>
                  <a:pt x="2773680" y="2156460"/>
                </a:lnTo>
                <a:lnTo>
                  <a:pt x="2209800" y="2293620"/>
                </a:lnTo>
                <a:lnTo>
                  <a:pt x="1706880" y="2392680"/>
                </a:lnTo>
                <a:lnTo>
                  <a:pt x="1348740" y="4427220"/>
                </a:lnTo>
                <a:lnTo>
                  <a:pt x="1181100" y="4427220"/>
                </a:lnTo>
                <a:lnTo>
                  <a:pt x="1295400" y="3680460"/>
                </a:lnTo>
                <a:lnTo>
                  <a:pt x="1379220" y="3345180"/>
                </a:lnTo>
                <a:lnTo>
                  <a:pt x="1409700" y="3032760"/>
                </a:lnTo>
                <a:lnTo>
                  <a:pt x="1501140" y="2743200"/>
                </a:lnTo>
                <a:lnTo>
                  <a:pt x="1562100" y="2438400"/>
                </a:lnTo>
                <a:lnTo>
                  <a:pt x="1150620" y="2491740"/>
                </a:lnTo>
                <a:lnTo>
                  <a:pt x="982980" y="2529840"/>
                </a:lnTo>
                <a:lnTo>
                  <a:pt x="609600" y="2575560"/>
                </a:lnTo>
                <a:lnTo>
                  <a:pt x="7620" y="2438400"/>
                </a:lnTo>
                <a:lnTo>
                  <a:pt x="0" y="2293620"/>
                </a:lnTo>
                <a:close/>
              </a:path>
            </a:pathLst>
          </a:custGeom>
          <a:blipFill>
            <a:blip r:embed="rId9"/>
            <a:stretch>
              <a:fillRect l="-77" t="-13" r="81" b="-4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4354E0-F575-9558-4F35-FBD309B172C9}"/>
              </a:ext>
            </a:extLst>
          </p:cNvPr>
          <p:cNvSpPr/>
          <p:nvPr/>
        </p:nvSpPr>
        <p:spPr>
          <a:xfrm>
            <a:off x="4960462" y="3652284"/>
            <a:ext cx="2228850" cy="40957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Road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2EF8494-7486-FDF0-2609-D302761D3246}"/>
              </a:ext>
            </a:extLst>
          </p:cNvPr>
          <p:cNvSpPr/>
          <p:nvPr/>
        </p:nvSpPr>
        <p:spPr>
          <a:xfrm>
            <a:off x="7521212" y="1256086"/>
            <a:ext cx="4463216" cy="4427220"/>
          </a:xfrm>
          <a:custGeom>
            <a:avLst/>
            <a:gdLst>
              <a:gd name="connsiteX0" fmla="*/ 0 w 4457700"/>
              <a:gd name="connsiteY0" fmla="*/ 2293620 h 4427220"/>
              <a:gd name="connsiteX1" fmla="*/ 624840 w 4457700"/>
              <a:gd name="connsiteY1" fmla="*/ 2415540 h 4427220"/>
              <a:gd name="connsiteX2" fmla="*/ 792480 w 4457700"/>
              <a:gd name="connsiteY2" fmla="*/ 2453640 h 4427220"/>
              <a:gd name="connsiteX3" fmla="*/ 960120 w 4457700"/>
              <a:gd name="connsiteY3" fmla="*/ 2407920 h 4427220"/>
              <a:gd name="connsiteX4" fmla="*/ 1287780 w 4457700"/>
              <a:gd name="connsiteY4" fmla="*/ 2324100 h 4427220"/>
              <a:gd name="connsiteX5" fmla="*/ 1577340 w 4457700"/>
              <a:gd name="connsiteY5" fmla="*/ 2217420 h 4427220"/>
              <a:gd name="connsiteX6" fmla="*/ 1638300 w 4457700"/>
              <a:gd name="connsiteY6" fmla="*/ 1912620 h 4427220"/>
              <a:gd name="connsiteX7" fmla="*/ 1691640 w 4457700"/>
              <a:gd name="connsiteY7" fmla="*/ 1691640 h 4427220"/>
              <a:gd name="connsiteX8" fmla="*/ 1752600 w 4457700"/>
              <a:gd name="connsiteY8" fmla="*/ 1303020 h 4427220"/>
              <a:gd name="connsiteX9" fmla="*/ 1798320 w 4457700"/>
              <a:gd name="connsiteY9" fmla="*/ 937260 h 4427220"/>
              <a:gd name="connsiteX10" fmla="*/ 1798320 w 4457700"/>
              <a:gd name="connsiteY10" fmla="*/ 769620 h 4427220"/>
              <a:gd name="connsiteX11" fmla="*/ 1798320 w 4457700"/>
              <a:gd name="connsiteY11" fmla="*/ 563880 h 4427220"/>
              <a:gd name="connsiteX12" fmla="*/ 1592580 w 4457700"/>
              <a:gd name="connsiteY12" fmla="*/ 198120 h 4427220"/>
              <a:gd name="connsiteX13" fmla="*/ 1432560 w 4457700"/>
              <a:gd name="connsiteY13" fmla="*/ 0 h 4427220"/>
              <a:gd name="connsiteX14" fmla="*/ 1844040 w 4457700"/>
              <a:gd name="connsiteY14" fmla="*/ 7620 h 4427220"/>
              <a:gd name="connsiteX15" fmla="*/ 1744980 w 4457700"/>
              <a:gd name="connsiteY15" fmla="*/ 68580 h 4427220"/>
              <a:gd name="connsiteX16" fmla="*/ 1744980 w 4457700"/>
              <a:gd name="connsiteY16" fmla="*/ 144780 h 4427220"/>
              <a:gd name="connsiteX17" fmla="*/ 1844040 w 4457700"/>
              <a:gd name="connsiteY17" fmla="*/ 365760 h 4427220"/>
              <a:gd name="connsiteX18" fmla="*/ 1882140 w 4457700"/>
              <a:gd name="connsiteY18" fmla="*/ 548640 h 4427220"/>
              <a:gd name="connsiteX19" fmla="*/ 1927860 w 4457700"/>
              <a:gd name="connsiteY19" fmla="*/ 815340 h 4427220"/>
              <a:gd name="connsiteX20" fmla="*/ 1958340 w 4457700"/>
              <a:gd name="connsiteY20" fmla="*/ 1013460 h 4427220"/>
              <a:gd name="connsiteX21" fmla="*/ 1775460 w 4457700"/>
              <a:gd name="connsiteY21" fmla="*/ 2057400 h 4427220"/>
              <a:gd name="connsiteX22" fmla="*/ 1798320 w 4457700"/>
              <a:gd name="connsiteY22" fmla="*/ 2171700 h 4427220"/>
              <a:gd name="connsiteX23" fmla="*/ 2156460 w 4457700"/>
              <a:gd name="connsiteY23" fmla="*/ 2110740 h 4427220"/>
              <a:gd name="connsiteX24" fmla="*/ 2491740 w 4457700"/>
              <a:gd name="connsiteY24" fmla="*/ 2026920 h 4427220"/>
              <a:gd name="connsiteX25" fmla="*/ 2819400 w 4457700"/>
              <a:gd name="connsiteY25" fmla="*/ 1958340 h 4427220"/>
              <a:gd name="connsiteX26" fmla="*/ 3215640 w 4457700"/>
              <a:gd name="connsiteY26" fmla="*/ 1874520 h 4427220"/>
              <a:gd name="connsiteX27" fmla="*/ 3497580 w 4457700"/>
              <a:gd name="connsiteY27" fmla="*/ 1821180 h 4427220"/>
              <a:gd name="connsiteX28" fmla="*/ 3901440 w 4457700"/>
              <a:gd name="connsiteY28" fmla="*/ 1767840 h 4427220"/>
              <a:gd name="connsiteX29" fmla="*/ 4457700 w 4457700"/>
              <a:gd name="connsiteY29" fmla="*/ 1828800 h 4427220"/>
              <a:gd name="connsiteX30" fmla="*/ 4450080 w 4457700"/>
              <a:gd name="connsiteY30" fmla="*/ 1996440 h 4427220"/>
              <a:gd name="connsiteX31" fmla="*/ 3947160 w 4457700"/>
              <a:gd name="connsiteY31" fmla="*/ 1965960 h 4427220"/>
              <a:gd name="connsiteX32" fmla="*/ 3649980 w 4457700"/>
              <a:gd name="connsiteY32" fmla="*/ 1965960 h 4427220"/>
              <a:gd name="connsiteX33" fmla="*/ 3398520 w 4457700"/>
              <a:gd name="connsiteY33" fmla="*/ 2019300 h 4427220"/>
              <a:gd name="connsiteX34" fmla="*/ 3002280 w 4457700"/>
              <a:gd name="connsiteY34" fmla="*/ 2103120 h 4427220"/>
              <a:gd name="connsiteX35" fmla="*/ 2773680 w 4457700"/>
              <a:gd name="connsiteY35" fmla="*/ 2156460 h 4427220"/>
              <a:gd name="connsiteX36" fmla="*/ 2209800 w 4457700"/>
              <a:gd name="connsiteY36" fmla="*/ 2293620 h 4427220"/>
              <a:gd name="connsiteX37" fmla="*/ 1706880 w 4457700"/>
              <a:gd name="connsiteY37" fmla="*/ 2392680 h 4427220"/>
              <a:gd name="connsiteX38" fmla="*/ 1348740 w 4457700"/>
              <a:gd name="connsiteY38" fmla="*/ 4427220 h 4427220"/>
              <a:gd name="connsiteX39" fmla="*/ 1181100 w 4457700"/>
              <a:gd name="connsiteY39" fmla="*/ 4427220 h 4427220"/>
              <a:gd name="connsiteX40" fmla="*/ 1295400 w 4457700"/>
              <a:gd name="connsiteY40" fmla="*/ 3680460 h 4427220"/>
              <a:gd name="connsiteX41" fmla="*/ 1379220 w 4457700"/>
              <a:gd name="connsiteY41" fmla="*/ 3345180 h 4427220"/>
              <a:gd name="connsiteX42" fmla="*/ 1409700 w 4457700"/>
              <a:gd name="connsiteY42" fmla="*/ 3032760 h 4427220"/>
              <a:gd name="connsiteX43" fmla="*/ 1501140 w 4457700"/>
              <a:gd name="connsiteY43" fmla="*/ 2743200 h 4427220"/>
              <a:gd name="connsiteX44" fmla="*/ 1562100 w 4457700"/>
              <a:gd name="connsiteY44" fmla="*/ 2438400 h 4427220"/>
              <a:gd name="connsiteX45" fmla="*/ 1150620 w 4457700"/>
              <a:gd name="connsiteY45" fmla="*/ 2491740 h 4427220"/>
              <a:gd name="connsiteX46" fmla="*/ 982980 w 4457700"/>
              <a:gd name="connsiteY46" fmla="*/ 2529840 h 4427220"/>
              <a:gd name="connsiteX47" fmla="*/ 609600 w 4457700"/>
              <a:gd name="connsiteY47" fmla="*/ 2575560 h 4427220"/>
              <a:gd name="connsiteX48" fmla="*/ 7620 w 4457700"/>
              <a:gd name="connsiteY48" fmla="*/ 2438400 h 4427220"/>
              <a:gd name="connsiteX49" fmla="*/ 0 w 4457700"/>
              <a:gd name="connsiteY49" fmla="*/ 2293620 h 442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457700" h="4427220">
                <a:moveTo>
                  <a:pt x="0" y="2293620"/>
                </a:moveTo>
                <a:lnTo>
                  <a:pt x="624840" y="2415540"/>
                </a:lnTo>
                <a:lnTo>
                  <a:pt x="792480" y="2453640"/>
                </a:lnTo>
                <a:lnTo>
                  <a:pt x="960120" y="2407920"/>
                </a:lnTo>
                <a:lnTo>
                  <a:pt x="1287780" y="2324100"/>
                </a:lnTo>
                <a:lnTo>
                  <a:pt x="1577340" y="2217420"/>
                </a:lnTo>
                <a:lnTo>
                  <a:pt x="1638300" y="1912620"/>
                </a:lnTo>
                <a:lnTo>
                  <a:pt x="1691640" y="1691640"/>
                </a:lnTo>
                <a:lnTo>
                  <a:pt x="1752600" y="1303020"/>
                </a:lnTo>
                <a:lnTo>
                  <a:pt x="1798320" y="937260"/>
                </a:lnTo>
                <a:lnTo>
                  <a:pt x="1798320" y="769620"/>
                </a:lnTo>
                <a:lnTo>
                  <a:pt x="1798320" y="563880"/>
                </a:lnTo>
                <a:lnTo>
                  <a:pt x="1592580" y="198120"/>
                </a:lnTo>
                <a:lnTo>
                  <a:pt x="1432560" y="0"/>
                </a:lnTo>
                <a:lnTo>
                  <a:pt x="1844040" y="7620"/>
                </a:lnTo>
                <a:lnTo>
                  <a:pt x="1744980" y="68580"/>
                </a:lnTo>
                <a:lnTo>
                  <a:pt x="1744980" y="144780"/>
                </a:lnTo>
                <a:lnTo>
                  <a:pt x="1844040" y="365760"/>
                </a:lnTo>
                <a:lnTo>
                  <a:pt x="1882140" y="548640"/>
                </a:lnTo>
                <a:lnTo>
                  <a:pt x="1927860" y="815340"/>
                </a:lnTo>
                <a:lnTo>
                  <a:pt x="1958340" y="1013460"/>
                </a:lnTo>
                <a:lnTo>
                  <a:pt x="1775460" y="2057400"/>
                </a:lnTo>
                <a:lnTo>
                  <a:pt x="1798320" y="2171700"/>
                </a:lnTo>
                <a:lnTo>
                  <a:pt x="2156460" y="2110740"/>
                </a:lnTo>
                <a:lnTo>
                  <a:pt x="2491740" y="2026920"/>
                </a:lnTo>
                <a:lnTo>
                  <a:pt x="2819400" y="1958340"/>
                </a:lnTo>
                <a:lnTo>
                  <a:pt x="3215640" y="1874520"/>
                </a:lnTo>
                <a:lnTo>
                  <a:pt x="3497580" y="1821180"/>
                </a:lnTo>
                <a:lnTo>
                  <a:pt x="3901440" y="1767840"/>
                </a:lnTo>
                <a:lnTo>
                  <a:pt x="4457700" y="1828800"/>
                </a:lnTo>
                <a:lnTo>
                  <a:pt x="4450080" y="1996440"/>
                </a:lnTo>
                <a:lnTo>
                  <a:pt x="3947160" y="1965960"/>
                </a:lnTo>
                <a:lnTo>
                  <a:pt x="3649980" y="1965960"/>
                </a:lnTo>
                <a:lnTo>
                  <a:pt x="3398520" y="2019300"/>
                </a:lnTo>
                <a:lnTo>
                  <a:pt x="3002280" y="2103120"/>
                </a:lnTo>
                <a:lnTo>
                  <a:pt x="2773680" y="2156460"/>
                </a:lnTo>
                <a:lnTo>
                  <a:pt x="2209800" y="2293620"/>
                </a:lnTo>
                <a:lnTo>
                  <a:pt x="1706880" y="2392680"/>
                </a:lnTo>
                <a:lnTo>
                  <a:pt x="1348740" y="4427220"/>
                </a:lnTo>
                <a:lnTo>
                  <a:pt x="1181100" y="4427220"/>
                </a:lnTo>
                <a:lnTo>
                  <a:pt x="1295400" y="3680460"/>
                </a:lnTo>
                <a:lnTo>
                  <a:pt x="1379220" y="3345180"/>
                </a:lnTo>
                <a:lnTo>
                  <a:pt x="1409700" y="3032760"/>
                </a:lnTo>
                <a:lnTo>
                  <a:pt x="1501140" y="2743200"/>
                </a:lnTo>
                <a:lnTo>
                  <a:pt x="1562100" y="2438400"/>
                </a:lnTo>
                <a:lnTo>
                  <a:pt x="1150620" y="2491740"/>
                </a:lnTo>
                <a:lnTo>
                  <a:pt x="982980" y="2529840"/>
                </a:lnTo>
                <a:lnTo>
                  <a:pt x="609600" y="2575560"/>
                </a:lnTo>
                <a:lnTo>
                  <a:pt x="7620" y="2438400"/>
                </a:lnTo>
                <a:lnTo>
                  <a:pt x="0" y="2293620"/>
                </a:lnTo>
                <a:close/>
              </a:path>
            </a:pathLst>
          </a:custGeom>
          <a:blipFill>
            <a:blip r:embed="rId4"/>
            <a:stretch>
              <a:fillRect l="-77" t="-13" r="81" b="-4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4">
            <a:extLst>
              <a:ext uri="{FF2B5EF4-FFF2-40B4-BE49-F238E27FC236}">
                <a16:creationId xmlns:a16="http://schemas.microsoft.com/office/drawing/2014/main" id="{01B35FF3-A87B-ABBD-8CC7-D5D72C0702E9}"/>
              </a:ext>
            </a:extLst>
          </p:cNvPr>
          <p:cNvSpPr txBox="1">
            <a:spLocks/>
          </p:cNvSpPr>
          <p:nvPr/>
        </p:nvSpPr>
        <p:spPr>
          <a:xfrm>
            <a:off x="1464062" y="-120412"/>
            <a:ext cx="92638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Land Use Classification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FC541-D1EF-6D65-E3AA-956AA68D7196}"/>
              </a:ext>
            </a:extLst>
          </p:cNvPr>
          <p:cNvSpPr txBox="1"/>
          <p:nvPr/>
        </p:nvSpPr>
        <p:spPr>
          <a:xfrm>
            <a:off x="0" y="5602939"/>
            <a:ext cx="12192000" cy="121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 and Enhancement of Land Management Strategies Using Hyperspectral Imagery and Big Data Analytics, UKRI GCRF/EHU, £ 20,270.71, Oct. 2020 – Sept. 2021.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Funding source: GCRF/EHU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Partners: Lancaster University (UK), University of Port Harcourt (Nigeria)</a:t>
            </a:r>
          </a:p>
        </p:txBody>
      </p:sp>
    </p:spTree>
    <p:extLst>
      <p:ext uri="{BB962C8B-B14F-4D97-AF65-F5344CB8AC3E}">
        <p14:creationId xmlns:p14="http://schemas.microsoft.com/office/powerpoint/2010/main" val="2749007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00">
        <p:fade/>
      </p:transition>
    </mc:Choice>
    <mc:Fallback>
      <p:transition spd="med" advTm="9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18C65335-CA31-3058-0003-5FF3306B9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180401" y="1212056"/>
            <a:ext cx="4457488" cy="4448450"/>
          </a:xfrm>
          <a:prstGeom prst="rect">
            <a:avLst/>
          </a:prstGeom>
          <a:ln w="19050">
            <a:noFill/>
          </a:ln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0DFC380-B883-BAAF-394E-C56F8E8C69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t="2443" r="2644" b="2510"/>
          <a:stretch/>
        </p:blipFill>
        <p:spPr>
          <a:xfrm>
            <a:off x="-5373891" y="1156901"/>
            <a:ext cx="4455902" cy="4448450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F645BA76-66B7-5EE5-2E1F-B0B92677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7535175" y="1228726"/>
            <a:ext cx="4457488" cy="4448450"/>
          </a:xfrm>
          <a:prstGeom prst="rect">
            <a:avLst/>
          </a:prstGeom>
          <a:ln w="19050">
            <a:noFill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A8B0FF-8643-4F98-3228-1B6379F692C6}"/>
              </a:ext>
            </a:extLst>
          </p:cNvPr>
          <p:cNvSpPr/>
          <p:nvPr/>
        </p:nvSpPr>
        <p:spPr>
          <a:xfrm>
            <a:off x="4981575" y="1514475"/>
            <a:ext cx="2228850" cy="409575"/>
          </a:xfrm>
          <a:prstGeom prst="roundRect">
            <a:avLst/>
          </a:prstGeom>
          <a:solidFill>
            <a:srgbClr val="7A6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Commercial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F3433E-C619-0E00-5B4B-CBC0E76A8AB7}"/>
              </a:ext>
            </a:extLst>
          </p:cNvPr>
          <p:cNvSpPr/>
          <p:nvPr/>
        </p:nvSpPr>
        <p:spPr>
          <a:xfrm>
            <a:off x="8345488" y="2503626"/>
            <a:ext cx="974725" cy="1108075"/>
          </a:xfrm>
          <a:custGeom>
            <a:avLst/>
            <a:gdLst>
              <a:gd name="connsiteX0" fmla="*/ 695325 w 974725"/>
              <a:gd name="connsiteY0" fmla="*/ 0 h 1108075"/>
              <a:gd name="connsiteX1" fmla="*/ 774700 w 974725"/>
              <a:gd name="connsiteY1" fmla="*/ 31750 h 1108075"/>
              <a:gd name="connsiteX2" fmla="*/ 857250 w 974725"/>
              <a:gd name="connsiteY2" fmla="*/ 38100 h 1108075"/>
              <a:gd name="connsiteX3" fmla="*/ 895350 w 974725"/>
              <a:gd name="connsiteY3" fmla="*/ 28575 h 1108075"/>
              <a:gd name="connsiteX4" fmla="*/ 908050 w 974725"/>
              <a:gd name="connsiteY4" fmla="*/ 31750 h 1108075"/>
              <a:gd name="connsiteX5" fmla="*/ 927100 w 974725"/>
              <a:gd name="connsiteY5" fmla="*/ 31750 h 1108075"/>
              <a:gd name="connsiteX6" fmla="*/ 962025 w 974725"/>
              <a:gd name="connsiteY6" fmla="*/ 28575 h 1108075"/>
              <a:gd name="connsiteX7" fmla="*/ 974725 w 974725"/>
              <a:gd name="connsiteY7" fmla="*/ 34925 h 1108075"/>
              <a:gd name="connsiteX8" fmla="*/ 949325 w 974725"/>
              <a:gd name="connsiteY8" fmla="*/ 222250 h 1108075"/>
              <a:gd name="connsiteX9" fmla="*/ 882650 w 974725"/>
              <a:gd name="connsiteY9" fmla="*/ 606425 h 1108075"/>
              <a:gd name="connsiteX10" fmla="*/ 822325 w 974725"/>
              <a:gd name="connsiteY10" fmla="*/ 866775 h 1108075"/>
              <a:gd name="connsiteX11" fmla="*/ 796925 w 974725"/>
              <a:gd name="connsiteY11" fmla="*/ 939800 h 1108075"/>
              <a:gd name="connsiteX12" fmla="*/ 742950 w 974725"/>
              <a:gd name="connsiteY12" fmla="*/ 971550 h 1108075"/>
              <a:gd name="connsiteX13" fmla="*/ 695325 w 974725"/>
              <a:gd name="connsiteY13" fmla="*/ 984250 h 1108075"/>
              <a:gd name="connsiteX14" fmla="*/ 631825 w 974725"/>
              <a:gd name="connsiteY14" fmla="*/ 1022350 h 1108075"/>
              <a:gd name="connsiteX15" fmla="*/ 584200 w 974725"/>
              <a:gd name="connsiteY15" fmla="*/ 1044575 h 1108075"/>
              <a:gd name="connsiteX16" fmla="*/ 473075 w 974725"/>
              <a:gd name="connsiteY16" fmla="*/ 1066800 h 1108075"/>
              <a:gd name="connsiteX17" fmla="*/ 311150 w 974725"/>
              <a:gd name="connsiteY17" fmla="*/ 1082675 h 1108075"/>
              <a:gd name="connsiteX18" fmla="*/ 184150 w 974725"/>
              <a:gd name="connsiteY18" fmla="*/ 1104900 h 1108075"/>
              <a:gd name="connsiteX19" fmla="*/ 79375 w 974725"/>
              <a:gd name="connsiteY19" fmla="*/ 1108075 h 1108075"/>
              <a:gd name="connsiteX20" fmla="*/ 53975 w 974725"/>
              <a:gd name="connsiteY20" fmla="*/ 1098550 h 1108075"/>
              <a:gd name="connsiteX21" fmla="*/ 19050 w 974725"/>
              <a:gd name="connsiteY21" fmla="*/ 1076325 h 1108075"/>
              <a:gd name="connsiteX22" fmla="*/ 0 w 974725"/>
              <a:gd name="connsiteY22" fmla="*/ 1047750 h 1108075"/>
              <a:gd name="connsiteX23" fmla="*/ 0 w 974725"/>
              <a:gd name="connsiteY23" fmla="*/ 971550 h 1108075"/>
              <a:gd name="connsiteX24" fmla="*/ 12700 w 974725"/>
              <a:gd name="connsiteY24" fmla="*/ 946150 h 1108075"/>
              <a:gd name="connsiteX25" fmla="*/ 66675 w 974725"/>
              <a:gd name="connsiteY25" fmla="*/ 923925 h 1108075"/>
              <a:gd name="connsiteX26" fmla="*/ 101600 w 974725"/>
              <a:gd name="connsiteY26" fmla="*/ 914400 h 1108075"/>
              <a:gd name="connsiteX27" fmla="*/ 222250 w 974725"/>
              <a:gd name="connsiteY27" fmla="*/ 911225 h 1108075"/>
              <a:gd name="connsiteX28" fmla="*/ 276225 w 974725"/>
              <a:gd name="connsiteY28" fmla="*/ 908050 h 1108075"/>
              <a:gd name="connsiteX29" fmla="*/ 374650 w 974725"/>
              <a:gd name="connsiteY29" fmla="*/ 869950 h 1108075"/>
              <a:gd name="connsiteX30" fmla="*/ 425450 w 974725"/>
              <a:gd name="connsiteY30" fmla="*/ 781050 h 1108075"/>
              <a:gd name="connsiteX31" fmla="*/ 517525 w 974725"/>
              <a:gd name="connsiteY31" fmla="*/ 676275 h 1108075"/>
              <a:gd name="connsiteX32" fmla="*/ 555625 w 974725"/>
              <a:gd name="connsiteY32" fmla="*/ 571500 h 1108075"/>
              <a:gd name="connsiteX33" fmla="*/ 641350 w 974725"/>
              <a:gd name="connsiteY33" fmla="*/ 482600 h 1108075"/>
              <a:gd name="connsiteX34" fmla="*/ 676275 w 974725"/>
              <a:gd name="connsiteY34" fmla="*/ 412750 h 1108075"/>
              <a:gd name="connsiteX35" fmla="*/ 701675 w 974725"/>
              <a:gd name="connsiteY35" fmla="*/ 358775 h 1108075"/>
              <a:gd name="connsiteX36" fmla="*/ 730250 w 974725"/>
              <a:gd name="connsiteY36" fmla="*/ 254000 h 1108075"/>
              <a:gd name="connsiteX37" fmla="*/ 730250 w 974725"/>
              <a:gd name="connsiteY37" fmla="*/ 165100 h 1108075"/>
              <a:gd name="connsiteX38" fmla="*/ 717550 w 974725"/>
              <a:gd name="connsiteY38" fmla="*/ 111125 h 1108075"/>
              <a:gd name="connsiteX39" fmla="*/ 695325 w 974725"/>
              <a:gd name="connsiteY39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74725" h="1108075">
                <a:moveTo>
                  <a:pt x="695325" y="0"/>
                </a:moveTo>
                <a:lnTo>
                  <a:pt x="774700" y="31750"/>
                </a:lnTo>
                <a:lnTo>
                  <a:pt x="857250" y="38100"/>
                </a:lnTo>
                <a:lnTo>
                  <a:pt x="895350" y="28575"/>
                </a:lnTo>
                <a:lnTo>
                  <a:pt x="908050" y="31750"/>
                </a:lnTo>
                <a:lnTo>
                  <a:pt x="927100" y="31750"/>
                </a:lnTo>
                <a:lnTo>
                  <a:pt x="962025" y="28575"/>
                </a:lnTo>
                <a:lnTo>
                  <a:pt x="974725" y="34925"/>
                </a:lnTo>
                <a:lnTo>
                  <a:pt x="949325" y="222250"/>
                </a:lnTo>
                <a:lnTo>
                  <a:pt x="882650" y="606425"/>
                </a:lnTo>
                <a:lnTo>
                  <a:pt x="822325" y="866775"/>
                </a:lnTo>
                <a:lnTo>
                  <a:pt x="796925" y="939800"/>
                </a:lnTo>
                <a:lnTo>
                  <a:pt x="742950" y="971550"/>
                </a:lnTo>
                <a:lnTo>
                  <a:pt x="695325" y="984250"/>
                </a:lnTo>
                <a:lnTo>
                  <a:pt x="631825" y="1022350"/>
                </a:lnTo>
                <a:lnTo>
                  <a:pt x="584200" y="1044575"/>
                </a:lnTo>
                <a:lnTo>
                  <a:pt x="473075" y="1066800"/>
                </a:lnTo>
                <a:lnTo>
                  <a:pt x="311150" y="1082675"/>
                </a:lnTo>
                <a:lnTo>
                  <a:pt x="184150" y="1104900"/>
                </a:lnTo>
                <a:lnTo>
                  <a:pt x="79375" y="1108075"/>
                </a:lnTo>
                <a:lnTo>
                  <a:pt x="53975" y="1098550"/>
                </a:lnTo>
                <a:lnTo>
                  <a:pt x="19050" y="1076325"/>
                </a:lnTo>
                <a:lnTo>
                  <a:pt x="0" y="1047750"/>
                </a:lnTo>
                <a:lnTo>
                  <a:pt x="0" y="971550"/>
                </a:lnTo>
                <a:lnTo>
                  <a:pt x="12700" y="946150"/>
                </a:lnTo>
                <a:lnTo>
                  <a:pt x="66675" y="923925"/>
                </a:lnTo>
                <a:lnTo>
                  <a:pt x="101600" y="914400"/>
                </a:lnTo>
                <a:lnTo>
                  <a:pt x="222250" y="911225"/>
                </a:lnTo>
                <a:lnTo>
                  <a:pt x="276225" y="908050"/>
                </a:lnTo>
                <a:lnTo>
                  <a:pt x="374650" y="869950"/>
                </a:lnTo>
                <a:lnTo>
                  <a:pt x="425450" y="781050"/>
                </a:lnTo>
                <a:lnTo>
                  <a:pt x="517525" y="676275"/>
                </a:lnTo>
                <a:lnTo>
                  <a:pt x="555625" y="571500"/>
                </a:lnTo>
                <a:lnTo>
                  <a:pt x="641350" y="482600"/>
                </a:lnTo>
                <a:lnTo>
                  <a:pt x="676275" y="412750"/>
                </a:lnTo>
                <a:lnTo>
                  <a:pt x="701675" y="358775"/>
                </a:lnTo>
                <a:lnTo>
                  <a:pt x="730250" y="254000"/>
                </a:lnTo>
                <a:lnTo>
                  <a:pt x="730250" y="165100"/>
                </a:lnTo>
                <a:lnTo>
                  <a:pt x="717550" y="111125"/>
                </a:lnTo>
                <a:lnTo>
                  <a:pt x="695325" y="0"/>
                </a:lnTo>
                <a:close/>
              </a:path>
            </a:pathLst>
          </a:custGeom>
          <a:blipFill>
            <a:blip r:embed="rId4"/>
            <a:stretch>
              <a:fillRect l="-82052" t="-117788" r="-275254" b="-1836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5756D6-AB95-3016-E8B2-57E36FC7967F}"/>
              </a:ext>
            </a:extLst>
          </p:cNvPr>
          <p:cNvSpPr/>
          <p:nvPr/>
        </p:nvSpPr>
        <p:spPr>
          <a:xfrm>
            <a:off x="9366250" y="2021819"/>
            <a:ext cx="1821656" cy="1264444"/>
          </a:xfrm>
          <a:custGeom>
            <a:avLst/>
            <a:gdLst>
              <a:gd name="connsiteX0" fmla="*/ 1524000 w 1821656"/>
              <a:gd name="connsiteY0" fmla="*/ 295275 h 1264444"/>
              <a:gd name="connsiteX1" fmla="*/ 1469231 w 1821656"/>
              <a:gd name="connsiteY1" fmla="*/ 309562 h 1264444"/>
              <a:gd name="connsiteX2" fmla="*/ 1323975 w 1821656"/>
              <a:gd name="connsiteY2" fmla="*/ 338137 h 1264444"/>
              <a:gd name="connsiteX3" fmla="*/ 1250156 w 1821656"/>
              <a:gd name="connsiteY3" fmla="*/ 345281 h 1264444"/>
              <a:gd name="connsiteX4" fmla="*/ 1157287 w 1821656"/>
              <a:gd name="connsiteY4" fmla="*/ 376237 h 1264444"/>
              <a:gd name="connsiteX5" fmla="*/ 1119187 w 1821656"/>
              <a:gd name="connsiteY5" fmla="*/ 388144 h 1264444"/>
              <a:gd name="connsiteX6" fmla="*/ 1078706 w 1821656"/>
              <a:gd name="connsiteY6" fmla="*/ 402431 h 1264444"/>
              <a:gd name="connsiteX7" fmla="*/ 1047750 w 1821656"/>
              <a:gd name="connsiteY7" fmla="*/ 411956 h 1264444"/>
              <a:gd name="connsiteX8" fmla="*/ 1035843 w 1821656"/>
              <a:gd name="connsiteY8" fmla="*/ 454819 h 1264444"/>
              <a:gd name="connsiteX9" fmla="*/ 1047750 w 1821656"/>
              <a:gd name="connsiteY9" fmla="*/ 502444 h 1264444"/>
              <a:gd name="connsiteX10" fmla="*/ 1064418 w 1821656"/>
              <a:gd name="connsiteY10" fmla="*/ 542925 h 1264444"/>
              <a:gd name="connsiteX11" fmla="*/ 1062037 w 1821656"/>
              <a:gd name="connsiteY11" fmla="*/ 564356 h 1264444"/>
              <a:gd name="connsiteX12" fmla="*/ 1081087 w 1821656"/>
              <a:gd name="connsiteY12" fmla="*/ 592931 h 1264444"/>
              <a:gd name="connsiteX13" fmla="*/ 1069181 w 1821656"/>
              <a:gd name="connsiteY13" fmla="*/ 626269 h 1264444"/>
              <a:gd name="connsiteX14" fmla="*/ 1033462 w 1821656"/>
              <a:gd name="connsiteY14" fmla="*/ 635794 h 1264444"/>
              <a:gd name="connsiteX15" fmla="*/ 988218 w 1821656"/>
              <a:gd name="connsiteY15" fmla="*/ 647700 h 1264444"/>
              <a:gd name="connsiteX16" fmla="*/ 952500 w 1821656"/>
              <a:gd name="connsiteY16" fmla="*/ 657225 h 1264444"/>
              <a:gd name="connsiteX17" fmla="*/ 928687 w 1821656"/>
              <a:gd name="connsiteY17" fmla="*/ 659606 h 1264444"/>
              <a:gd name="connsiteX18" fmla="*/ 881062 w 1821656"/>
              <a:gd name="connsiteY18" fmla="*/ 676275 h 1264444"/>
              <a:gd name="connsiteX19" fmla="*/ 862012 w 1821656"/>
              <a:gd name="connsiteY19" fmla="*/ 683419 h 1264444"/>
              <a:gd name="connsiteX20" fmla="*/ 814387 w 1821656"/>
              <a:gd name="connsiteY20" fmla="*/ 688181 h 1264444"/>
              <a:gd name="connsiteX21" fmla="*/ 785812 w 1821656"/>
              <a:gd name="connsiteY21" fmla="*/ 692944 h 1264444"/>
              <a:gd name="connsiteX22" fmla="*/ 726281 w 1821656"/>
              <a:gd name="connsiteY22" fmla="*/ 714375 h 1264444"/>
              <a:gd name="connsiteX23" fmla="*/ 714375 w 1821656"/>
              <a:gd name="connsiteY23" fmla="*/ 716756 h 1264444"/>
              <a:gd name="connsiteX24" fmla="*/ 721518 w 1821656"/>
              <a:gd name="connsiteY24" fmla="*/ 752475 h 1264444"/>
              <a:gd name="connsiteX25" fmla="*/ 669131 w 1821656"/>
              <a:gd name="connsiteY25" fmla="*/ 759619 h 1264444"/>
              <a:gd name="connsiteX26" fmla="*/ 645318 w 1821656"/>
              <a:gd name="connsiteY26" fmla="*/ 735806 h 1264444"/>
              <a:gd name="connsiteX27" fmla="*/ 623887 w 1821656"/>
              <a:gd name="connsiteY27" fmla="*/ 685800 h 1264444"/>
              <a:gd name="connsiteX28" fmla="*/ 550068 w 1821656"/>
              <a:gd name="connsiteY28" fmla="*/ 692944 h 1264444"/>
              <a:gd name="connsiteX29" fmla="*/ 535781 w 1821656"/>
              <a:gd name="connsiteY29" fmla="*/ 697706 h 1264444"/>
              <a:gd name="connsiteX30" fmla="*/ 533400 w 1821656"/>
              <a:gd name="connsiteY30" fmla="*/ 738187 h 1264444"/>
              <a:gd name="connsiteX31" fmla="*/ 535781 w 1821656"/>
              <a:gd name="connsiteY31" fmla="*/ 757237 h 1264444"/>
              <a:gd name="connsiteX32" fmla="*/ 545306 w 1821656"/>
              <a:gd name="connsiteY32" fmla="*/ 842962 h 1264444"/>
              <a:gd name="connsiteX33" fmla="*/ 592931 w 1821656"/>
              <a:gd name="connsiteY33" fmla="*/ 995362 h 1264444"/>
              <a:gd name="connsiteX34" fmla="*/ 614362 w 1821656"/>
              <a:gd name="connsiteY34" fmla="*/ 1083469 h 1264444"/>
              <a:gd name="connsiteX35" fmla="*/ 633412 w 1821656"/>
              <a:gd name="connsiteY35" fmla="*/ 1131094 h 1264444"/>
              <a:gd name="connsiteX36" fmla="*/ 671512 w 1821656"/>
              <a:gd name="connsiteY36" fmla="*/ 1162050 h 1264444"/>
              <a:gd name="connsiteX37" fmla="*/ 692943 w 1821656"/>
              <a:gd name="connsiteY37" fmla="*/ 1166812 h 1264444"/>
              <a:gd name="connsiteX38" fmla="*/ 714375 w 1821656"/>
              <a:gd name="connsiteY38" fmla="*/ 1138237 h 1264444"/>
              <a:gd name="connsiteX39" fmla="*/ 721518 w 1821656"/>
              <a:gd name="connsiteY39" fmla="*/ 1112044 h 1264444"/>
              <a:gd name="connsiteX40" fmla="*/ 719137 w 1821656"/>
              <a:gd name="connsiteY40" fmla="*/ 1057275 h 1264444"/>
              <a:gd name="connsiteX41" fmla="*/ 721518 w 1821656"/>
              <a:gd name="connsiteY41" fmla="*/ 985837 h 1264444"/>
              <a:gd name="connsiteX42" fmla="*/ 721518 w 1821656"/>
              <a:gd name="connsiteY42" fmla="*/ 909637 h 1264444"/>
              <a:gd name="connsiteX43" fmla="*/ 714375 w 1821656"/>
              <a:gd name="connsiteY43" fmla="*/ 873919 h 1264444"/>
              <a:gd name="connsiteX44" fmla="*/ 711993 w 1821656"/>
              <a:gd name="connsiteY44" fmla="*/ 819150 h 1264444"/>
              <a:gd name="connsiteX45" fmla="*/ 731043 w 1821656"/>
              <a:gd name="connsiteY45" fmla="*/ 795337 h 1264444"/>
              <a:gd name="connsiteX46" fmla="*/ 731043 w 1821656"/>
              <a:gd name="connsiteY46" fmla="*/ 842962 h 1264444"/>
              <a:gd name="connsiteX47" fmla="*/ 750093 w 1821656"/>
              <a:gd name="connsiteY47" fmla="*/ 878681 h 1264444"/>
              <a:gd name="connsiteX48" fmla="*/ 759618 w 1821656"/>
              <a:gd name="connsiteY48" fmla="*/ 923925 h 1264444"/>
              <a:gd name="connsiteX49" fmla="*/ 766762 w 1821656"/>
              <a:gd name="connsiteY49" fmla="*/ 971550 h 1264444"/>
              <a:gd name="connsiteX50" fmla="*/ 807243 w 1821656"/>
              <a:gd name="connsiteY50" fmla="*/ 966787 h 1264444"/>
              <a:gd name="connsiteX51" fmla="*/ 871537 w 1821656"/>
              <a:gd name="connsiteY51" fmla="*/ 954881 h 1264444"/>
              <a:gd name="connsiteX52" fmla="*/ 964406 w 1821656"/>
              <a:gd name="connsiteY52" fmla="*/ 926306 h 1264444"/>
              <a:gd name="connsiteX53" fmla="*/ 1007268 w 1821656"/>
              <a:gd name="connsiteY53" fmla="*/ 916781 h 1264444"/>
              <a:gd name="connsiteX54" fmla="*/ 1064418 w 1821656"/>
              <a:gd name="connsiteY54" fmla="*/ 912019 h 1264444"/>
              <a:gd name="connsiteX55" fmla="*/ 1102518 w 1821656"/>
              <a:gd name="connsiteY55" fmla="*/ 885825 h 1264444"/>
              <a:gd name="connsiteX56" fmla="*/ 1128712 w 1821656"/>
              <a:gd name="connsiteY56" fmla="*/ 873919 h 1264444"/>
              <a:gd name="connsiteX57" fmla="*/ 1147762 w 1821656"/>
              <a:gd name="connsiteY57" fmla="*/ 869156 h 1264444"/>
              <a:gd name="connsiteX58" fmla="*/ 1152525 w 1821656"/>
              <a:gd name="connsiteY58" fmla="*/ 892969 h 1264444"/>
              <a:gd name="connsiteX59" fmla="*/ 1154906 w 1821656"/>
              <a:gd name="connsiteY59" fmla="*/ 923925 h 1264444"/>
              <a:gd name="connsiteX60" fmla="*/ 1154906 w 1821656"/>
              <a:gd name="connsiteY60" fmla="*/ 954881 h 1264444"/>
              <a:gd name="connsiteX61" fmla="*/ 1159668 w 1821656"/>
              <a:gd name="connsiteY61" fmla="*/ 962025 h 1264444"/>
              <a:gd name="connsiteX62" fmla="*/ 1166812 w 1821656"/>
              <a:gd name="connsiteY62" fmla="*/ 971550 h 1264444"/>
              <a:gd name="connsiteX63" fmla="*/ 1209675 w 1821656"/>
              <a:gd name="connsiteY63" fmla="*/ 969169 h 1264444"/>
              <a:gd name="connsiteX64" fmla="*/ 1276350 w 1821656"/>
              <a:gd name="connsiteY64" fmla="*/ 942975 h 1264444"/>
              <a:gd name="connsiteX65" fmla="*/ 1314450 w 1821656"/>
              <a:gd name="connsiteY65" fmla="*/ 940594 h 1264444"/>
              <a:gd name="connsiteX66" fmla="*/ 1373981 w 1821656"/>
              <a:gd name="connsiteY66" fmla="*/ 928687 h 1264444"/>
              <a:gd name="connsiteX67" fmla="*/ 1433512 w 1821656"/>
              <a:gd name="connsiteY67" fmla="*/ 916781 h 1264444"/>
              <a:gd name="connsiteX68" fmla="*/ 1526381 w 1821656"/>
              <a:gd name="connsiteY68" fmla="*/ 897731 h 1264444"/>
              <a:gd name="connsiteX69" fmla="*/ 1583531 w 1821656"/>
              <a:gd name="connsiteY69" fmla="*/ 876300 h 1264444"/>
              <a:gd name="connsiteX70" fmla="*/ 1614487 w 1821656"/>
              <a:gd name="connsiteY70" fmla="*/ 871537 h 1264444"/>
              <a:gd name="connsiteX71" fmla="*/ 1595437 w 1821656"/>
              <a:gd name="connsiteY71" fmla="*/ 816769 h 1264444"/>
              <a:gd name="connsiteX72" fmla="*/ 1631156 w 1821656"/>
              <a:gd name="connsiteY72" fmla="*/ 814387 h 1264444"/>
              <a:gd name="connsiteX73" fmla="*/ 1657350 w 1821656"/>
              <a:gd name="connsiteY73" fmla="*/ 809625 h 1264444"/>
              <a:gd name="connsiteX74" fmla="*/ 1664493 w 1821656"/>
              <a:gd name="connsiteY74" fmla="*/ 781050 h 1264444"/>
              <a:gd name="connsiteX75" fmla="*/ 1638300 w 1821656"/>
              <a:gd name="connsiteY75" fmla="*/ 721519 h 1264444"/>
              <a:gd name="connsiteX76" fmla="*/ 1633537 w 1821656"/>
              <a:gd name="connsiteY76" fmla="*/ 666750 h 1264444"/>
              <a:gd name="connsiteX77" fmla="*/ 1621631 w 1821656"/>
              <a:gd name="connsiteY77" fmla="*/ 631031 h 1264444"/>
              <a:gd name="connsiteX78" fmla="*/ 1590675 w 1821656"/>
              <a:gd name="connsiteY78" fmla="*/ 628650 h 1264444"/>
              <a:gd name="connsiteX79" fmla="*/ 1557337 w 1821656"/>
              <a:gd name="connsiteY79" fmla="*/ 642937 h 1264444"/>
              <a:gd name="connsiteX80" fmla="*/ 1547812 w 1821656"/>
              <a:gd name="connsiteY80" fmla="*/ 645319 h 1264444"/>
              <a:gd name="connsiteX81" fmla="*/ 1531143 w 1821656"/>
              <a:gd name="connsiteY81" fmla="*/ 621506 h 1264444"/>
              <a:gd name="connsiteX82" fmla="*/ 1531143 w 1821656"/>
              <a:gd name="connsiteY82" fmla="*/ 569119 h 1264444"/>
              <a:gd name="connsiteX83" fmla="*/ 1526381 w 1821656"/>
              <a:gd name="connsiteY83" fmla="*/ 519112 h 1264444"/>
              <a:gd name="connsiteX84" fmla="*/ 1514475 w 1821656"/>
              <a:gd name="connsiteY84" fmla="*/ 488156 h 1264444"/>
              <a:gd name="connsiteX85" fmla="*/ 1509712 w 1821656"/>
              <a:gd name="connsiteY85" fmla="*/ 459581 h 1264444"/>
              <a:gd name="connsiteX86" fmla="*/ 1514475 w 1821656"/>
              <a:gd name="connsiteY86" fmla="*/ 416719 h 1264444"/>
              <a:gd name="connsiteX87" fmla="*/ 1507331 w 1821656"/>
              <a:gd name="connsiteY87" fmla="*/ 390525 h 1264444"/>
              <a:gd name="connsiteX88" fmla="*/ 1483518 w 1821656"/>
              <a:gd name="connsiteY88" fmla="*/ 342900 h 1264444"/>
              <a:gd name="connsiteX89" fmla="*/ 1516856 w 1821656"/>
              <a:gd name="connsiteY89" fmla="*/ 335756 h 1264444"/>
              <a:gd name="connsiteX90" fmla="*/ 1552575 w 1821656"/>
              <a:gd name="connsiteY90" fmla="*/ 311944 h 1264444"/>
              <a:gd name="connsiteX91" fmla="*/ 1550193 w 1821656"/>
              <a:gd name="connsiteY91" fmla="*/ 302419 h 1264444"/>
              <a:gd name="connsiteX92" fmla="*/ 504825 w 1821656"/>
              <a:gd name="connsiteY92" fmla="*/ 76200 h 1264444"/>
              <a:gd name="connsiteX93" fmla="*/ 450056 w 1821656"/>
              <a:gd name="connsiteY93" fmla="*/ 78581 h 1264444"/>
              <a:gd name="connsiteX94" fmla="*/ 442912 w 1821656"/>
              <a:gd name="connsiteY94" fmla="*/ 183356 h 1264444"/>
              <a:gd name="connsiteX95" fmla="*/ 435768 w 1821656"/>
              <a:gd name="connsiteY95" fmla="*/ 221456 h 1264444"/>
              <a:gd name="connsiteX96" fmla="*/ 426243 w 1821656"/>
              <a:gd name="connsiteY96" fmla="*/ 233362 h 1264444"/>
              <a:gd name="connsiteX97" fmla="*/ 414337 w 1821656"/>
              <a:gd name="connsiteY97" fmla="*/ 259556 h 1264444"/>
              <a:gd name="connsiteX98" fmla="*/ 409575 w 1821656"/>
              <a:gd name="connsiteY98" fmla="*/ 292894 h 1264444"/>
              <a:gd name="connsiteX99" fmla="*/ 414337 w 1821656"/>
              <a:gd name="connsiteY99" fmla="*/ 314325 h 1264444"/>
              <a:gd name="connsiteX100" fmla="*/ 433387 w 1821656"/>
              <a:gd name="connsiteY100" fmla="*/ 323850 h 1264444"/>
              <a:gd name="connsiteX101" fmla="*/ 431006 w 1821656"/>
              <a:gd name="connsiteY101" fmla="*/ 354806 h 1264444"/>
              <a:gd name="connsiteX102" fmla="*/ 428625 w 1821656"/>
              <a:gd name="connsiteY102" fmla="*/ 378619 h 1264444"/>
              <a:gd name="connsiteX103" fmla="*/ 419100 w 1821656"/>
              <a:gd name="connsiteY103" fmla="*/ 440531 h 1264444"/>
              <a:gd name="connsiteX104" fmla="*/ 419100 w 1821656"/>
              <a:gd name="connsiteY104" fmla="*/ 473869 h 1264444"/>
              <a:gd name="connsiteX105" fmla="*/ 423862 w 1821656"/>
              <a:gd name="connsiteY105" fmla="*/ 502444 h 1264444"/>
              <a:gd name="connsiteX106" fmla="*/ 442912 w 1821656"/>
              <a:gd name="connsiteY106" fmla="*/ 514350 h 1264444"/>
              <a:gd name="connsiteX107" fmla="*/ 497681 w 1821656"/>
              <a:gd name="connsiteY107" fmla="*/ 514350 h 1264444"/>
              <a:gd name="connsiteX108" fmla="*/ 523875 w 1821656"/>
              <a:gd name="connsiteY108" fmla="*/ 509587 h 1264444"/>
              <a:gd name="connsiteX109" fmla="*/ 528637 w 1821656"/>
              <a:gd name="connsiteY109" fmla="*/ 528637 h 1264444"/>
              <a:gd name="connsiteX110" fmla="*/ 528637 w 1821656"/>
              <a:gd name="connsiteY110" fmla="*/ 566737 h 1264444"/>
              <a:gd name="connsiteX111" fmla="*/ 533400 w 1821656"/>
              <a:gd name="connsiteY111" fmla="*/ 611981 h 1264444"/>
              <a:gd name="connsiteX112" fmla="*/ 545306 w 1821656"/>
              <a:gd name="connsiteY112" fmla="*/ 623887 h 1264444"/>
              <a:gd name="connsiteX113" fmla="*/ 626268 w 1821656"/>
              <a:gd name="connsiteY113" fmla="*/ 607219 h 1264444"/>
              <a:gd name="connsiteX114" fmla="*/ 685800 w 1821656"/>
              <a:gd name="connsiteY114" fmla="*/ 597694 h 1264444"/>
              <a:gd name="connsiteX115" fmla="*/ 745331 w 1821656"/>
              <a:gd name="connsiteY115" fmla="*/ 581025 h 1264444"/>
              <a:gd name="connsiteX116" fmla="*/ 812006 w 1821656"/>
              <a:gd name="connsiteY116" fmla="*/ 573881 h 1264444"/>
              <a:gd name="connsiteX117" fmla="*/ 833437 w 1821656"/>
              <a:gd name="connsiteY117" fmla="*/ 552450 h 1264444"/>
              <a:gd name="connsiteX118" fmla="*/ 840581 w 1821656"/>
              <a:gd name="connsiteY118" fmla="*/ 523875 h 1264444"/>
              <a:gd name="connsiteX119" fmla="*/ 845343 w 1821656"/>
              <a:gd name="connsiteY119" fmla="*/ 478631 h 1264444"/>
              <a:gd name="connsiteX120" fmla="*/ 840581 w 1821656"/>
              <a:gd name="connsiteY120" fmla="*/ 435769 h 1264444"/>
              <a:gd name="connsiteX121" fmla="*/ 835818 w 1821656"/>
              <a:gd name="connsiteY121" fmla="*/ 407194 h 1264444"/>
              <a:gd name="connsiteX122" fmla="*/ 862012 w 1821656"/>
              <a:gd name="connsiteY122" fmla="*/ 407194 h 1264444"/>
              <a:gd name="connsiteX123" fmla="*/ 900112 w 1821656"/>
              <a:gd name="connsiteY123" fmla="*/ 395287 h 1264444"/>
              <a:gd name="connsiteX124" fmla="*/ 916781 w 1821656"/>
              <a:gd name="connsiteY124" fmla="*/ 388144 h 1264444"/>
              <a:gd name="connsiteX125" fmla="*/ 916781 w 1821656"/>
              <a:gd name="connsiteY125" fmla="*/ 364331 h 1264444"/>
              <a:gd name="connsiteX126" fmla="*/ 912018 w 1821656"/>
              <a:gd name="connsiteY126" fmla="*/ 328612 h 1264444"/>
              <a:gd name="connsiteX127" fmla="*/ 897731 w 1821656"/>
              <a:gd name="connsiteY127" fmla="*/ 285750 h 1264444"/>
              <a:gd name="connsiteX128" fmla="*/ 900112 w 1821656"/>
              <a:gd name="connsiteY128" fmla="*/ 250031 h 1264444"/>
              <a:gd name="connsiteX129" fmla="*/ 902493 w 1821656"/>
              <a:gd name="connsiteY129" fmla="*/ 209550 h 1264444"/>
              <a:gd name="connsiteX130" fmla="*/ 897731 w 1821656"/>
              <a:gd name="connsiteY130" fmla="*/ 173831 h 1264444"/>
              <a:gd name="connsiteX131" fmla="*/ 904875 w 1821656"/>
              <a:gd name="connsiteY131" fmla="*/ 142875 h 1264444"/>
              <a:gd name="connsiteX132" fmla="*/ 912018 w 1821656"/>
              <a:gd name="connsiteY132" fmla="*/ 102394 h 1264444"/>
              <a:gd name="connsiteX133" fmla="*/ 902493 w 1821656"/>
              <a:gd name="connsiteY133" fmla="*/ 95250 h 1264444"/>
              <a:gd name="connsiteX134" fmla="*/ 883443 w 1821656"/>
              <a:gd name="connsiteY134" fmla="*/ 100012 h 1264444"/>
              <a:gd name="connsiteX135" fmla="*/ 828675 w 1821656"/>
              <a:gd name="connsiteY135" fmla="*/ 100012 h 1264444"/>
              <a:gd name="connsiteX136" fmla="*/ 766762 w 1821656"/>
              <a:gd name="connsiteY136" fmla="*/ 100012 h 1264444"/>
              <a:gd name="connsiteX137" fmla="*/ 676275 w 1821656"/>
              <a:gd name="connsiteY137" fmla="*/ 95250 h 1264444"/>
              <a:gd name="connsiteX138" fmla="*/ 633412 w 1821656"/>
              <a:gd name="connsiteY138" fmla="*/ 97631 h 1264444"/>
              <a:gd name="connsiteX139" fmla="*/ 597693 w 1821656"/>
              <a:gd name="connsiteY139" fmla="*/ 97631 h 1264444"/>
              <a:gd name="connsiteX140" fmla="*/ 542925 w 1821656"/>
              <a:gd name="connsiteY140" fmla="*/ 80962 h 1264444"/>
              <a:gd name="connsiteX141" fmla="*/ 359568 w 1821656"/>
              <a:gd name="connsiteY141" fmla="*/ 0 h 1264444"/>
              <a:gd name="connsiteX142" fmla="*/ 414337 w 1821656"/>
              <a:gd name="connsiteY142" fmla="*/ 28575 h 1264444"/>
              <a:gd name="connsiteX143" fmla="*/ 440531 w 1821656"/>
              <a:gd name="connsiteY143" fmla="*/ 40481 h 1264444"/>
              <a:gd name="connsiteX144" fmla="*/ 466725 w 1821656"/>
              <a:gd name="connsiteY144" fmla="*/ 47625 h 1264444"/>
              <a:gd name="connsiteX145" fmla="*/ 507206 w 1821656"/>
              <a:gd name="connsiteY145" fmla="*/ 50006 h 1264444"/>
              <a:gd name="connsiteX146" fmla="*/ 523875 w 1821656"/>
              <a:gd name="connsiteY146" fmla="*/ 45244 h 1264444"/>
              <a:gd name="connsiteX147" fmla="*/ 595312 w 1821656"/>
              <a:gd name="connsiteY147" fmla="*/ 40481 h 1264444"/>
              <a:gd name="connsiteX148" fmla="*/ 635793 w 1821656"/>
              <a:gd name="connsiteY148" fmla="*/ 38100 h 1264444"/>
              <a:gd name="connsiteX149" fmla="*/ 671512 w 1821656"/>
              <a:gd name="connsiteY149" fmla="*/ 38100 h 1264444"/>
              <a:gd name="connsiteX150" fmla="*/ 847725 w 1821656"/>
              <a:gd name="connsiteY150" fmla="*/ 45244 h 1264444"/>
              <a:gd name="connsiteX151" fmla="*/ 1116806 w 1821656"/>
              <a:gd name="connsiteY151" fmla="*/ 50006 h 1264444"/>
              <a:gd name="connsiteX152" fmla="*/ 1328737 w 1821656"/>
              <a:gd name="connsiteY152" fmla="*/ 66675 h 1264444"/>
              <a:gd name="connsiteX153" fmla="*/ 1397793 w 1821656"/>
              <a:gd name="connsiteY153" fmla="*/ 47625 h 1264444"/>
              <a:gd name="connsiteX154" fmla="*/ 1481137 w 1821656"/>
              <a:gd name="connsiteY154" fmla="*/ 54769 h 1264444"/>
              <a:gd name="connsiteX155" fmla="*/ 1521618 w 1821656"/>
              <a:gd name="connsiteY155" fmla="*/ 61912 h 1264444"/>
              <a:gd name="connsiteX156" fmla="*/ 1554956 w 1821656"/>
              <a:gd name="connsiteY156" fmla="*/ 42862 h 1264444"/>
              <a:gd name="connsiteX157" fmla="*/ 1585912 w 1821656"/>
              <a:gd name="connsiteY157" fmla="*/ 45244 h 1264444"/>
              <a:gd name="connsiteX158" fmla="*/ 1609725 w 1821656"/>
              <a:gd name="connsiteY158" fmla="*/ 52387 h 1264444"/>
              <a:gd name="connsiteX159" fmla="*/ 1650206 w 1821656"/>
              <a:gd name="connsiteY159" fmla="*/ 40481 h 1264444"/>
              <a:gd name="connsiteX160" fmla="*/ 1671637 w 1821656"/>
              <a:gd name="connsiteY160" fmla="*/ 64294 h 1264444"/>
              <a:gd name="connsiteX161" fmla="*/ 1681162 w 1821656"/>
              <a:gd name="connsiteY161" fmla="*/ 71437 h 1264444"/>
              <a:gd name="connsiteX162" fmla="*/ 1645443 w 1821656"/>
              <a:gd name="connsiteY162" fmla="*/ 164306 h 1264444"/>
              <a:gd name="connsiteX163" fmla="*/ 1621631 w 1821656"/>
              <a:gd name="connsiteY163" fmla="*/ 209550 h 1264444"/>
              <a:gd name="connsiteX164" fmla="*/ 1633537 w 1821656"/>
              <a:gd name="connsiteY164" fmla="*/ 278606 h 1264444"/>
              <a:gd name="connsiteX165" fmla="*/ 1619250 w 1821656"/>
              <a:gd name="connsiteY165" fmla="*/ 321469 h 1264444"/>
              <a:gd name="connsiteX166" fmla="*/ 1619250 w 1821656"/>
              <a:gd name="connsiteY166" fmla="*/ 345281 h 1264444"/>
              <a:gd name="connsiteX167" fmla="*/ 1645443 w 1821656"/>
              <a:gd name="connsiteY167" fmla="*/ 373856 h 1264444"/>
              <a:gd name="connsiteX168" fmla="*/ 1659731 w 1821656"/>
              <a:gd name="connsiteY168" fmla="*/ 373856 h 1264444"/>
              <a:gd name="connsiteX169" fmla="*/ 1683543 w 1821656"/>
              <a:gd name="connsiteY169" fmla="*/ 385762 h 1264444"/>
              <a:gd name="connsiteX170" fmla="*/ 1704975 w 1821656"/>
              <a:gd name="connsiteY170" fmla="*/ 428625 h 1264444"/>
              <a:gd name="connsiteX171" fmla="*/ 1704975 w 1821656"/>
              <a:gd name="connsiteY171" fmla="*/ 466725 h 1264444"/>
              <a:gd name="connsiteX172" fmla="*/ 1700212 w 1821656"/>
              <a:gd name="connsiteY172" fmla="*/ 540544 h 1264444"/>
              <a:gd name="connsiteX173" fmla="*/ 1685925 w 1821656"/>
              <a:gd name="connsiteY173" fmla="*/ 607219 h 1264444"/>
              <a:gd name="connsiteX174" fmla="*/ 1707356 w 1821656"/>
              <a:gd name="connsiteY174" fmla="*/ 638175 h 1264444"/>
              <a:gd name="connsiteX175" fmla="*/ 1716881 w 1821656"/>
              <a:gd name="connsiteY175" fmla="*/ 671512 h 1264444"/>
              <a:gd name="connsiteX176" fmla="*/ 1721643 w 1821656"/>
              <a:gd name="connsiteY176" fmla="*/ 692944 h 1264444"/>
              <a:gd name="connsiteX177" fmla="*/ 1728787 w 1821656"/>
              <a:gd name="connsiteY177" fmla="*/ 711994 h 1264444"/>
              <a:gd name="connsiteX178" fmla="*/ 1724025 w 1821656"/>
              <a:gd name="connsiteY178" fmla="*/ 750094 h 1264444"/>
              <a:gd name="connsiteX179" fmla="*/ 1700212 w 1821656"/>
              <a:gd name="connsiteY179" fmla="*/ 802481 h 1264444"/>
              <a:gd name="connsiteX180" fmla="*/ 1738312 w 1821656"/>
              <a:gd name="connsiteY180" fmla="*/ 871537 h 1264444"/>
              <a:gd name="connsiteX181" fmla="*/ 1738312 w 1821656"/>
              <a:gd name="connsiteY181" fmla="*/ 923925 h 1264444"/>
              <a:gd name="connsiteX182" fmla="*/ 1771650 w 1821656"/>
              <a:gd name="connsiteY182" fmla="*/ 964406 h 1264444"/>
              <a:gd name="connsiteX183" fmla="*/ 1821656 w 1821656"/>
              <a:gd name="connsiteY183" fmla="*/ 983456 h 1264444"/>
              <a:gd name="connsiteX184" fmla="*/ 1762125 w 1821656"/>
              <a:gd name="connsiteY184" fmla="*/ 1026319 h 1264444"/>
              <a:gd name="connsiteX185" fmla="*/ 1507331 w 1821656"/>
              <a:gd name="connsiteY185" fmla="*/ 1057275 h 1264444"/>
              <a:gd name="connsiteX186" fmla="*/ 1314450 w 1821656"/>
              <a:gd name="connsiteY186" fmla="*/ 1095375 h 1264444"/>
              <a:gd name="connsiteX187" fmla="*/ 1171575 w 1821656"/>
              <a:gd name="connsiteY187" fmla="*/ 1119187 h 1264444"/>
              <a:gd name="connsiteX188" fmla="*/ 1066800 w 1821656"/>
              <a:gd name="connsiteY188" fmla="*/ 1138237 h 1264444"/>
              <a:gd name="connsiteX189" fmla="*/ 1023937 w 1821656"/>
              <a:gd name="connsiteY189" fmla="*/ 1114425 h 1264444"/>
              <a:gd name="connsiteX190" fmla="*/ 973931 w 1821656"/>
              <a:gd name="connsiteY190" fmla="*/ 1116806 h 1264444"/>
              <a:gd name="connsiteX191" fmla="*/ 957262 w 1821656"/>
              <a:gd name="connsiteY191" fmla="*/ 1150144 h 1264444"/>
              <a:gd name="connsiteX192" fmla="*/ 864393 w 1821656"/>
              <a:gd name="connsiteY192" fmla="*/ 1181100 h 1264444"/>
              <a:gd name="connsiteX193" fmla="*/ 797718 w 1821656"/>
              <a:gd name="connsiteY193" fmla="*/ 1188244 h 1264444"/>
              <a:gd name="connsiteX194" fmla="*/ 778668 w 1821656"/>
              <a:gd name="connsiteY194" fmla="*/ 1193006 h 1264444"/>
              <a:gd name="connsiteX195" fmla="*/ 766762 w 1821656"/>
              <a:gd name="connsiteY195" fmla="*/ 1209675 h 1264444"/>
              <a:gd name="connsiteX196" fmla="*/ 683418 w 1821656"/>
              <a:gd name="connsiteY196" fmla="*/ 1221581 h 1264444"/>
              <a:gd name="connsiteX197" fmla="*/ 616743 w 1821656"/>
              <a:gd name="connsiteY197" fmla="*/ 1209675 h 1264444"/>
              <a:gd name="connsiteX198" fmla="*/ 628650 w 1821656"/>
              <a:gd name="connsiteY198" fmla="*/ 1233487 h 1264444"/>
              <a:gd name="connsiteX199" fmla="*/ 602456 w 1821656"/>
              <a:gd name="connsiteY199" fmla="*/ 1233487 h 1264444"/>
              <a:gd name="connsiteX200" fmla="*/ 538162 w 1821656"/>
              <a:gd name="connsiteY200" fmla="*/ 1238250 h 1264444"/>
              <a:gd name="connsiteX201" fmla="*/ 478631 w 1821656"/>
              <a:gd name="connsiteY201" fmla="*/ 1240631 h 1264444"/>
              <a:gd name="connsiteX202" fmla="*/ 435768 w 1821656"/>
              <a:gd name="connsiteY202" fmla="*/ 1259681 h 1264444"/>
              <a:gd name="connsiteX203" fmla="*/ 419100 w 1821656"/>
              <a:gd name="connsiteY203" fmla="*/ 1264444 h 1264444"/>
              <a:gd name="connsiteX204" fmla="*/ 369093 w 1821656"/>
              <a:gd name="connsiteY204" fmla="*/ 1193006 h 1264444"/>
              <a:gd name="connsiteX205" fmla="*/ 333375 w 1821656"/>
              <a:gd name="connsiteY205" fmla="*/ 1183481 h 1264444"/>
              <a:gd name="connsiteX206" fmla="*/ 309562 w 1821656"/>
              <a:gd name="connsiteY206" fmla="*/ 1128712 h 1264444"/>
              <a:gd name="connsiteX207" fmla="*/ 300037 w 1821656"/>
              <a:gd name="connsiteY207" fmla="*/ 1031081 h 1264444"/>
              <a:gd name="connsiteX208" fmla="*/ 288131 w 1821656"/>
              <a:gd name="connsiteY208" fmla="*/ 988219 h 1264444"/>
              <a:gd name="connsiteX209" fmla="*/ 288131 w 1821656"/>
              <a:gd name="connsiteY209" fmla="*/ 962025 h 1264444"/>
              <a:gd name="connsiteX210" fmla="*/ 238125 w 1821656"/>
              <a:gd name="connsiteY210" fmla="*/ 942975 h 1264444"/>
              <a:gd name="connsiteX211" fmla="*/ 202406 w 1821656"/>
              <a:gd name="connsiteY211" fmla="*/ 964406 h 1264444"/>
              <a:gd name="connsiteX212" fmla="*/ 176212 w 1821656"/>
              <a:gd name="connsiteY212" fmla="*/ 957262 h 1264444"/>
              <a:gd name="connsiteX213" fmla="*/ 159543 w 1821656"/>
              <a:gd name="connsiteY213" fmla="*/ 978694 h 1264444"/>
              <a:gd name="connsiteX214" fmla="*/ 145256 w 1821656"/>
              <a:gd name="connsiteY214" fmla="*/ 981075 h 1264444"/>
              <a:gd name="connsiteX215" fmla="*/ 138112 w 1821656"/>
              <a:gd name="connsiteY215" fmla="*/ 942975 h 1264444"/>
              <a:gd name="connsiteX216" fmla="*/ 128587 w 1821656"/>
              <a:gd name="connsiteY216" fmla="*/ 907256 h 1264444"/>
              <a:gd name="connsiteX217" fmla="*/ 78581 w 1821656"/>
              <a:gd name="connsiteY217" fmla="*/ 869156 h 1264444"/>
              <a:gd name="connsiteX218" fmla="*/ 57150 w 1821656"/>
              <a:gd name="connsiteY218" fmla="*/ 866775 h 1264444"/>
              <a:gd name="connsiteX219" fmla="*/ 11906 w 1821656"/>
              <a:gd name="connsiteY219" fmla="*/ 892969 h 1264444"/>
              <a:gd name="connsiteX220" fmla="*/ 0 w 1821656"/>
              <a:gd name="connsiteY220" fmla="*/ 890587 h 1264444"/>
              <a:gd name="connsiteX221" fmla="*/ 26193 w 1821656"/>
              <a:gd name="connsiteY221" fmla="*/ 778669 h 1264444"/>
              <a:gd name="connsiteX222" fmla="*/ 33337 w 1821656"/>
              <a:gd name="connsiteY222" fmla="*/ 716756 h 1264444"/>
              <a:gd name="connsiteX223" fmla="*/ 45243 w 1821656"/>
              <a:gd name="connsiteY223" fmla="*/ 661987 h 1264444"/>
              <a:gd name="connsiteX224" fmla="*/ 54768 w 1821656"/>
              <a:gd name="connsiteY224" fmla="*/ 626269 h 1264444"/>
              <a:gd name="connsiteX225" fmla="*/ 54768 w 1821656"/>
              <a:gd name="connsiteY225" fmla="*/ 573881 h 1264444"/>
              <a:gd name="connsiteX226" fmla="*/ 64293 w 1821656"/>
              <a:gd name="connsiteY226" fmla="*/ 540544 h 1264444"/>
              <a:gd name="connsiteX227" fmla="*/ 78581 w 1821656"/>
              <a:gd name="connsiteY227" fmla="*/ 509587 h 1264444"/>
              <a:gd name="connsiteX228" fmla="*/ 85725 w 1821656"/>
              <a:gd name="connsiteY228" fmla="*/ 459581 h 1264444"/>
              <a:gd name="connsiteX229" fmla="*/ 92868 w 1821656"/>
              <a:gd name="connsiteY229" fmla="*/ 395287 h 1264444"/>
              <a:gd name="connsiteX230" fmla="*/ 97631 w 1821656"/>
              <a:gd name="connsiteY230" fmla="*/ 364331 h 1264444"/>
              <a:gd name="connsiteX231" fmla="*/ 104775 w 1821656"/>
              <a:gd name="connsiteY231" fmla="*/ 273844 h 1264444"/>
              <a:gd name="connsiteX232" fmla="*/ 102393 w 1821656"/>
              <a:gd name="connsiteY232" fmla="*/ 207169 h 1264444"/>
              <a:gd name="connsiteX233" fmla="*/ 121443 w 1821656"/>
              <a:gd name="connsiteY233" fmla="*/ 164306 h 1264444"/>
              <a:gd name="connsiteX234" fmla="*/ 123825 w 1821656"/>
              <a:gd name="connsiteY234" fmla="*/ 78581 h 1264444"/>
              <a:gd name="connsiteX235" fmla="*/ 138112 w 1821656"/>
              <a:gd name="connsiteY235" fmla="*/ 28575 h 1264444"/>
              <a:gd name="connsiteX236" fmla="*/ 190500 w 1821656"/>
              <a:gd name="connsiteY236" fmla="*/ 11906 h 1264444"/>
              <a:gd name="connsiteX237" fmla="*/ 233362 w 1821656"/>
              <a:gd name="connsiteY237" fmla="*/ 35719 h 1264444"/>
              <a:gd name="connsiteX238" fmla="*/ 264318 w 1821656"/>
              <a:gd name="connsiteY238" fmla="*/ 50006 h 1264444"/>
              <a:gd name="connsiteX239" fmla="*/ 314325 w 1821656"/>
              <a:gd name="connsiteY239" fmla="*/ 40481 h 1264444"/>
              <a:gd name="connsiteX240" fmla="*/ 335756 w 1821656"/>
              <a:gd name="connsiteY240" fmla="*/ 14287 h 126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821656" h="1264444">
                <a:moveTo>
                  <a:pt x="1524000" y="295275"/>
                </a:moveTo>
                <a:lnTo>
                  <a:pt x="1469231" y="309562"/>
                </a:lnTo>
                <a:lnTo>
                  <a:pt x="1323975" y="338137"/>
                </a:lnTo>
                <a:lnTo>
                  <a:pt x="1250156" y="345281"/>
                </a:lnTo>
                <a:lnTo>
                  <a:pt x="1157287" y="376237"/>
                </a:lnTo>
                <a:lnTo>
                  <a:pt x="1119187" y="388144"/>
                </a:lnTo>
                <a:lnTo>
                  <a:pt x="1078706" y="402431"/>
                </a:lnTo>
                <a:lnTo>
                  <a:pt x="1047750" y="411956"/>
                </a:lnTo>
                <a:lnTo>
                  <a:pt x="1035843" y="454819"/>
                </a:lnTo>
                <a:lnTo>
                  <a:pt x="1047750" y="502444"/>
                </a:lnTo>
                <a:lnTo>
                  <a:pt x="1064418" y="542925"/>
                </a:lnTo>
                <a:lnTo>
                  <a:pt x="1062037" y="564356"/>
                </a:lnTo>
                <a:lnTo>
                  <a:pt x="1081087" y="592931"/>
                </a:lnTo>
                <a:lnTo>
                  <a:pt x="1069181" y="626269"/>
                </a:lnTo>
                <a:lnTo>
                  <a:pt x="1033462" y="635794"/>
                </a:lnTo>
                <a:lnTo>
                  <a:pt x="988218" y="647700"/>
                </a:lnTo>
                <a:lnTo>
                  <a:pt x="952500" y="657225"/>
                </a:lnTo>
                <a:lnTo>
                  <a:pt x="928687" y="659606"/>
                </a:lnTo>
                <a:lnTo>
                  <a:pt x="881062" y="676275"/>
                </a:lnTo>
                <a:lnTo>
                  <a:pt x="862012" y="683419"/>
                </a:lnTo>
                <a:lnTo>
                  <a:pt x="814387" y="688181"/>
                </a:lnTo>
                <a:lnTo>
                  <a:pt x="785812" y="692944"/>
                </a:lnTo>
                <a:lnTo>
                  <a:pt x="726281" y="714375"/>
                </a:lnTo>
                <a:lnTo>
                  <a:pt x="714375" y="716756"/>
                </a:lnTo>
                <a:lnTo>
                  <a:pt x="721518" y="752475"/>
                </a:lnTo>
                <a:lnTo>
                  <a:pt x="669131" y="759619"/>
                </a:lnTo>
                <a:lnTo>
                  <a:pt x="645318" y="735806"/>
                </a:lnTo>
                <a:lnTo>
                  <a:pt x="623887" y="685800"/>
                </a:lnTo>
                <a:lnTo>
                  <a:pt x="550068" y="692944"/>
                </a:lnTo>
                <a:lnTo>
                  <a:pt x="535781" y="697706"/>
                </a:lnTo>
                <a:lnTo>
                  <a:pt x="533400" y="738187"/>
                </a:lnTo>
                <a:lnTo>
                  <a:pt x="535781" y="757237"/>
                </a:lnTo>
                <a:lnTo>
                  <a:pt x="545306" y="842962"/>
                </a:lnTo>
                <a:lnTo>
                  <a:pt x="592931" y="995362"/>
                </a:lnTo>
                <a:lnTo>
                  <a:pt x="614362" y="1083469"/>
                </a:lnTo>
                <a:lnTo>
                  <a:pt x="633412" y="1131094"/>
                </a:lnTo>
                <a:lnTo>
                  <a:pt x="671512" y="1162050"/>
                </a:lnTo>
                <a:lnTo>
                  <a:pt x="692943" y="1166812"/>
                </a:lnTo>
                <a:lnTo>
                  <a:pt x="714375" y="1138237"/>
                </a:lnTo>
                <a:lnTo>
                  <a:pt x="721518" y="1112044"/>
                </a:lnTo>
                <a:cubicBezTo>
                  <a:pt x="720724" y="1093788"/>
                  <a:pt x="719931" y="1075531"/>
                  <a:pt x="719137" y="1057275"/>
                </a:cubicBezTo>
                <a:cubicBezTo>
                  <a:pt x="719931" y="1033462"/>
                  <a:pt x="720724" y="1009650"/>
                  <a:pt x="721518" y="985837"/>
                </a:cubicBezTo>
                <a:lnTo>
                  <a:pt x="721518" y="909637"/>
                </a:lnTo>
                <a:lnTo>
                  <a:pt x="714375" y="873919"/>
                </a:lnTo>
                <a:lnTo>
                  <a:pt x="711993" y="819150"/>
                </a:lnTo>
                <a:lnTo>
                  <a:pt x="731043" y="795337"/>
                </a:lnTo>
                <a:lnTo>
                  <a:pt x="731043" y="842962"/>
                </a:lnTo>
                <a:lnTo>
                  <a:pt x="750093" y="878681"/>
                </a:lnTo>
                <a:lnTo>
                  <a:pt x="759618" y="923925"/>
                </a:lnTo>
                <a:lnTo>
                  <a:pt x="766762" y="971550"/>
                </a:lnTo>
                <a:lnTo>
                  <a:pt x="807243" y="966787"/>
                </a:lnTo>
                <a:lnTo>
                  <a:pt x="871537" y="954881"/>
                </a:lnTo>
                <a:lnTo>
                  <a:pt x="964406" y="926306"/>
                </a:lnTo>
                <a:lnTo>
                  <a:pt x="1007268" y="916781"/>
                </a:lnTo>
                <a:lnTo>
                  <a:pt x="1064418" y="912019"/>
                </a:lnTo>
                <a:lnTo>
                  <a:pt x="1102518" y="885825"/>
                </a:lnTo>
                <a:lnTo>
                  <a:pt x="1128712" y="873919"/>
                </a:lnTo>
                <a:lnTo>
                  <a:pt x="1147762" y="869156"/>
                </a:lnTo>
                <a:lnTo>
                  <a:pt x="1152525" y="892969"/>
                </a:lnTo>
                <a:lnTo>
                  <a:pt x="1154906" y="923925"/>
                </a:lnTo>
                <a:lnTo>
                  <a:pt x="1154906" y="954881"/>
                </a:lnTo>
                <a:lnTo>
                  <a:pt x="1159668" y="962025"/>
                </a:lnTo>
                <a:lnTo>
                  <a:pt x="1166812" y="971550"/>
                </a:lnTo>
                <a:lnTo>
                  <a:pt x="1209675" y="969169"/>
                </a:lnTo>
                <a:lnTo>
                  <a:pt x="1276350" y="942975"/>
                </a:lnTo>
                <a:lnTo>
                  <a:pt x="1314450" y="940594"/>
                </a:lnTo>
                <a:lnTo>
                  <a:pt x="1373981" y="928687"/>
                </a:lnTo>
                <a:lnTo>
                  <a:pt x="1433512" y="916781"/>
                </a:lnTo>
                <a:lnTo>
                  <a:pt x="1526381" y="897731"/>
                </a:lnTo>
                <a:lnTo>
                  <a:pt x="1583531" y="876300"/>
                </a:lnTo>
                <a:lnTo>
                  <a:pt x="1614487" y="871537"/>
                </a:lnTo>
                <a:lnTo>
                  <a:pt x="1595437" y="816769"/>
                </a:lnTo>
                <a:lnTo>
                  <a:pt x="1631156" y="814387"/>
                </a:lnTo>
                <a:lnTo>
                  <a:pt x="1657350" y="809625"/>
                </a:lnTo>
                <a:lnTo>
                  <a:pt x="1664493" y="781050"/>
                </a:lnTo>
                <a:lnTo>
                  <a:pt x="1638300" y="721519"/>
                </a:lnTo>
                <a:lnTo>
                  <a:pt x="1633537" y="666750"/>
                </a:lnTo>
                <a:lnTo>
                  <a:pt x="1621631" y="631031"/>
                </a:lnTo>
                <a:lnTo>
                  <a:pt x="1590675" y="628650"/>
                </a:lnTo>
                <a:lnTo>
                  <a:pt x="1557337" y="642937"/>
                </a:lnTo>
                <a:lnTo>
                  <a:pt x="1547812" y="645319"/>
                </a:lnTo>
                <a:lnTo>
                  <a:pt x="1531143" y="621506"/>
                </a:lnTo>
                <a:lnTo>
                  <a:pt x="1531143" y="569119"/>
                </a:lnTo>
                <a:lnTo>
                  <a:pt x="1526381" y="519112"/>
                </a:lnTo>
                <a:lnTo>
                  <a:pt x="1514475" y="488156"/>
                </a:lnTo>
                <a:lnTo>
                  <a:pt x="1509712" y="459581"/>
                </a:lnTo>
                <a:lnTo>
                  <a:pt x="1514475" y="416719"/>
                </a:lnTo>
                <a:lnTo>
                  <a:pt x="1507331" y="390525"/>
                </a:lnTo>
                <a:lnTo>
                  <a:pt x="1483518" y="342900"/>
                </a:lnTo>
                <a:lnTo>
                  <a:pt x="1516856" y="335756"/>
                </a:lnTo>
                <a:lnTo>
                  <a:pt x="1552575" y="311944"/>
                </a:lnTo>
                <a:lnTo>
                  <a:pt x="1550193" y="302419"/>
                </a:lnTo>
                <a:close/>
                <a:moveTo>
                  <a:pt x="504825" y="76200"/>
                </a:moveTo>
                <a:lnTo>
                  <a:pt x="450056" y="78581"/>
                </a:lnTo>
                <a:lnTo>
                  <a:pt x="442912" y="183356"/>
                </a:lnTo>
                <a:lnTo>
                  <a:pt x="435768" y="221456"/>
                </a:lnTo>
                <a:lnTo>
                  <a:pt x="426243" y="233362"/>
                </a:lnTo>
                <a:lnTo>
                  <a:pt x="414337" y="259556"/>
                </a:lnTo>
                <a:lnTo>
                  <a:pt x="409575" y="292894"/>
                </a:lnTo>
                <a:lnTo>
                  <a:pt x="414337" y="314325"/>
                </a:lnTo>
                <a:lnTo>
                  <a:pt x="433387" y="323850"/>
                </a:lnTo>
                <a:lnTo>
                  <a:pt x="431006" y="354806"/>
                </a:lnTo>
                <a:lnTo>
                  <a:pt x="428625" y="378619"/>
                </a:lnTo>
                <a:lnTo>
                  <a:pt x="419100" y="440531"/>
                </a:lnTo>
                <a:lnTo>
                  <a:pt x="419100" y="473869"/>
                </a:lnTo>
                <a:lnTo>
                  <a:pt x="423862" y="502444"/>
                </a:lnTo>
                <a:lnTo>
                  <a:pt x="442912" y="514350"/>
                </a:lnTo>
                <a:lnTo>
                  <a:pt x="497681" y="514350"/>
                </a:lnTo>
                <a:lnTo>
                  <a:pt x="523875" y="509587"/>
                </a:lnTo>
                <a:lnTo>
                  <a:pt x="528637" y="528637"/>
                </a:lnTo>
                <a:lnTo>
                  <a:pt x="528637" y="566737"/>
                </a:lnTo>
                <a:lnTo>
                  <a:pt x="533400" y="611981"/>
                </a:lnTo>
                <a:lnTo>
                  <a:pt x="545306" y="623887"/>
                </a:lnTo>
                <a:lnTo>
                  <a:pt x="626268" y="607219"/>
                </a:lnTo>
                <a:lnTo>
                  <a:pt x="685800" y="597694"/>
                </a:lnTo>
                <a:lnTo>
                  <a:pt x="745331" y="581025"/>
                </a:lnTo>
                <a:lnTo>
                  <a:pt x="812006" y="573881"/>
                </a:lnTo>
                <a:lnTo>
                  <a:pt x="833437" y="552450"/>
                </a:lnTo>
                <a:lnTo>
                  <a:pt x="840581" y="523875"/>
                </a:lnTo>
                <a:lnTo>
                  <a:pt x="845343" y="478631"/>
                </a:lnTo>
                <a:lnTo>
                  <a:pt x="840581" y="435769"/>
                </a:lnTo>
                <a:lnTo>
                  <a:pt x="835818" y="407194"/>
                </a:lnTo>
                <a:lnTo>
                  <a:pt x="862012" y="407194"/>
                </a:lnTo>
                <a:lnTo>
                  <a:pt x="900112" y="395287"/>
                </a:lnTo>
                <a:lnTo>
                  <a:pt x="916781" y="388144"/>
                </a:lnTo>
                <a:lnTo>
                  <a:pt x="916781" y="364331"/>
                </a:lnTo>
                <a:lnTo>
                  <a:pt x="912018" y="328612"/>
                </a:lnTo>
                <a:lnTo>
                  <a:pt x="897731" y="285750"/>
                </a:lnTo>
                <a:lnTo>
                  <a:pt x="900112" y="250031"/>
                </a:lnTo>
                <a:lnTo>
                  <a:pt x="902493" y="209550"/>
                </a:lnTo>
                <a:lnTo>
                  <a:pt x="897731" y="173831"/>
                </a:lnTo>
                <a:lnTo>
                  <a:pt x="904875" y="142875"/>
                </a:lnTo>
                <a:lnTo>
                  <a:pt x="912018" y="102394"/>
                </a:lnTo>
                <a:lnTo>
                  <a:pt x="902493" y="95250"/>
                </a:lnTo>
                <a:lnTo>
                  <a:pt x="883443" y="100012"/>
                </a:lnTo>
                <a:lnTo>
                  <a:pt x="828675" y="100012"/>
                </a:lnTo>
                <a:lnTo>
                  <a:pt x="766762" y="100012"/>
                </a:lnTo>
                <a:lnTo>
                  <a:pt x="676275" y="95250"/>
                </a:lnTo>
                <a:lnTo>
                  <a:pt x="633412" y="97631"/>
                </a:lnTo>
                <a:lnTo>
                  <a:pt x="597693" y="97631"/>
                </a:lnTo>
                <a:lnTo>
                  <a:pt x="542925" y="80962"/>
                </a:lnTo>
                <a:close/>
                <a:moveTo>
                  <a:pt x="359568" y="0"/>
                </a:moveTo>
                <a:lnTo>
                  <a:pt x="414337" y="28575"/>
                </a:lnTo>
                <a:lnTo>
                  <a:pt x="440531" y="40481"/>
                </a:lnTo>
                <a:lnTo>
                  <a:pt x="466725" y="47625"/>
                </a:lnTo>
                <a:lnTo>
                  <a:pt x="507206" y="50006"/>
                </a:lnTo>
                <a:lnTo>
                  <a:pt x="523875" y="45244"/>
                </a:lnTo>
                <a:lnTo>
                  <a:pt x="595312" y="40481"/>
                </a:lnTo>
                <a:lnTo>
                  <a:pt x="635793" y="38100"/>
                </a:lnTo>
                <a:lnTo>
                  <a:pt x="671512" y="38100"/>
                </a:lnTo>
                <a:lnTo>
                  <a:pt x="847725" y="45244"/>
                </a:lnTo>
                <a:lnTo>
                  <a:pt x="1116806" y="50006"/>
                </a:lnTo>
                <a:lnTo>
                  <a:pt x="1328737" y="66675"/>
                </a:lnTo>
                <a:lnTo>
                  <a:pt x="1397793" y="47625"/>
                </a:lnTo>
                <a:lnTo>
                  <a:pt x="1481137" y="54769"/>
                </a:lnTo>
                <a:lnTo>
                  <a:pt x="1521618" y="61912"/>
                </a:lnTo>
                <a:lnTo>
                  <a:pt x="1554956" y="42862"/>
                </a:lnTo>
                <a:lnTo>
                  <a:pt x="1585912" y="45244"/>
                </a:lnTo>
                <a:lnTo>
                  <a:pt x="1609725" y="52387"/>
                </a:lnTo>
                <a:lnTo>
                  <a:pt x="1650206" y="40481"/>
                </a:lnTo>
                <a:lnTo>
                  <a:pt x="1671637" y="64294"/>
                </a:lnTo>
                <a:lnTo>
                  <a:pt x="1681162" y="71437"/>
                </a:lnTo>
                <a:lnTo>
                  <a:pt x="1645443" y="164306"/>
                </a:lnTo>
                <a:lnTo>
                  <a:pt x="1621631" y="209550"/>
                </a:lnTo>
                <a:lnTo>
                  <a:pt x="1633537" y="278606"/>
                </a:lnTo>
                <a:lnTo>
                  <a:pt x="1619250" y="321469"/>
                </a:lnTo>
                <a:lnTo>
                  <a:pt x="1619250" y="345281"/>
                </a:lnTo>
                <a:lnTo>
                  <a:pt x="1645443" y="373856"/>
                </a:lnTo>
                <a:lnTo>
                  <a:pt x="1659731" y="373856"/>
                </a:lnTo>
                <a:lnTo>
                  <a:pt x="1683543" y="385762"/>
                </a:lnTo>
                <a:lnTo>
                  <a:pt x="1704975" y="428625"/>
                </a:lnTo>
                <a:lnTo>
                  <a:pt x="1704975" y="466725"/>
                </a:lnTo>
                <a:lnTo>
                  <a:pt x="1700212" y="540544"/>
                </a:lnTo>
                <a:lnTo>
                  <a:pt x="1685925" y="607219"/>
                </a:lnTo>
                <a:lnTo>
                  <a:pt x="1707356" y="638175"/>
                </a:lnTo>
                <a:lnTo>
                  <a:pt x="1716881" y="671512"/>
                </a:lnTo>
                <a:cubicBezTo>
                  <a:pt x="1718468" y="678656"/>
                  <a:pt x="1719578" y="685923"/>
                  <a:pt x="1721643" y="692944"/>
                </a:cubicBezTo>
                <a:cubicBezTo>
                  <a:pt x="1723557" y="699450"/>
                  <a:pt x="1728787" y="711994"/>
                  <a:pt x="1728787" y="711994"/>
                </a:cubicBezTo>
                <a:lnTo>
                  <a:pt x="1724025" y="750094"/>
                </a:lnTo>
                <a:lnTo>
                  <a:pt x="1700212" y="802481"/>
                </a:lnTo>
                <a:lnTo>
                  <a:pt x="1738312" y="871537"/>
                </a:lnTo>
                <a:lnTo>
                  <a:pt x="1738312" y="923925"/>
                </a:lnTo>
                <a:lnTo>
                  <a:pt x="1771650" y="964406"/>
                </a:lnTo>
                <a:lnTo>
                  <a:pt x="1821656" y="983456"/>
                </a:lnTo>
                <a:lnTo>
                  <a:pt x="1762125" y="1026319"/>
                </a:lnTo>
                <a:lnTo>
                  <a:pt x="1507331" y="1057275"/>
                </a:lnTo>
                <a:lnTo>
                  <a:pt x="1314450" y="1095375"/>
                </a:lnTo>
                <a:lnTo>
                  <a:pt x="1171575" y="1119187"/>
                </a:lnTo>
                <a:lnTo>
                  <a:pt x="1066800" y="1138237"/>
                </a:lnTo>
                <a:lnTo>
                  <a:pt x="1023937" y="1114425"/>
                </a:lnTo>
                <a:lnTo>
                  <a:pt x="973931" y="1116806"/>
                </a:lnTo>
                <a:lnTo>
                  <a:pt x="957262" y="1150144"/>
                </a:lnTo>
                <a:lnTo>
                  <a:pt x="864393" y="1181100"/>
                </a:lnTo>
                <a:lnTo>
                  <a:pt x="797718" y="1188244"/>
                </a:lnTo>
                <a:lnTo>
                  <a:pt x="778668" y="1193006"/>
                </a:lnTo>
                <a:lnTo>
                  <a:pt x="766762" y="1209675"/>
                </a:lnTo>
                <a:lnTo>
                  <a:pt x="683418" y="1221581"/>
                </a:lnTo>
                <a:lnTo>
                  <a:pt x="616743" y="1209675"/>
                </a:lnTo>
                <a:lnTo>
                  <a:pt x="628650" y="1233487"/>
                </a:lnTo>
                <a:lnTo>
                  <a:pt x="602456" y="1233487"/>
                </a:lnTo>
                <a:lnTo>
                  <a:pt x="538162" y="1238250"/>
                </a:lnTo>
                <a:lnTo>
                  <a:pt x="478631" y="1240631"/>
                </a:lnTo>
                <a:lnTo>
                  <a:pt x="435768" y="1259681"/>
                </a:lnTo>
                <a:lnTo>
                  <a:pt x="419100" y="1264444"/>
                </a:lnTo>
                <a:lnTo>
                  <a:pt x="369093" y="1193006"/>
                </a:lnTo>
                <a:lnTo>
                  <a:pt x="333375" y="1183481"/>
                </a:lnTo>
                <a:lnTo>
                  <a:pt x="309562" y="1128712"/>
                </a:lnTo>
                <a:lnTo>
                  <a:pt x="300037" y="1031081"/>
                </a:lnTo>
                <a:lnTo>
                  <a:pt x="288131" y="988219"/>
                </a:lnTo>
                <a:lnTo>
                  <a:pt x="288131" y="962025"/>
                </a:lnTo>
                <a:lnTo>
                  <a:pt x="238125" y="942975"/>
                </a:lnTo>
                <a:lnTo>
                  <a:pt x="202406" y="964406"/>
                </a:lnTo>
                <a:lnTo>
                  <a:pt x="176212" y="957262"/>
                </a:lnTo>
                <a:lnTo>
                  <a:pt x="159543" y="978694"/>
                </a:lnTo>
                <a:lnTo>
                  <a:pt x="145256" y="981075"/>
                </a:lnTo>
                <a:lnTo>
                  <a:pt x="138112" y="942975"/>
                </a:lnTo>
                <a:lnTo>
                  <a:pt x="128587" y="907256"/>
                </a:lnTo>
                <a:lnTo>
                  <a:pt x="78581" y="869156"/>
                </a:lnTo>
                <a:lnTo>
                  <a:pt x="57150" y="866775"/>
                </a:lnTo>
                <a:lnTo>
                  <a:pt x="11906" y="892969"/>
                </a:lnTo>
                <a:lnTo>
                  <a:pt x="0" y="890587"/>
                </a:lnTo>
                <a:lnTo>
                  <a:pt x="26193" y="778669"/>
                </a:lnTo>
                <a:lnTo>
                  <a:pt x="33337" y="716756"/>
                </a:lnTo>
                <a:lnTo>
                  <a:pt x="45243" y="661987"/>
                </a:lnTo>
                <a:lnTo>
                  <a:pt x="54768" y="626269"/>
                </a:lnTo>
                <a:lnTo>
                  <a:pt x="54768" y="573881"/>
                </a:lnTo>
                <a:lnTo>
                  <a:pt x="64293" y="540544"/>
                </a:lnTo>
                <a:lnTo>
                  <a:pt x="78581" y="509587"/>
                </a:lnTo>
                <a:lnTo>
                  <a:pt x="85725" y="459581"/>
                </a:lnTo>
                <a:lnTo>
                  <a:pt x="92868" y="395287"/>
                </a:lnTo>
                <a:lnTo>
                  <a:pt x="97631" y="364331"/>
                </a:lnTo>
                <a:lnTo>
                  <a:pt x="104775" y="273844"/>
                </a:lnTo>
                <a:lnTo>
                  <a:pt x="102393" y="207169"/>
                </a:lnTo>
                <a:lnTo>
                  <a:pt x="121443" y="164306"/>
                </a:lnTo>
                <a:lnTo>
                  <a:pt x="123825" y="78581"/>
                </a:lnTo>
                <a:lnTo>
                  <a:pt x="138112" y="28575"/>
                </a:lnTo>
                <a:lnTo>
                  <a:pt x="190500" y="11906"/>
                </a:lnTo>
                <a:lnTo>
                  <a:pt x="233362" y="35719"/>
                </a:lnTo>
                <a:lnTo>
                  <a:pt x="264318" y="50006"/>
                </a:lnTo>
                <a:lnTo>
                  <a:pt x="314325" y="40481"/>
                </a:lnTo>
                <a:lnTo>
                  <a:pt x="335756" y="14287"/>
                </a:lnTo>
                <a:close/>
              </a:path>
            </a:pathLst>
          </a:custGeom>
          <a:blipFill>
            <a:blip r:embed="rId4"/>
            <a:stretch>
              <a:fillRect l="-99938" t="-65118" r="-44757" b="-1866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66E3815-D98B-8297-406F-49039F8AD0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t="2605" r="2527" b="2684"/>
          <a:stretch/>
        </p:blipFill>
        <p:spPr>
          <a:xfrm>
            <a:off x="12262644" y="1222401"/>
            <a:ext cx="4457488" cy="4450151"/>
          </a:xfrm>
          <a:prstGeom prst="rect">
            <a:avLst/>
          </a:prstGeom>
          <a:blipFill>
            <a:blip r:embed="rId4"/>
            <a:stretch>
              <a:fillRect l="-82052" t="-117788" r="-275254" b="-183670"/>
            </a:stretch>
          </a:blipFill>
          <a:ln>
            <a:noFill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8FCF38-D906-6C09-C6CC-D9BE42CD45CD}"/>
              </a:ext>
            </a:extLst>
          </p:cNvPr>
          <p:cNvSpPr/>
          <p:nvPr/>
        </p:nvSpPr>
        <p:spPr>
          <a:xfrm>
            <a:off x="4979195" y="2072543"/>
            <a:ext cx="2228850" cy="409575"/>
          </a:xfrm>
          <a:prstGeom prst="roundRect">
            <a:avLst/>
          </a:prstGeom>
          <a:solidFill>
            <a:srgbClr val="86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Industrial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6DF9A3-4E92-DD4E-C928-B599259B42BE}"/>
              </a:ext>
            </a:extLst>
          </p:cNvPr>
          <p:cNvSpPr/>
          <p:nvPr/>
        </p:nvSpPr>
        <p:spPr>
          <a:xfrm>
            <a:off x="8087864" y="1228726"/>
            <a:ext cx="578644" cy="664369"/>
          </a:xfrm>
          <a:custGeom>
            <a:avLst/>
            <a:gdLst>
              <a:gd name="connsiteX0" fmla="*/ 0 w 578644"/>
              <a:gd name="connsiteY0" fmla="*/ 0 h 664369"/>
              <a:gd name="connsiteX1" fmla="*/ 457200 w 578644"/>
              <a:gd name="connsiteY1" fmla="*/ 664369 h 664369"/>
              <a:gd name="connsiteX2" fmla="*/ 578644 w 578644"/>
              <a:gd name="connsiteY2" fmla="*/ 2382 h 664369"/>
              <a:gd name="connsiteX3" fmla="*/ 0 w 578644"/>
              <a:gd name="connsiteY3" fmla="*/ 0 h 66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644" h="664369">
                <a:moveTo>
                  <a:pt x="0" y="0"/>
                </a:moveTo>
                <a:lnTo>
                  <a:pt x="457200" y="664369"/>
                </a:lnTo>
                <a:lnTo>
                  <a:pt x="578644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3227" t="1729" r="-577106" b="-5699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88D553-CA79-7F26-2F54-183210A46AD0}"/>
              </a:ext>
            </a:extLst>
          </p:cNvPr>
          <p:cNvSpPr/>
          <p:nvPr/>
        </p:nvSpPr>
        <p:spPr>
          <a:xfrm>
            <a:off x="8539957" y="1228726"/>
            <a:ext cx="823912" cy="1376500"/>
          </a:xfrm>
          <a:custGeom>
            <a:avLst/>
            <a:gdLst>
              <a:gd name="connsiteX0" fmla="*/ 223837 w 823912"/>
              <a:gd name="connsiteY0" fmla="*/ 0 h 1409700"/>
              <a:gd name="connsiteX1" fmla="*/ 514350 w 823912"/>
              <a:gd name="connsiteY1" fmla="*/ 7144 h 1409700"/>
              <a:gd name="connsiteX2" fmla="*/ 526256 w 823912"/>
              <a:gd name="connsiteY2" fmla="*/ 40481 h 1409700"/>
              <a:gd name="connsiteX3" fmla="*/ 554831 w 823912"/>
              <a:gd name="connsiteY3" fmla="*/ 83344 h 1409700"/>
              <a:gd name="connsiteX4" fmla="*/ 571500 w 823912"/>
              <a:gd name="connsiteY4" fmla="*/ 145256 h 1409700"/>
              <a:gd name="connsiteX5" fmla="*/ 619125 w 823912"/>
              <a:gd name="connsiteY5" fmla="*/ 204788 h 1409700"/>
              <a:gd name="connsiteX6" fmla="*/ 642937 w 823912"/>
              <a:gd name="connsiteY6" fmla="*/ 247650 h 1409700"/>
              <a:gd name="connsiteX7" fmla="*/ 692944 w 823912"/>
              <a:gd name="connsiteY7" fmla="*/ 314325 h 1409700"/>
              <a:gd name="connsiteX8" fmla="*/ 731044 w 823912"/>
              <a:gd name="connsiteY8" fmla="*/ 419100 h 1409700"/>
              <a:gd name="connsiteX9" fmla="*/ 764381 w 823912"/>
              <a:gd name="connsiteY9" fmla="*/ 514350 h 1409700"/>
              <a:gd name="connsiteX10" fmla="*/ 781050 w 823912"/>
              <a:gd name="connsiteY10" fmla="*/ 559594 h 1409700"/>
              <a:gd name="connsiteX11" fmla="*/ 807244 w 823912"/>
              <a:gd name="connsiteY11" fmla="*/ 659606 h 1409700"/>
              <a:gd name="connsiteX12" fmla="*/ 812006 w 823912"/>
              <a:gd name="connsiteY12" fmla="*/ 745331 h 1409700"/>
              <a:gd name="connsiteX13" fmla="*/ 816769 w 823912"/>
              <a:gd name="connsiteY13" fmla="*/ 942975 h 1409700"/>
              <a:gd name="connsiteX14" fmla="*/ 816769 w 823912"/>
              <a:gd name="connsiteY14" fmla="*/ 1031081 h 1409700"/>
              <a:gd name="connsiteX15" fmla="*/ 823912 w 823912"/>
              <a:gd name="connsiteY15" fmla="*/ 1081088 h 1409700"/>
              <a:gd name="connsiteX16" fmla="*/ 821531 w 823912"/>
              <a:gd name="connsiteY16" fmla="*/ 1133475 h 1409700"/>
              <a:gd name="connsiteX17" fmla="*/ 804862 w 823912"/>
              <a:gd name="connsiteY17" fmla="*/ 1178719 h 1409700"/>
              <a:gd name="connsiteX18" fmla="*/ 797719 w 823912"/>
              <a:gd name="connsiteY18" fmla="*/ 1285875 h 1409700"/>
              <a:gd name="connsiteX19" fmla="*/ 773906 w 823912"/>
              <a:gd name="connsiteY19" fmla="*/ 1352550 h 1409700"/>
              <a:gd name="connsiteX20" fmla="*/ 738187 w 823912"/>
              <a:gd name="connsiteY20" fmla="*/ 1366838 h 1409700"/>
              <a:gd name="connsiteX21" fmla="*/ 697706 w 823912"/>
              <a:gd name="connsiteY21" fmla="*/ 1347788 h 1409700"/>
              <a:gd name="connsiteX22" fmla="*/ 659606 w 823912"/>
              <a:gd name="connsiteY22" fmla="*/ 1331119 h 1409700"/>
              <a:gd name="connsiteX23" fmla="*/ 559594 w 823912"/>
              <a:gd name="connsiteY23" fmla="*/ 1345406 h 1409700"/>
              <a:gd name="connsiteX24" fmla="*/ 526256 w 823912"/>
              <a:gd name="connsiteY24" fmla="*/ 1328738 h 1409700"/>
              <a:gd name="connsiteX25" fmla="*/ 495300 w 823912"/>
              <a:gd name="connsiteY25" fmla="*/ 1323975 h 1409700"/>
              <a:gd name="connsiteX26" fmla="*/ 495300 w 823912"/>
              <a:gd name="connsiteY26" fmla="*/ 1340644 h 1409700"/>
              <a:gd name="connsiteX27" fmla="*/ 495300 w 823912"/>
              <a:gd name="connsiteY27" fmla="*/ 1369219 h 1409700"/>
              <a:gd name="connsiteX28" fmla="*/ 504825 w 823912"/>
              <a:gd name="connsiteY28" fmla="*/ 1400175 h 1409700"/>
              <a:gd name="connsiteX29" fmla="*/ 442912 w 823912"/>
              <a:gd name="connsiteY29" fmla="*/ 1409700 h 1409700"/>
              <a:gd name="connsiteX30" fmla="*/ 423862 w 823912"/>
              <a:gd name="connsiteY30" fmla="*/ 1397794 h 1409700"/>
              <a:gd name="connsiteX31" fmla="*/ 414337 w 823912"/>
              <a:gd name="connsiteY31" fmla="*/ 1366838 h 1409700"/>
              <a:gd name="connsiteX32" fmla="*/ 402431 w 823912"/>
              <a:gd name="connsiteY32" fmla="*/ 1335881 h 1409700"/>
              <a:gd name="connsiteX33" fmla="*/ 388144 w 823912"/>
              <a:gd name="connsiteY33" fmla="*/ 1316831 h 1409700"/>
              <a:gd name="connsiteX34" fmla="*/ 333375 w 823912"/>
              <a:gd name="connsiteY34" fmla="*/ 1312069 h 1409700"/>
              <a:gd name="connsiteX35" fmla="*/ 271462 w 823912"/>
              <a:gd name="connsiteY35" fmla="*/ 1293019 h 1409700"/>
              <a:gd name="connsiteX36" fmla="*/ 190500 w 823912"/>
              <a:gd name="connsiteY36" fmla="*/ 1273969 h 1409700"/>
              <a:gd name="connsiteX37" fmla="*/ 107156 w 823912"/>
              <a:gd name="connsiteY37" fmla="*/ 1240631 h 1409700"/>
              <a:gd name="connsiteX38" fmla="*/ 11906 w 823912"/>
              <a:gd name="connsiteY38" fmla="*/ 1219200 h 1409700"/>
              <a:gd name="connsiteX39" fmla="*/ 0 w 823912"/>
              <a:gd name="connsiteY39" fmla="*/ 1166813 h 1409700"/>
              <a:gd name="connsiteX40" fmla="*/ 66675 w 823912"/>
              <a:gd name="connsiteY40" fmla="*/ 790575 h 1409700"/>
              <a:gd name="connsiteX41" fmla="*/ 92869 w 823912"/>
              <a:gd name="connsiteY41" fmla="*/ 547688 h 1409700"/>
              <a:gd name="connsiteX42" fmla="*/ 83344 w 823912"/>
              <a:gd name="connsiteY42" fmla="*/ 476250 h 1409700"/>
              <a:gd name="connsiteX43" fmla="*/ 97631 w 823912"/>
              <a:gd name="connsiteY43" fmla="*/ 404813 h 1409700"/>
              <a:gd name="connsiteX44" fmla="*/ 126206 w 823912"/>
              <a:gd name="connsiteY44" fmla="*/ 302419 h 1409700"/>
              <a:gd name="connsiteX45" fmla="*/ 154781 w 823912"/>
              <a:gd name="connsiteY45" fmla="*/ 247650 h 1409700"/>
              <a:gd name="connsiteX46" fmla="*/ 207169 w 823912"/>
              <a:gd name="connsiteY46" fmla="*/ 111919 h 1409700"/>
              <a:gd name="connsiteX47" fmla="*/ 223837 w 823912"/>
              <a:gd name="connsiteY47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23912" h="1409700">
                <a:moveTo>
                  <a:pt x="223837" y="0"/>
                </a:moveTo>
                <a:lnTo>
                  <a:pt x="514350" y="7144"/>
                </a:lnTo>
                <a:lnTo>
                  <a:pt x="526256" y="40481"/>
                </a:lnTo>
                <a:lnTo>
                  <a:pt x="554831" y="83344"/>
                </a:lnTo>
                <a:lnTo>
                  <a:pt x="571500" y="145256"/>
                </a:lnTo>
                <a:lnTo>
                  <a:pt x="619125" y="204788"/>
                </a:lnTo>
                <a:lnTo>
                  <a:pt x="642937" y="247650"/>
                </a:lnTo>
                <a:lnTo>
                  <a:pt x="692944" y="314325"/>
                </a:lnTo>
                <a:lnTo>
                  <a:pt x="731044" y="419100"/>
                </a:lnTo>
                <a:lnTo>
                  <a:pt x="764381" y="514350"/>
                </a:lnTo>
                <a:lnTo>
                  <a:pt x="781050" y="559594"/>
                </a:lnTo>
                <a:lnTo>
                  <a:pt x="807244" y="659606"/>
                </a:lnTo>
                <a:lnTo>
                  <a:pt x="812006" y="745331"/>
                </a:lnTo>
                <a:lnTo>
                  <a:pt x="816769" y="942975"/>
                </a:lnTo>
                <a:lnTo>
                  <a:pt x="816769" y="1031081"/>
                </a:lnTo>
                <a:lnTo>
                  <a:pt x="823912" y="1081088"/>
                </a:lnTo>
                <a:lnTo>
                  <a:pt x="821531" y="1133475"/>
                </a:lnTo>
                <a:lnTo>
                  <a:pt x="804862" y="1178719"/>
                </a:lnTo>
                <a:lnTo>
                  <a:pt x="797719" y="1285875"/>
                </a:lnTo>
                <a:lnTo>
                  <a:pt x="773906" y="1352550"/>
                </a:lnTo>
                <a:lnTo>
                  <a:pt x="738187" y="1366838"/>
                </a:lnTo>
                <a:lnTo>
                  <a:pt x="697706" y="1347788"/>
                </a:lnTo>
                <a:lnTo>
                  <a:pt x="659606" y="1331119"/>
                </a:lnTo>
                <a:lnTo>
                  <a:pt x="559594" y="1345406"/>
                </a:lnTo>
                <a:lnTo>
                  <a:pt x="526256" y="1328738"/>
                </a:lnTo>
                <a:lnTo>
                  <a:pt x="495300" y="1323975"/>
                </a:lnTo>
                <a:lnTo>
                  <a:pt x="495300" y="1340644"/>
                </a:lnTo>
                <a:lnTo>
                  <a:pt x="495300" y="1369219"/>
                </a:lnTo>
                <a:lnTo>
                  <a:pt x="504825" y="1400175"/>
                </a:lnTo>
                <a:lnTo>
                  <a:pt x="442912" y="1409700"/>
                </a:lnTo>
                <a:lnTo>
                  <a:pt x="423862" y="1397794"/>
                </a:lnTo>
                <a:lnTo>
                  <a:pt x="414337" y="1366838"/>
                </a:lnTo>
                <a:lnTo>
                  <a:pt x="402431" y="1335881"/>
                </a:lnTo>
                <a:lnTo>
                  <a:pt x="388144" y="1316831"/>
                </a:lnTo>
                <a:lnTo>
                  <a:pt x="333375" y="1312069"/>
                </a:lnTo>
                <a:lnTo>
                  <a:pt x="271462" y="1293019"/>
                </a:lnTo>
                <a:lnTo>
                  <a:pt x="190500" y="1273969"/>
                </a:lnTo>
                <a:lnTo>
                  <a:pt x="107156" y="1240631"/>
                </a:lnTo>
                <a:lnTo>
                  <a:pt x="11906" y="1219200"/>
                </a:lnTo>
                <a:lnTo>
                  <a:pt x="0" y="1166813"/>
                </a:lnTo>
                <a:lnTo>
                  <a:pt x="66675" y="790575"/>
                </a:lnTo>
                <a:lnTo>
                  <a:pt x="92869" y="547688"/>
                </a:lnTo>
                <a:lnTo>
                  <a:pt x="83344" y="476250"/>
                </a:lnTo>
                <a:lnTo>
                  <a:pt x="97631" y="404813"/>
                </a:lnTo>
                <a:lnTo>
                  <a:pt x="126206" y="302419"/>
                </a:lnTo>
                <a:lnTo>
                  <a:pt x="154781" y="247650"/>
                </a:lnTo>
                <a:lnTo>
                  <a:pt x="207169" y="111919"/>
                </a:lnTo>
                <a:lnTo>
                  <a:pt x="223837" y="0"/>
                </a:lnTo>
                <a:close/>
              </a:path>
            </a:pathLst>
          </a:custGeom>
          <a:blipFill>
            <a:blip r:embed="rId6"/>
            <a:stretch>
              <a:fillRect l="-120676" t="2355" r="-319062" b="-2167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B3F9CDE-76C6-4EFF-E45D-ECF1DF688F5B}"/>
              </a:ext>
            </a:extLst>
          </p:cNvPr>
          <p:cNvSpPr/>
          <p:nvPr/>
        </p:nvSpPr>
        <p:spPr>
          <a:xfrm>
            <a:off x="9097169" y="1228726"/>
            <a:ext cx="2724150" cy="1814650"/>
          </a:xfrm>
          <a:custGeom>
            <a:avLst/>
            <a:gdLst>
              <a:gd name="connsiteX0" fmla="*/ 0 w 2724150"/>
              <a:gd name="connsiteY0" fmla="*/ 0 h 1845469"/>
              <a:gd name="connsiteX1" fmla="*/ 61913 w 2724150"/>
              <a:gd name="connsiteY1" fmla="*/ 50007 h 1845469"/>
              <a:gd name="connsiteX2" fmla="*/ 119063 w 2724150"/>
              <a:gd name="connsiteY2" fmla="*/ 109538 h 1845469"/>
              <a:gd name="connsiteX3" fmla="*/ 171450 w 2724150"/>
              <a:gd name="connsiteY3" fmla="*/ 216694 h 1845469"/>
              <a:gd name="connsiteX4" fmla="*/ 252413 w 2724150"/>
              <a:gd name="connsiteY4" fmla="*/ 373857 h 1845469"/>
              <a:gd name="connsiteX5" fmla="*/ 314325 w 2724150"/>
              <a:gd name="connsiteY5" fmla="*/ 578644 h 1845469"/>
              <a:gd name="connsiteX6" fmla="*/ 350044 w 2724150"/>
              <a:gd name="connsiteY6" fmla="*/ 685800 h 1845469"/>
              <a:gd name="connsiteX7" fmla="*/ 371475 w 2724150"/>
              <a:gd name="connsiteY7" fmla="*/ 862013 h 1845469"/>
              <a:gd name="connsiteX8" fmla="*/ 464344 w 2724150"/>
              <a:gd name="connsiteY8" fmla="*/ 859632 h 1845469"/>
              <a:gd name="connsiteX9" fmla="*/ 531019 w 2724150"/>
              <a:gd name="connsiteY9" fmla="*/ 878682 h 1845469"/>
              <a:gd name="connsiteX10" fmla="*/ 578644 w 2724150"/>
              <a:gd name="connsiteY10" fmla="*/ 881063 h 1845469"/>
              <a:gd name="connsiteX11" fmla="*/ 595313 w 2724150"/>
              <a:gd name="connsiteY11" fmla="*/ 859632 h 1845469"/>
              <a:gd name="connsiteX12" fmla="*/ 621507 w 2724150"/>
              <a:gd name="connsiteY12" fmla="*/ 835819 h 1845469"/>
              <a:gd name="connsiteX13" fmla="*/ 673894 w 2724150"/>
              <a:gd name="connsiteY13" fmla="*/ 857250 h 1845469"/>
              <a:gd name="connsiteX14" fmla="*/ 714375 w 2724150"/>
              <a:gd name="connsiteY14" fmla="*/ 876300 h 1845469"/>
              <a:gd name="connsiteX15" fmla="*/ 735807 w 2724150"/>
              <a:gd name="connsiteY15" fmla="*/ 881063 h 1845469"/>
              <a:gd name="connsiteX16" fmla="*/ 754857 w 2724150"/>
              <a:gd name="connsiteY16" fmla="*/ 878682 h 1845469"/>
              <a:gd name="connsiteX17" fmla="*/ 802482 w 2724150"/>
              <a:gd name="connsiteY17" fmla="*/ 864394 h 1845469"/>
              <a:gd name="connsiteX18" fmla="*/ 871538 w 2724150"/>
              <a:gd name="connsiteY18" fmla="*/ 857250 h 1845469"/>
              <a:gd name="connsiteX19" fmla="*/ 895350 w 2724150"/>
              <a:gd name="connsiteY19" fmla="*/ 857250 h 1845469"/>
              <a:gd name="connsiteX20" fmla="*/ 966788 w 2724150"/>
              <a:gd name="connsiteY20" fmla="*/ 862013 h 1845469"/>
              <a:gd name="connsiteX21" fmla="*/ 1000125 w 2724150"/>
              <a:gd name="connsiteY21" fmla="*/ 862013 h 1845469"/>
              <a:gd name="connsiteX22" fmla="*/ 1066800 w 2724150"/>
              <a:gd name="connsiteY22" fmla="*/ 862013 h 1845469"/>
              <a:gd name="connsiteX23" fmla="*/ 1088232 w 2724150"/>
              <a:gd name="connsiteY23" fmla="*/ 864394 h 1845469"/>
              <a:gd name="connsiteX24" fmla="*/ 1178719 w 2724150"/>
              <a:gd name="connsiteY24" fmla="*/ 869157 h 1845469"/>
              <a:gd name="connsiteX25" fmla="*/ 1223963 w 2724150"/>
              <a:gd name="connsiteY25" fmla="*/ 869157 h 1845469"/>
              <a:gd name="connsiteX26" fmla="*/ 1243013 w 2724150"/>
              <a:gd name="connsiteY26" fmla="*/ 876300 h 1845469"/>
              <a:gd name="connsiteX27" fmla="*/ 1321594 w 2724150"/>
              <a:gd name="connsiteY27" fmla="*/ 881063 h 1845469"/>
              <a:gd name="connsiteX28" fmla="*/ 1352550 w 2724150"/>
              <a:gd name="connsiteY28" fmla="*/ 883444 h 1845469"/>
              <a:gd name="connsiteX29" fmla="*/ 1509713 w 2724150"/>
              <a:gd name="connsiteY29" fmla="*/ 888207 h 1845469"/>
              <a:gd name="connsiteX30" fmla="*/ 1538288 w 2724150"/>
              <a:gd name="connsiteY30" fmla="*/ 892969 h 1845469"/>
              <a:gd name="connsiteX31" fmla="*/ 1669257 w 2724150"/>
              <a:gd name="connsiteY31" fmla="*/ 892969 h 1845469"/>
              <a:gd name="connsiteX32" fmla="*/ 1762125 w 2724150"/>
              <a:gd name="connsiteY32" fmla="*/ 897732 h 1845469"/>
              <a:gd name="connsiteX33" fmla="*/ 1854994 w 2724150"/>
              <a:gd name="connsiteY33" fmla="*/ 900113 h 1845469"/>
              <a:gd name="connsiteX34" fmla="*/ 1933575 w 2724150"/>
              <a:gd name="connsiteY34" fmla="*/ 897732 h 1845469"/>
              <a:gd name="connsiteX35" fmla="*/ 1952625 w 2724150"/>
              <a:gd name="connsiteY35" fmla="*/ 895350 h 1845469"/>
              <a:gd name="connsiteX36" fmla="*/ 1947863 w 2724150"/>
              <a:gd name="connsiteY36" fmla="*/ 954882 h 1845469"/>
              <a:gd name="connsiteX37" fmla="*/ 1900238 w 2724150"/>
              <a:gd name="connsiteY37" fmla="*/ 1038225 h 1845469"/>
              <a:gd name="connsiteX38" fmla="*/ 1907382 w 2724150"/>
              <a:gd name="connsiteY38" fmla="*/ 1140619 h 1845469"/>
              <a:gd name="connsiteX39" fmla="*/ 1938338 w 2724150"/>
              <a:gd name="connsiteY39" fmla="*/ 1216819 h 1845469"/>
              <a:gd name="connsiteX40" fmla="*/ 1966913 w 2724150"/>
              <a:gd name="connsiteY40" fmla="*/ 1300163 h 1845469"/>
              <a:gd name="connsiteX41" fmla="*/ 1988344 w 2724150"/>
              <a:gd name="connsiteY41" fmla="*/ 1466850 h 1845469"/>
              <a:gd name="connsiteX42" fmla="*/ 1983582 w 2724150"/>
              <a:gd name="connsiteY42" fmla="*/ 1519238 h 1845469"/>
              <a:gd name="connsiteX43" fmla="*/ 2007394 w 2724150"/>
              <a:gd name="connsiteY43" fmla="*/ 1612107 h 1845469"/>
              <a:gd name="connsiteX44" fmla="*/ 2002632 w 2724150"/>
              <a:gd name="connsiteY44" fmla="*/ 1690688 h 1845469"/>
              <a:gd name="connsiteX45" fmla="*/ 2009775 w 2724150"/>
              <a:gd name="connsiteY45" fmla="*/ 1743075 h 1845469"/>
              <a:gd name="connsiteX46" fmla="*/ 2026444 w 2724150"/>
              <a:gd name="connsiteY46" fmla="*/ 1783557 h 1845469"/>
              <a:gd name="connsiteX47" fmla="*/ 2078832 w 2724150"/>
              <a:gd name="connsiteY47" fmla="*/ 1788319 h 1845469"/>
              <a:gd name="connsiteX48" fmla="*/ 2052638 w 2724150"/>
              <a:gd name="connsiteY48" fmla="*/ 1831182 h 1845469"/>
              <a:gd name="connsiteX49" fmla="*/ 2145507 w 2724150"/>
              <a:gd name="connsiteY49" fmla="*/ 1835944 h 1845469"/>
              <a:gd name="connsiteX50" fmla="*/ 2300288 w 2724150"/>
              <a:gd name="connsiteY50" fmla="*/ 1845469 h 1845469"/>
              <a:gd name="connsiteX51" fmla="*/ 2421732 w 2724150"/>
              <a:gd name="connsiteY51" fmla="*/ 1828800 h 1845469"/>
              <a:gd name="connsiteX52" fmla="*/ 2459832 w 2724150"/>
              <a:gd name="connsiteY52" fmla="*/ 1802607 h 1845469"/>
              <a:gd name="connsiteX53" fmla="*/ 2528888 w 2724150"/>
              <a:gd name="connsiteY53" fmla="*/ 1804988 h 1845469"/>
              <a:gd name="connsiteX54" fmla="*/ 2574132 w 2724150"/>
              <a:gd name="connsiteY54" fmla="*/ 1804988 h 1845469"/>
              <a:gd name="connsiteX55" fmla="*/ 2640807 w 2724150"/>
              <a:gd name="connsiteY55" fmla="*/ 1814513 h 1845469"/>
              <a:gd name="connsiteX56" fmla="*/ 2695575 w 2724150"/>
              <a:gd name="connsiteY56" fmla="*/ 1831182 h 1845469"/>
              <a:gd name="connsiteX57" fmla="*/ 2712244 w 2724150"/>
              <a:gd name="connsiteY57" fmla="*/ 1828800 h 1845469"/>
              <a:gd name="connsiteX58" fmla="*/ 2724150 w 2724150"/>
              <a:gd name="connsiteY58" fmla="*/ 1759744 h 1845469"/>
              <a:gd name="connsiteX59" fmla="*/ 2700338 w 2724150"/>
              <a:gd name="connsiteY59" fmla="*/ 1585913 h 1845469"/>
              <a:gd name="connsiteX60" fmla="*/ 2700338 w 2724150"/>
              <a:gd name="connsiteY60" fmla="*/ 1559719 h 1845469"/>
              <a:gd name="connsiteX61" fmla="*/ 2697957 w 2724150"/>
              <a:gd name="connsiteY61" fmla="*/ 1350169 h 1845469"/>
              <a:gd name="connsiteX62" fmla="*/ 2686050 w 2724150"/>
              <a:gd name="connsiteY62" fmla="*/ 988219 h 1845469"/>
              <a:gd name="connsiteX63" fmla="*/ 2686050 w 2724150"/>
              <a:gd name="connsiteY63" fmla="*/ 947738 h 1845469"/>
              <a:gd name="connsiteX64" fmla="*/ 2643188 w 2724150"/>
              <a:gd name="connsiteY64" fmla="*/ 895350 h 1845469"/>
              <a:gd name="connsiteX65" fmla="*/ 2612232 w 2724150"/>
              <a:gd name="connsiteY65" fmla="*/ 845344 h 1845469"/>
              <a:gd name="connsiteX66" fmla="*/ 2614613 w 2724150"/>
              <a:gd name="connsiteY66" fmla="*/ 792957 h 1845469"/>
              <a:gd name="connsiteX67" fmla="*/ 2667000 w 2724150"/>
              <a:gd name="connsiteY67" fmla="*/ 702469 h 1845469"/>
              <a:gd name="connsiteX68" fmla="*/ 2681288 w 2724150"/>
              <a:gd name="connsiteY68" fmla="*/ 621507 h 1845469"/>
              <a:gd name="connsiteX69" fmla="*/ 2681288 w 2724150"/>
              <a:gd name="connsiteY69" fmla="*/ 523875 h 1845469"/>
              <a:gd name="connsiteX70" fmla="*/ 2676525 w 2724150"/>
              <a:gd name="connsiteY70" fmla="*/ 440532 h 1845469"/>
              <a:gd name="connsiteX71" fmla="*/ 2700338 w 2724150"/>
              <a:gd name="connsiteY71" fmla="*/ 347663 h 1845469"/>
              <a:gd name="connsiteX72" fmla="*/ 2686050 w 2724150"/>
              <a:gd name="connsiteY72" fmla="*/ 242888 h 1845469"/>
              <a:gd name="connsiteX73" fmla="*/ 2683669 w 2724150"/>
              <a:gd name="connsiteY73" fmla="*/ 219075 h 1845469"/>
              <a:gd name="connsiteX74" fmla="*/ 2678907 w 2724150"/>
              <a:gd name="connsiteY74" fmla="*/ 166688 h 1845469"/>
              <a:gd name="connsiteX75" fmla="*/ 2650332 w 2724150"/>
              <a:gd name="connsiteY75" fmla="*/ 114300 h 1845469"/>
              <a:gd name="connsiteX76" fmla="*/ 2624138 w 2724150"/>
              <a:gd name="connsiteY76" fmla="*/ 71438 h 1845469"/>
              <a:gd name="connsiteX77" fmla="*/ 2590800 w 2724150"/>
              <a:gd name="connsiteY77" fmla="*/ 21432 h 1845469"/>
              <a:gd name="connsiteX78" fmla="*/ 2555082 w 2724150"/>
              <a:gd name="connsiteY78" fmla="*/ 7144 h 1845469"/>
              <a:gd name="connsiteX79" fmla="*/ 2536032 w 2724150"/>
              <a:gd name="connsiteY79" fmla="*/ 2382 h 1845469"/>
              <a:gd name="connsiteX80" fmla="*/ 0 w 2724150"/>
              <a:gd name="connsiteY80" fmla="*/ 0 h 184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724150" h="1845469">
                <a:moveTo>
                  <a:pt x="0" y="0"/>
                </a:moveTo>
                <a:lnTo>
                  <a:pt x="61913" y="50007"/>
                </a:lnTo>
                <a:lnTo>
                  <a:pt x="119063" y="109538"/>
                </a:lnTo>
                <a:lnTo>
                  <a:pt x="171450" y="216694"/>
                </a:lnTo>
                <a:lnTo>
                  <a:pt x="252413" y="373857"/>
                </a:lnTo>
                <a:lnTo>
                  <a:pt x="314325" y="578644"/>
                </a:lnTo>
                <a:lnTo>
                  <a:pt x="350044" y="685800"/>
                </a:lnTo>
                <a:lnTo>
                  <a:pt x="371475" y="862013"/>
                </a:lnTo>
                <a:lnTo>
                  <a:pt x="464344" y="859632"/>
                </a:lnTo>
                <a:lnTo>
                  <a:pt x="531019" y="878682"/>
                </a:lnTo>
                <a:lnTo>
                  <a:pt x="578644" y="881063"/>
                </a:lnTo>
                <a:lnTo>
                  <a:pt x="595313" y="859632"/>
                </a:lnTo>
                <a:lnTo>
                  <a:pt x="621507" y="835819"/>
                </a:lnTo>
                <a:lnTo>
                  <a:pt x="673894" y="857250"/>
                </a:lnTo>
                <a:lnTo>
                  <a:pt x="714375" y="876300"/>
                </a:lnTo>
                <a:lnTo>
                  <a:pt x="735807" y="881063"/>
                </a:lnTo>
                <a:lnTo>
                  <a:pt x="754857" y="878682"/>
                </a:lnTo>
                <a:lnTo>
                  <a:pt x="802482" y="864394"/>
                </a:lnTo>
                <a:lnTo>
                  <a:pt x="871538" y="857250"/>
                </a:lnTo>
                <a:lnTo>
                  <a:pt x="895350" y="857250"/>
                </a:lnTo>
                <a:lnTo>
                  <a:pt x="966788" y="862013"/>
                </a:lnTo>
                <a:lnTo>
                  <a:pt x="1000125" y="862013"/>
                </a:lnTo>
                <a:lnTo>
                  <a:pt x="1066800" y="862013"/>
                </a:lnTo>
                <a:lnTo>
                  <a:pt x="1088232" y="864394"/>
                </a:lnTo>
                <a:lnTo>
                  <a:pt x="1178719" y="869157"/>
                </a:lnTo>
                <a:lnTo>
                  <a:pt x="1223963" y="869157"/>
                </a:lnTo>
                <a:lnTo>
                  <a:pt x="1243013" y="876300"/>
                </a:lnTo>
                <a:lnTo>
                  <a:pt x="1321594" y="881063"/>
                </a:lnTo>
                <a:lnTo>
                  <a:pt x="1352550" y="883444"/>
                </a:lnTo>
                <a:lnTo>
                  <a:pt x="1509713" y="888207"/>
                </a:lnTo>
                <a:lnTo>
                  <a:pt x="1538288" y="892969"/>
                </a:lnTo>
                <a:lnTo>
                  <a:pt x="1669257" y="892969"/>
                </a:lnTo>
                <a:lnTo>
                  <a:pt x="1762125" y="897732"/>
                </a:lnTo>
                <a:lnTo>
                  <a:pt x="1854994" y="900113"/>
                </a:lnTo>
                <a:lnTo>
                  <a:pt x="1933575" y="897732"/>
                </a:lnTo>
                <a:lnTo>
                  <a:pt x="1952625" y="895350"/>
                </a:lnTo>
                <a:lnTo>
                  <a:pt x="1947863" y="954882"/>
                </a:lnTo>
                <a:lnTo>
                  <a:pt x="1900238" y="1038225"/>
                </a:lnTo>
                <a:lnTo>
                  <a:pt x="1907382" y="1140619"/>
                </a:lnTo>
                <a:lnTo>
                  <a:pt x="1938338" y="1216819"/>
                </a:lnTo>
                <a:lnTo>
                  <a:pt x="1966913" y="1300163"/>
                </a:lnTo>
                <a:lnTo>
                  <a:pt x="1988344" y="1466850"/>
                </a:lnTo>
                <a:lnTo>
                  <a:pt x="1983582" y="1519238"/>
                </a:lnTo>
                <a:lnTo>
                  <a:pt x="2007394" y="1612107"/>
                </a:lnTo>
                <a:lnTo>
                  <a:pt x="2002632" y="1690688"/>
                </a:lnTo>
                <a:lnTo>
                  <a:pt x="2009775" y="1743075"/>
                </a:lnTo>
                <a:lnTo>
                  <a:pt x="2026444" y="1783557"/>
                </a:lnTo>
                <a:lnTo>
                  <a:pt x="2078832" y="1788319"/>
                </a:lnTo>
                <a:lnTo>
                  <a:pt x="2052638" y="1831182"/>
                </a:lnTo>
                <a:lnTo>
                  <a:pt x="2145507" y="1835944"/>
                </a:lnTo>
                <a:lnTo>
                  <a:pt x="2300288" y="1845469"/>
                </a:lnTo>
                <a:lnTo>
                  <a:pt x="2421732" y="1828800"/>
                </a:lnTo>
                <a:lnTo>
                  <a:pt x="2459832" y="1802607"/>
                </a:lnTo>
                <a:lnTo>
                  <a:pt x="2528888" y="1804988"/>
                </a:lnTo>
                <a:lnTo>
                  <a:pt x="2574132" y="1804988"/>
                </a:lnTo>
                <a:lnTo>
                  <a:pt x="2640807" y="1814513"/>
                </a:lnTo>
                <a:lnTo>
                  <a:pt x="2695575" y="1831182"/>
                </a:lnTo>
                <a:lnTo>
                  <a:pt x="2712244" y="1828800"/>
                </a:lnTo>
                <a:lnTo>
                  <a:pt x="2724150" y="1759744"/>
                </a:lnTo>
                <a:lnTo>
                  <a:pt x="2700338" y="1585913"/>
                </a:lnTo>
                <a:lnTo>
                  <a:pt x="2700338" y="1559719"/>
                </a:lnTo>
                <a:cubicBezTo>
                  <a:pt x="2699544" y="1489869"/>
                  <a:pt x="2698751" y="1420019"/>
                  <a:pt x="2697957" y="1350169"/>
                </a:cubicBezTo>
                <a:lnTo>
                  <a:pt x="2686050" y="988219"/>
                </a:lnTo>
                <a:lnTo>
                  <a:pt x="2686050" y="947738"/>
                </a:lnTo>
                <a:lnTo>
                  <a:pt x="2643188" y="895350"/>
                </a:lnTo>
                <a:lnTo>
                  <a:pt x="2612232" y="845344"/>
                </a:lnTo>
                <a:lnTo>
                  <a:pt x="2614613" y="792957"/>
                </a:lnTo>
                <a:lnTo>
                  <a:pt x="2667000" y="702469"/>
                </a:lnTo>
                <a:lnTo>
                  <a:pt x="2681288" y="621507"/>
                </a:lnTo>
                <a:lnTo>
                  <a:pt x="2681288" y="523875"/>
                </a:lnTo>
                <a:lnTo>
                  <a:pt x="2676525" y="440532"/>
                </a:lnTo>
                <a:lnTo>
                  <a:pt x="2700338" y="347663"/>
                </a:lnTo>
                <a:lnTo>
                  <a:pt x="2686050" y="242888"/>
                </a:lnTo>
                <a:lnTo>
                  <a:pt x="2683669" y="219075"/>
                </a:lnTo>
                <a:lnTo>
                  <a:pt x="2678907" y="166688"/>
                </a:lnTo>
                <a:lnTo>
                  <a:pt x="2650332" y="114300"/>
                </a:lnTo>
                <a:lnTo>
                  <a:pt x="2624138" y="71438"/>
                </a:lnTo>
                <a:lnTo>
                  <a:pt x="2590800" y="21432"/>
                </a:lnTo>
                <a:lnTo>
                  <a:pt x="2555082" y="7144"/>
                </a:lnTo>
                <a:lnTo>
                  <a:pt x="2536032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198" t="-379" r="-6675" b="-1406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406DA2B-1B94-D3EB-1CD5-514A84160433}"/>
              </a:ext>
            </a:extLst>
          </p:cNvPr>
          <p:cNvSpPr/>
          <p:nvPr/>
        </p:nvSpPr>
        <p:spPr>
          <a:xfrm>
            <a:off x="7539038" y="3595826"/>
            <a:ext cx="1530350" cy="2057400"/>
          </a:xfrm>
          <a:custGeom>
            <a:avLst/>
            <a:gdLst>
              <a:gd name="connsiteX0" fmla="*/ 12700 w 1530350"/>
              <a:gd name="connsiteY0" fmla="*/ 0 h 2057400"/>
              <a:gd name="connsiteX1" fmla="*/ 76200 w 1530350"/>
              <a:gd name="connsiteY1" fmla="*/ 47625 h 2057400"/>
              <a:gd name="connsiteX2" fmla="*/ 142875 w 1530350"/>
              <a:gd name="connsiteY2" fmla="*/ 82550 h 2057400"/>
              <a:gd name="connsiteX3" fmla="*/ 219075 w 1530350"/>
              <a:gd name="connsiteY3" fmla="*/ 85725 h 2057400"/>
              <a:gd name="connsiteX4" fmla="*/ 285750 w 1530350"/>
              <a:gd name="connsiteY4" fmla="*/ 76200 h 2057400"/>
              <a:gd name="connsiteX5" fmla="*/ 403225 w 1530350"/>
              <a:gd name="connsiteY5" fmla="*/ 66675 h 2057400"/>
              <a:gd name="connsiteX6" fmla="*/ 403225 w 1530350"/>
              <a:gd name="connsiteY6" fmla="*/ 66675 h 2057400"/>
              <a:gd name="connsiteX7" fmla="*/ 422275 w 1530350"/>
              <a:gd name="connsiteY7" fmla="*/ 101600 h 2057400"/>
              <a:gd name="connsiteX8" fmla="*/ 434975 w 1530350"/>
              <a:gd name="connsiteY8" fmla="*/ 123825 h 2057400"/>
              <a:gd name="connsiteX9" fmla="*/ 438150 w 1530350"/>
              <a:gd name="connsiteY9" fmla="*/ 152400 h 2057400"/>
              <a:gd name="connsiteX10" fmla="*/ 469900 w 1530350"/>
              <a:gd name="connsiteY10" fmla="*/ 190500 h 2057400"/>
              <a:gd name="connsiteX11" fmla="*/ 549275 w 1530350"/>
              <a:gd name="connsiteY11" fmla="*/ 209550 h 2057400"/>
              <a:gd name="connsiteX12" fmla="*/ 587375 w 1530350"/>
              <a:gd name="connsiteY12" fmla="*/ 209550 h 2057400"/>
              <a:gd name="connsiteX13" fmla="*/ 723900 w 1530350"/>
              <a:gd name="connsiteY13" fmla="*/ 177800 h 2057400"/>
              <a:gd name="connsiteX14" fmla="*/ 854075 w 1530350"/>
              <a:gd name="connsiteY14" fmla="*/ 133350 h 2057400"/>
              <a:gd name="connsiteX15" fmla="*/ 1050925 w 1530350"/>
              <a:gd name="connsiteY15" fmla="*/ 88900 h 2057400"/>
              <a:gd name="connsiteX16" fmla="*/ 1209675 w 1530350"/>
              <a:gd name="connsiteY16" fmla="*/ 47625 h 2057400"/>
              <a:gd name="connsiteX17" fmla="*/ 1241425 w 1530350"/>
              <a:gd name="connsiteY17" fmla="*/ 28575 h 2057400"/>
              <a:gd name="connsiteX18" fmla="*/ 1304925 w 1530350"/>
              <a:gd name="connsiteY18" fmla="*/ 22225 h 2057400"/>
              <a:gd name="connsiteX19" fmla="*/ 1381125 w 1530350"/>
              <a:gd name="connsiteY19" fmla="*/ 28575 h 2057400"/>
              <a:gd name="connsiteX20" fmla="*/ 1485900 w 1530350"/>
              <a:gd name="connsiteY20" fmla="*/ 47625 h 2057400"/>
              <a:gd name="connsiteX21" fmla="*/ 1530350 w 1530350"/>
              <a:gd name="connsiteY21" fmla="*/ 76200 h 2057400"/>
              <a:gd name="connsiteX22" fmla="*/ 1530350 w 1530350"/>
              <a:gd name="connsiteY22" fmla="*/ 146050 h 2057400"/>
              <a:gd name="connsiteX23" fmla="*/ 1482725 w 1530350"/>
              <a:gd name="connsiteY23" fmla="*/ 273050 h 2057400"/>
              <a:gd name="connsiteX24" fmla="*/ 1492250 w 1530350"/>
              <a:gd name="connsiteY24" fmla="*/ 339725 h 2057400"/>
              <a:gd name="connsiteX25" fmla="*/ 1482725 w 1530350"/>
              <a:gd name="connsiteY25" fmla="*/ 479425 h 2057400"/>
              <a:gd name="connsiteX26" fmla="*/ 1460500 w 1530350"/>
              <a:gd name="connsiteY26" fmla="*/ 657225 h 2057400"/>
              <a:gd name="connsiteX27" fmla="*/ 1425575 w 1530350"/>
              <a:gd name="connsiteY27" fmla="*/ 784225 h 2057400"/>
              <a:gd name="connsiteX28" fmla="*/ 1397000 w 1530350"/>
              <a:gd name="connsiteY28" fmla="*/ 936625 h 2057400"/>
              <a:gd name="connsiteX29" fmla="*/ 1381125 w 1530350"/>
              <a:gd name="connsiteY29" fmla="*/ 1050925 h 2057400"/>
              <a:gd name="connsiteX30" fmla="*/ 1346200 w 1530350"/>
              <a:gd name="connsiteY30" fmla="*/ 1292225 h 2057400"/>
              <a:gd name="connsiteX31" fmla="*/ 1260475 w 1530350"/>
              <a:gd name="connsiteY31" fmla="*/ 1587500 h 2057400"/>
              <a:gd name="connsiteX32" fmla="*/ 1235075 w 1530350"/>
              <a:gd name="connsiteY32" fmla="*/ 1806575 h 2057400"/>
              <a:gd name="connsiteX33" fmla="*/ 1203325 w 1530350"/>
              <a:gd name="connsiteY33" fmla="*/ 2057400 h 2057400"/>
              <a:gd name="connsiteX34" fmla="*/ 0 w 1530350"/>
              <a:gd name="connsiteY34" fmla="*/ 2051050 h 2057400"/>
              <a:gd name="connsiteX35" fmla="*/ 12700 w 1530350"/>
              <a:gd name="connsiteY35" fmla="*/ 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30350" h="2057400">
                <a:moveTo>
                  <a:pt x="12700" y="0"/>
                </a:moveTo>
                <a:lnTo>
                  <a:pt x="76200" y="47625"/>
                </a:lnTo>
                <a:lnTo>
                  <a:pt x="142875" y="82550"/>
                </a:lnTo>
                <a:lnTo>
                  <a:pt x="219075" y="85725"/>
                </a:lnTo>
                <a:lnTo>
                  <a:pt x="285750" y="76200"/>
                </a:lnTo>
                <a:lnTo>
                  <a:pt x="403225" y="66675"/>
                </a:lnTo>
                <a:lnTo>
                  <a:pt x="403225" y="66675"/>
                </a:lnTo>
                <a:cubicBezTo>
                  <a:pt x="420249" y="97319"/>
                  <a:pt x="414227" y="85504"/>
                  <a:pt x="422275" y="101600"/>
                </a:cubicBezTo>
                <a:lnTo>
                  <a:pt x="434975" y="123825"/>
                </a:lnTo>
                <a:lnTo>
                  <a:pt x="438150" y="152400"/>
                </a:lnTo>
                <a:lnTo>
                  <a:pt x="469900" y="190500"/>
                </a:lnTo>
                <a:lnTo>
                  <a:pt x="549275" y="209550"/>
                </a:lnTo>
                <a:lnTo>
                  <a:pt x="587375" y="209550"/>
                </a:lnTo>
                <a:lnTo>
                  <a:pt x="723900" y="177800"/>
                </a:lnTo>
                <a:lnTo>
                  <a:pt x="854075" y="133350"/>
                </a:lnTo>
                <a:lnTo>
                  <a:pt x="1050925" y="88900"/>
                </a:lnTo>
                <a:lnTo>
                  <a:pt x="1209675" y="47625"/>
                </a:lnTo>
                <a:lnTo>
                  <a:pt x="1241425" y="28575"/>
                </a:lnTo>
                <a:lnTo>
                  <a:pt x="1304925" y="22225"/>
                </a:lnTo>
                <a:lnTo>
                  <a:pt x="1381125" y="28575"/>
                </a:lnTo>
                <a:lnTo>
                  <a:pt x="1485900" y="47625"/>
                </a:lnTo>
                <a:lnTo>
                  <a:pt x="1530350" y="76200"/>
                </a:lnTo>
                <a:lnTo>
                  <a:pt x="1530350" y="146050"/>
                </a:lnTo>
                <a:lnTo>
                  <a:pt x="1482725" y="273050"/>
                </a:lnTo>
                <a:lnTo>
                  <a:pt x="1492250" y="339725"/>
                </a:lnTo>
                <a:lnTo>
                  <a:pt x="1482725" y="479425"/>
                </a:lnTo>
                <a:lnTo>
                  <a:pt x="1460500" y="657225"/>
                </a:lnTo>
                <a:lnTo>
                  <a:pt x="1425575" y="784225"/>
                </a:lnTo>
                <a:lnTo>
                  <a:pt x="1397000" y="936625"/>
                </a:lnTo>
                <a:lnTo>
                  <a:pt x="1381125" y="1050925"/>
                </a:lnTo>
                <a:lnTo>
                  <a:pt x="1346200" y="1292225"/>
                </a:lnTo>
                <a:lnTo>
                  <a:pt x="1260475" y="1587500"/>
                </a:lnTo>
                <a:lnTo>
                  <a:pt x="1235075" y="1806575"/>
                </a:lnTo>
                <a:lnTo>
                  <a:pt x="1203325" y="2057400"/>
                </a:lnTo>
                <a:lnTo>
                  <a:pt x="0" y="2051050"/>
                </a:lnTo>
                <a:cubicBezTo>
                  <a:pt x="4233" y="1367367"/>
                  <a:pt x="8467" y="683683"/>
                  <a:pt x="12700" y="0"/>
                </a:cubicBezTo>
                <a:close/>
              </a:path>
            </a:pathLst>
          </a:custGeom>
          <a:blipFill>
            <a:blip r:embed="rId6"/>
            <a:stretch>
              <a:fillRect l="-252" t="-115053" r="-191020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8550B7D-FA2B-0917-F4F7-F10978183237}"/>
              </a:ext>
            </a:extLst>
          </p:cNvPr>
          <p:cNvSpPr/>
          <p:nvPr/>
        </p:nvSpPr>
        <p:spPr>
          <a:xfrm>
            <a:off x="9275763" y="2869545"/>
            <a:ext cx="502444" cy="528637"/>
          </a:xfrm>
          <a:custGeom>
            <a:avLst/>
            <a:gdLst>
              <a:gd name="connsiteX0" fmla="*/ 92869 w 502444"/>
              <a:gd name="connsiteY0" fmla="*/ 42862 h 528637"/>
              <a:gd name="connsiteX1" fmla="*/ 152400 w 502444"/>
              <a:gd name="connsiteY1" fmla="*/ 0 h 528637"/>
              <a:gd name="connsiteX2" fmla="*/ 152400 w 502444"/>
              <a:gd name="connsiteY2" fmla="*/ 0 h 528637"/>
              <a:gd name="connsiteX3" fmla="*/ 195263 w 502444"/>
              <a:gd name="connsiteY3" fmla="*/ 33337 h 528637"/>
              <a:gd name="connsiteX4" fmla="*/ 230981 w 502444"/>
              <a:gd name="connsiteY4" fmla="*/ 140494 h 528637"/>
              <a:gd name="connsiteX5" fmla="*/ 288131 w 502444"/>
              <a:gd name="connsiteY5" fmla="*/ 102394 h 528637"/>
              <a:gd name="connsiteX6" fmla="*/ 330994 w 502444"/>
              <a:gd name="connsiteY6" fmla="*/ 102394 h 528637"/>
              <a:gd name="connsiteX7" fmla="*/ 369094 w 502444"/>
              <a:gd name="connsiteY7" fmla="*/ 109537 h 528637"/>
              <a:gd name="connsiteX8" fmla="*/ 400050 w 502444"/>
              <a:gd name="connsiteY8" fmla="*/ 154781 h 528637"/>
              <a:gd name="connsiteX9" fmla="*/ 395288 w 502444"/>
              <a:gd name="connsiteY9" fmla="*/ 200025 h 528637"/>
              <a:gd name="connsiteX10" fmla="*/ 411956 w 502444"/>
              <a:gd name="connsiteY10" fmla="*/ 266700 h 528637"/>
              <a:gd name="connsiteX11" fmla="*/ 416719 w 502444"/>
              <a:gd name="connsiteY11" fmla="*/ 323850 h 528637"/>
              <a:gd name="connsiteX12" fmla="*/ 461963 w 502444"/>
              <a:gd name="connsiteY12" fmla="*/ 350044 h 528637"/>
              <a:gd name="connsiteX13" fmla="*/ 485775 w 502444"/>
              <a:gd name="connsiteY13" fmla="*/ 359569 h 528637"/>
              <a:gd name="connsiteX14" fmla="*/ 502444 w 502444"/>
              <a:gd name="connsiteY14" fmla="*/ 383381 h 528637"/>
              <a:gd name="connsiteX15" fmla="*/ 500063 w 502444"/>
              <a:gd name="connsiteY15" fmla="*/ 421481 h 528637"/>
              <a:gd name="connsiteX16" fmla="*/ 431006 w 502444"/>
              <a:gd name="connsiteY16" fmla="*/ 464344 h 528637"/>
              <a:gd name="connsiteX17" fmla="*/ 319088 w 502444"/>
              <a:gd name="connsiteY17" fmla="*/ 485775 h 528637"/>
              <a:gd name="connsiteX18" fmla="*/ 295275 w 502444"/>
              <a:gd name="connsiteY18" fmla="*/ 490537 h 528637"/>
              <a:gd name="connsiteX19" fmla="*/ 235744 w 502444"/>
              <a:gd name="connsiteY19" fmla="*/ 504825 h 528637"/>
              <a:gd name="connsiteX20" fmla="*/ 152400 w 502444"/>
              <a:gd name="connsiteY20" fmla="*/ 509587 h 528637"/>
              <a:gd name="connsiteX21" fmla="*/ 100013 w 502444"/>
              <a:gd name="connsiteY21" fmla="*/ 526256 h 528637"/>
              <a:gd name="connsiteX22" fmla="*/ 76200 w 502444"/>
              <a:gd name="connsiteY22" fmla="*/ 528637 h 528637"/>
              <a:gd name="connsiteX23" fmla="*/ 45244 w 502444"/>
              <a:gd name="connsiteY23" fmla="*/ 528637 h 528637"/>
              <a:gd name="connsiteX24" fmla="*/ 11906 w 502444"/>
              <a:gd name="connsiteY24" fmla="*/ 516731 h 528637"/>
              <a:gd name="connsiteX25" fmla="*/ 4763 w 502444"/>
              <a:gd name="connsiteY25" fmla="*/ 440531 h 528637"/>
              <a:gd name="connsiteX26" fmla="*/ 7144 w 502444"/>
              <a:gd name="connsiteY26" fmla="*/ 361950 h 528637"/>
              <a:gd name="connsiteX27" fmla="*/ 0 w 502444"/>
              <a:gd name="connsiteY27" fmla="*/ 304800 h 528637"/>
              <a:gd name="connsiteX28" fmla="*/ 11906 w 502444"/>
              <a:gd name="connsiteY28" fmla="*/ 283369 h 528637"/>
              <a:gd name="connsiteX29" fmla="*/ 47625 w 502444"/>
              <a:gd name="connsiteY29" fmla="*/ 211931 h 528637"/>
              <a:gd name="connsiteX30" fmla="*/ 69056 w 502444"/>
              <a:gd name="connsiteY30" fmla="*/ 111919 h 528637"/>
              <a:gd name="connsiteX31" fmla="*/ 92869 w 502444"/>
              <a:gd name="connsiteY31" fmla="*/ 42862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02444" h="528637">
                <a:moveTo>
                  <a:pt x="92869" y="42862"/>
                </a:moveTo>
                <a:lnTo>
                  <a:pt x="152400" y="0"/>
                </a:lnTo>
                <a:lnTo>
                  <a:pt x="152400" y="0"/>
                </a:lnTo>
                <a:lnTo>
                  <a:pt x="195263" y="33337"/>
                </a:lnTo>
                <a:lnTo>
                  <a:pt x="230981" y="140494"/>
                </a:lnTo>
                <a:lnTo>
                  <a:pt x="288131" y="102394"/>
                </a:lnTo>
                <a:lnTo>
                  <a:pt x="330994" y="102394"/>
                </a:lnTo>
                <a:lnTo>
                  <a:pt x="369094" y="109537"/>
                </a:lnTo>
                <a:lnTo>
                  <a:pt x="400050" y="154781"/>
                </a:lnTo>
                <a:lnTo>
                  <a:pt x="395288" y="200025"/>
                </a:lnTo>
                <a:lnTo>
                  <a:pt x="411956" y="266700"/>
                </a:lnTo>
                <a:lnTo>
                  <a:pt x="416719" y="323850"/>
                </a:lnTo>
                <a:lnTo>
                  <a:pt x="461963" y="350044"/>
                </a:lnTo>
                <a:lnTo>
                  <a:pt x="485775" y="359569"/>
                </a:lnTo>
                <a:lnTo>
                  <a:pt x="502444" y="383381"/>
                </a:lnTo>
                <a:lnTo>
                  <a:pt x="500063" y="421481"/>
                </a:lnTo>
                <a:lnTo>
                  <a:pt x="431006" y="464344"/>
                </a:lnTo>
                <a:lnTo>
                  <a:pt x="319088" y="485775"/>
                </a:lnTo>
                <a:lnTo>
                  <a:pt x="295275" y="490537"/>
                </a:lnTo>
                <a:lnTo>
                  <a:pt x="235744" y="504825"/>
                </a:lnTo>
                <a:lnTo>
                  <a:pt x="152400" y="509587"/>
                </a:lnTo>
                <a:lnTo>
                  <a:pt x="100013" y="526256"/>
                </a:lnTo>
                <a:lnTo>
                  <a:pt x="76200" y="528637"/>
                </a:lnTo>
                <a:lnTo>
                  <a:pt x="45244" y="528637"/>
                </a:lnTo>
                <a:lnTo>
                  <a:pt x="11906" y="516731"/>
                </a:lnTo>
                <a:lnTo>
                  <a:pt x="4763" y="440531"/>
                </a:lnTo>
                <a:cubicBezTo>
                  <a:pt x="5557" y="414337"/>
                  <a:pt x="6350" y="388144"/>
                  <a:pt x="7144" y="361950"/>
                </a:cubicBezTo>
                <a:lnTo>
                  <a:pt x="0" y="304800"/>
                </a:lnTo>
                <a:lnTo>
                  <a:pt x="11906" y="283369"/>
                </a:lnTo>
                <a:lnTo>
                  <a:pt x="47625" y="211931"/>
                </a:lnTo>
                <a:lnTo>
                  <a:pt x="69056" y="111919"/>
                </a:lnTo>
                <a:lnTo>
                  <a:pt x="92869" y="42862"/>
                </a:lnTo>
                <a:close/>
              </a:path>
            </a:pathLst>
          </a:custGeom>
          <a:blipFill>
            <a:blip r:embed="rId6"/>
            <a:stretch>
              <a:fillRect l="-344331" t="-308023" r="-440737" b="-426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5C796EB-D3FA-39D5-12B7-819BD4F6FA48}"/>
              </a:ext>
            </a:extLst>
          </p:cNvPr>
          <p:cNvSpPr/>
          <p:nvPr/>
        </p:nvSpPr>
        <p:spPr>
          <a:xfrm>
            <a:off x="8834438" y="3186251"/>
            <a:ext cx="2489200" cy="2466975"/>
          </a:xfrm>
          <a:custGeom>
            <a:avLst/>
            <a:gdLst>
              <a:gd name="connsiteX0" fmla="*/ 0 w 2489200"/>
              <a:gd name="connsiteY0" fmla="*/ 2466975 h 2466975"/>
              <a:gd name="connsiteX1" fmla="*/ 22225 w 2489200"/>
              <a:gd name="connsiteY1" fmla="*/ 2378075 h 2466975"/>
              <a:gd name="connsiteX2" fmla="*/ 53975 w 2489200"/>
              <a:gd name="connsiteY2" fmla="*/ 2263775 h 2466975"/>
              <a:gd name="connsiteX3" fmla="*/ 73025 w 2489200"/>
              <a:gd name="connsiteY3" fmla="*/ 2178050 h 2466975"/>
              <a:gd name="connsiteX4" fmla="*/ 79375 w 2489200"/>
              <a:gd name="connsiteY4" fmla="*/ 2047875 h 2466975"/>
              <a:gd name="connsiteX5" fmla="*/ 88900 w 2489200"/>
              <a:gd name="connsiteY5" fmla="*/ 1952625 h 2466975"/>
              <a:gd name="connsiteX6" fmla="*/ 101600 w 2489200"/>
              <a:gd name="connsiteY6" fmla="*/ 1847850 h 2466975"/>
              <a:gd name="connsiteX7" fmla="*/ 127000 w 2489200"/>
              <a:gd name="connsiteY7" fmla="*/ 1781175 h 2466975"/>
              <a:gd name="connsiteX8" fmla="*/ 139700 w 2489200"/>
              <a:gd name="connsiteY8" fmla="*/ 1730375 h 2466975"/>
              <a:gd name="connsiteX9" fmla="*/ 155575 w 2489200"/>
              <a:gd name="connsiteY9" fmla="*/ 1644650 h 2466975"/>
              <a:gd name="connsiteX10" fmla="*/ 180975 w 2489200"/>
              <a:gd name="connsiteY10" fmla="*/ 1543050 h 2466975"/>
              <a:gd name="connsiteX11" fmla="*/ 196850 w 2489200"/>
              <a:gd name="connsiteY11" fmla="*/ 1463675 h 2466975"/>
              <a:gd name="connsiteX12" fmla="*/ 200025 w 2489200"/>
              <a:gd name="connsiteY12" fmla="*/ 1349375 h 2466975"/>
              <a:gd name="connsiteX13" fmla="*/ 228600 w 2489200"/>
              <a:gd name="connsiteY13" fmla="*/ 1266825 h 2466975"/>
              <a:gd name="connsiteX14" fmla="*/ 269875 w 2489200"/>
              <a:gd name="connsiteY14" fmla="*/ 1238250 h 2466975"/>
              <a:gd name="connsiteX15" fmla="*/ 301625 w 2489200"/>
              <a:gd name="connsiteY15" fmla="*/ 1174750 h 2466975"/>
              <a:gd name="connsiteX16" fmla="*/ 327025 w 2489200"/>
              <a:gd name="connsiteY16" fmla="*/ 1098550 h 2466975"/>
              <a:gd name="connsiteX17" fmla="*/ 330200 w 2489200"/>
              <a:gd name="connsiteY17" fmla="*/ 1025525 h 2466975"/>
              <a:gd name="connsiteX18" fmla="*/ 349250 w 2489200"/>
              <a:gd name="connsiteY18" fmla="*/ 885825 h 2466975"/>
              <a:gd name="connsiteX19" fmla="*/ 377825 w 2489200"/>
              <a:gd name="connsiteY19" fmla="*/ 727075 h 2466975"/>
              <a:gd name="connsiteX20" fmla="*/ 377825 w 2489200"/>
              <a:gd name="connsiteY20" fmla="*/ 584200 h 2466975"/>
              <a:gd name="connsiteX21" fmla="*/ 346075 w 2489200"/>
              <a:gd name="connsiteY21" fmla="*/ 615950 h 2466975"/>
              <a:gd name="connsiteX22" fmla="*/ 346075 w 2489200"/>
              <a:gd name="connsiteY22" fmla="*/ 552450 h 2466975"/>
              <a:gd name="connsiteX23" fmla="*/ 374650 w 2489200"/>
              <a:gd name="connsiteY23" fmla="*/ 469900 h 2466975"/>
              <a:gd name="connsiteX24" fmla="*/ 438150 w 2489200"/>
              <a:gd name="connsiteY24" fmla="*/ 419100 h 2466975"/>
              <a:gd name="connsiteX25" fmla="*/ 514350 w 2489200"/>
              <a:gd name="connsiteY25" fmla="*/ 346075 h 2466975"/>
              <a:gd name="connsiteX26" fmla="*/ 606425 w 2489200"/>
              <a:gd name="connsiteY26" fmla="*/ 342900 h 2466975"/>
              <a:gd name="connsiteX27" fmla="*/ 682625 w 2489200"/>
              <a:gd name="connsiteY27" fmla="*/ 349250 h 2466975"/>
              <a:gd name="connsiteX28" fmla="*/ 600075 w 2489200"/>
              <a:gd name="connsiteY28" fmla="*/ 254000 h 2466975"/>
              <a:gd name="connsiteX29" fmla="*/ 723900 w 2489200"/>
              <a:gd name="connsiteY29" fmla="*/ 203200 h 2466975"/>
              <a:gd name="connsiteX30" fmla="*/ 809625 w 2489200"/>
              <a:gd name="connsiteY30" fmla="*/ 203200 h 2466975"/>
              <a:gd name="connsiteX31" fmla="*/ 952500 w 2489200"/>
              <a:gd name="connsiteY31" fmla="*/ 171450 h 2466975"/>
              <a:gd name="connsiteX32" fmla="*/ 1063625 w 2489200"/>
              <a:gd name="connsiteY32" fmla="*/ 146050 h 2466975"/>
              <a:gd name="connsiteX33" fmla="*/ 1047750 w 2489200"/>
              <a:gd name="connsiteY33" fmla="*/ 161925 h 2466975"/>
              <a:gd name="connsiteX34" fmla="*/ 996950 w 2489200"/>
              <a:gd name="connsiteY34" fmla="*/ 215900 h 2466975"/>
              <a:gd name="connsiteX35" fmla="*/ 974725 w 2489200"/>
              <a:gd name="connsiteY35" fmla="*/ 234950 h 2466975"/>
              <a:gd name="connsiteX36" fmla="*/ 1016000 w 2489200"/>
              <a:gd name="connsiteY36" fmla="*/ 257175 h 2466975"/>
              <a:gd name="connsiteX37" fmla="*/ 1063625 w 2489200"/>
              <a:gd name="connsiteY37" fmla="*/ 269875 h 2466975"/>
              <a:gd name="connsiteX38" fmla="*/ 1127125 w 2489200"/>
              <a:gd name="connsiteY38" fmla="*/ 231775 h 2466975"/>
              <a:gd name="connsiteX39" fmla="*/ 1149350 w 2489200"/>
              <a:gd name="connsiteY39" fmla="*/ 200025 h 2466975"/>
              <a:gd name="connsiteX40" fmla="*/ 1209675 w 2489200"/>
              <a:gd name="connsiteY40" fmla="*/ 171450 h 2466975"/>
              <a:gd name="connsiteX41" fmla="*/ 1311275 w 2489200"/>
              <a:gd name="connsiteY41" fmla="*/ 155575 h 2466975"/>
              <a:gd name="connsiteX42" fmla="*/ 1438275 w 2489200"/>
              <a:gd name="connsiteY42" fmla="*/ 123825 h 2466975"/>
              <a:gd name="connsiteX43" fmla="*/ 1492250 w 2489200"/>
              <a:gd name="connsiteY43" fmla="*/ 107950 h 2466975"/>
              <a:gd name="connsiteX44" fmla="*/ 1571625 w 2489200"/>
              <a:gd name="connsiteY44" fmla="*/ 88900 h 2466975"/>
              <a:gd name="connsiteX45" fmla="*/ 1619250 w 2489200"/>
              <a:gd name="connsiteY45" fmla="*/ 92075 h 2466975"/>
              <a:gd name="connsiteX46" fmla="*/ 1673225 w 2489200"/>
              <a:gd name="connsiteY46" fmla="*/ 107950 h 2466975"/>
              <a:gd name="connsiteX47" fmla="*/ 1847850 w 2489200"/>
              <a:gd name="connsiteY47" fmla="*/ 101600 h 2466975"/>
              <a:gd name="connsiteX48" fmla="*/ 1936750 w 2489200"/>
              <a:gd name="connsiteY48" fmla="*/ 82550 h 2466975"/>
              <a:gd name="connsiteX49" fmla="*/ 2073275 w 2489200"/>
              <a:gd name="connsiteY49" fmla="*/ 34925 h 2466975"/>
              <a:gd name="connsiteX50" fmla="*/ 2209800 w 2489200"/>
              <a:gd name="connsiteY50" fmla="*/ 22225 h 2466975"/>
              <a:gd name="connsiteX51" fmla="*/ 2305050 w 2489200"/>
              <a:gd name="connsiteY51" fmla="*/ 9525 h 2466975"/>
              <a:gd name="connsiteX52" fmla="*/ 2327275 w 2489200"/>
              <a:gd name="connsiteY52" fmla="*/ 0 h 2466975"/>
              <a:gd name="connsiteX53" fmla="*/ 2438400 w 2489200"/>
              <a:gd name="connsiteY53" fmla="*/ 34925 h 2466975"/>
              <a:gd name="connsiteX54" fmla="*/ 2489200 w 2489200"/>
              <a:gd name="connsiteY54" fmla="*/ 69850 h 2466975"/>
              <a:gd name="connsiteX55" fmla="*/ 2441575 w 2489200"/>
              <a:gd name="connsiteY55" fmla="*/ 292100 h 2466975"/>
              <a:gd name="connsiteX56" fmla="*/ 2387600 w 2489200"/>
              <a:gd name="connsiteY56" fmla="*/ 419100 h 2466975"/>
              <a:gd name="connsiteX57" fmla="*/ 2308225 w 2489200"/>
              <a:gd name="connsiteY57" fmla="*/ 596900 h 2466975"/>
              <a:gd name="connsiteX58" fmla="*/ 2241550 w 2489200"/>
              <a:gd name="connsiteY58" fmla="*/ 1038225 h 2466975"/>
              <a:gd name="connsiteX59" fmla="*/ 2206625 w 2489200"/>
              <a:gd name="connsiteY59" fmla="*/ 1069975 h 2466975"/>
              <a:gd name="connsiteX60" fmla="*/ 2165350 w 2489200"/>
              <a:gd name="connsiteY60" fmla="*/ 1317625 h 2466975"/>
              <a:gd name="connsiteX61" fmla="*/ 2095500 w 2489200"/>
              <a:gd name="connsiteY61" fmla="*/ 1536700 h 2466975"/>
              <a:gd name="connsiteX62" fmla="*/ 2060575 w 2489200"/>
              <a:gd name="connsiteY62" fmla="*/ 1854200 h 2466975"/>
              <a:gd name="connsiteX63" fmla="*/ 2022475 w 2489200"/>
              <a:gd name="connsiteY63" fmla="*/ 2457450 h 2466975"/>
              <a:gd name="connsiteX64" fmla="*/ 0 w 2489200"/>
              <a:gd name="connsiteY64" fmla="*/ 2466975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489200" h="2466975">
                <a:moveTo>
                  <a:pt x="0" y="2466975"/>
                </a:moveTo>
                <a:lnTo>
                  <a:pt x="22225" y="2378075"/>
                </a:lnTo>
                <a:lnTo>
                  <a:pt x="53975" y="2263775"/>
                </a:lnTo>
                <a:lnTo>
                  <a:pt x="73025" y="2178050"/>
                </a:lnTo>
                <a:lnTo>
                  <a:pt x="79375" y="2047875"/>
                </a:lnTo>
                <a:lnTo>
                  <a:pt x="88900" y="1952625"/>
                </a:lnTo>
                <a:lnTo>
                  <a:pt x="101600" y="1847850"/>
                </a:lnTo>
                <a:lnTo>
                  <a:pt x="127000" y="1781175"/>
                </a:lnTo>
                <a:lnTo>
                  <a:pt x="139700" y="1730375"/>
                </a:lnTo>
                <a:lnTo>
                  <a:pt x="155575" y="1644650"/>
                </a:lnTo>
                <a:lnTo>
                  <a:pt x="180975" y="1543050"/>
                </a:lnTo>
                <a:lnTo>
                  <a:pt x="196850" y="1463675"/>
                </a:lnTo>
                <a:cubicBezTo>
                  <a:pt x="197908" y="1425575"/>
                  <a:pt x="198967" y="1387475"/>
                  <a:pt x="200025" y="1349375"/>
                </a:cubicBezTo>
                <a:lnTo>
                  <a:pt x="228600" y="1266825"/>
                </a:lnTo>
                <a:lnTo>
                  <a:pt x="269875" y="1238250"/>
                </a:lnTo>
                <a:lnTo>
                  <a:pt x="301625" y="1174750"/>
                </a:lnTo>
                <a:lnTo>
                  <a:pt x="327025" y="1098550"/>
                </a:lnTo>
                <a:lnTo>
                  <a:pt x="330200" y="1025525"/>
                </a:lnTo>
                <a:lnTo>
                  <a:pt x="349250" y="885825"/>
                </a:lnTo>
                <a:lnTo>
                  <a:pt x="377825" y="727075"/>
                </a:lnTo>
                <a:lnTo>
                  <a:pt x="377825" y="584200"/>
                </a:lnTo>
                <a:lnTo>
                  <a:pt x="346075" y="615950"/>
                </a:lnTo>
                <a:lnTo>
                  <a:pt x="346075" y="552450"/>
                </a:lnTo>
                <a:lnTo>
                  <a:pt x="374650" y="469900"/>
                </a:lnTo>
                <a:lnTo>
                  <a:pt x="438150" y="419100"/>
                </a:lnTo>
                <a:lnTo>
                  <a:pt x="514350" y="346075"/>
                </a:lnTo>
                <a:lnTo>
                  <a:pt x="606425" y="342900"/>
                </a:lnTo>
                <a:lnTo>
                  <a:pt x="682625" y="349250"/>
                </a:lnTo>
                <a:lnTo>
                  <a:pt x="600075" y="254000"/>
                </a:lnTo>
                <a:lnTo>
                  <a:pt x="723900" y="203200"/>
                </a:lnTo>
                <a:lnTo>
                  <a:pt x="809625" y="203200"/>
                </a:lnTo>
                <a:lnTo>
                  <a:pt x="952500" y="171450"/>
                </a:lnTo>
                <a:lnTo>
                  <a:pt x="1063625" y="146050"/>
                </a:lnTo>
                <a:lnTo>
                  <a:pt x="1047750" y="161925"/>
                </a:lnTo>
                <a:lnTo>
                  <a:pt x="996950" y="215900"/>
                </a:lnTo>
                <a:lnTo>
                  <a:pt x="974725" y="234950"/>
                </a:lnTo>
                <a:lnTo>
                  <a:pt x="1016000" y="257175"/>
                </a:lnTo>
                <a:lnTo>
                  <a:pt x="1063625" y="269875"/>
                </a:lnTo>
                <a:lnTo>
                  <a:pt x="1127125" y="231775"/>
                </a:lnTo>
                <a:lnTo>
                  <a:pt x="1149350" y="200025"/>
                </a:lnTo>
                <a:lnTo>
                  <a:pt x="1209675" y="171450"/>
                </a:lnTo>
                <a:lnTo>
                  <a:pt x="1311275" y="155575"/>
                </a:lnTo>
                <a:lnTo>
                  <a:pt x="1438275" y="123825"/>
                </a:lnTo>
                <a:lnTo>
                  <a:pt x="1492250" y="107950"/>
                </a:lnTo>
                <a:lnTo>
                  <a:pt x="1571625" y="88900"/>
                </a:lnTo>
                <a:lnTo>
                  <a:pt x="1619250" y="92075"/>
                </a:lnTo>
                <a:lnTo>
                  <a:pt x="1673225" y="107950"/>
                </a:lnTo>
                <a:lnTo>
                  <a:pt x="1847850" y="101600"/>
                </a:lnTo>
                <a:lnTo>
                  <a:pt x="1936750" y="82550"/>
                </a:lnTo>
                <a:lnTo>
                  <a:pt x="2073275" y="34925"/>
                </a:lnTo>
                <a:lnTo>
                  <a:pt x="2209800" y="22225"/>
                </a:lnTo>
                <a:lnTo>
                  <a:pt x="2305050" y="9525"/>
                </a:lnTo>
                <a:lnTo>
                  <a:pt x="2327275" y="0"/>
                </a:lnTo>
                <a:lnTo>
                  <a:pt x="2438400" y="34925"/>
                </a:lnTo>
                <a:lnTo>
                  <a:pt x="2489200" y="69850"/>
                </a:lnTo>
                <a:lnTo>
                  <a:pt x="2441575" y="292100"/>
                </a:lnTo>
                <a:lnTo>
                  <a:pt x="2387600" y="419100"/>
                </a:lnTo>
                <a:lnTo>
                  <a:pt x="2308225" y="596900"/>
                </a:lnTo>
                <a:lnTo>
                  <a:pt x="2241550" y="1038225"/>
                </a:lnTo>
                <a:lnTo>
                  <a:pt x="2206625" y="1069975"/>
                </a:lnTo>
                <a:lnTo>
                  <a:pt x="2165350" y="1317625"/>
                </a:lnTo>
                <a:lnTo>
                  <a:pt x="2095500" y="1536700"/>
                </a:lnTo>
                <a:lnTo>
                  <a:pt x="2060575" y="1854200"/>
                </a:lnTo>
                <a:lnTo>
                  <a:pt x="2022475" y="2457450"/>
                </a:lnTo>
                <a:lnTo>
                  <a:pt x="0" y="2466975"/>
                </a:lnTo>
                <a:close/>
              </a:path>
            </a:pathLst>
          </a:custGeom>
          <a:blipFill>
            <a:blip r:embed="rId6"/>
            <a:stretch>
              <a:fillRect l="-52196" t="-79349" r="-26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8BD1FF1-6AA6-92C4-E224-0DF76B0D37FA}"/>
              </a:ext>
            </a:extLst>
          </p:cNvPr>
          <p:cNvSpPr/>
          <p:nvPr/>
        </p:nvSpPr>
        <p:spPr>
          <a:xfrm>
            <a:off x="9763919" y="2105164"/>
            <a:ext cx="519113" cy="559593"/>
          </a:xfrm>
          <a:custGeom>
            <a:avLst/>
            <a:gdLst>
              <a:gd name="connsiteX0" fmla="*/ 45244 w 519113"/>
              <a:gd name="connsiteY0" fmla="*/ 0 h 559593"/>
              <a:gd name="connsiteX1" fmla="*/ 42863 w 519113"/>
              <a:gd name="connsiteY1" fmla="*/ 138112 h 559593"/>
              <a:gd name="connsiteX2" fmla="*/ 16669 w 519113"/>
              <a:gd name="connsiteY2" fmla="*/ 159543 h 559593"/>
              <a:gd name="connsiteX3" fmla="*/ 4763 w 519113"/>
              <a:gd name="connsiteY3" fmla="*/ 171450 h 559593"/>
              <a:gd name="connsiteX4" fmla="*/ 0 w 519113"/>
              <a:gd name="connsiteY4" fmla="*/ 216693 h 559593"/>
              <a:gd name="connsiteX5" fmla="*/ 2382 w 519113"/>
              <a:gd name="connsiteY5" fmla="*/ 238125 h 559593"/>
              <a:gd name="connsiteX6" fmla="*/ 11907 w 519113"/>
              <a:gd name="connsiteY6" fmla="*/ 250031 h 559593"/>
              <a:gd name="connsiteX7" fmla="*/ 23813 w 519113"/>
              <a:gd name="connsiteY7" fmla="*/ 266700 h 559593"/>
              <a:gd name="connsiteX8" fmla="*/ 19050 w 519113"/>
              <a:gd name="connsiteY8" fmla="*/ 323850 h 559593"/>
              <a:gd name="connsiteX9" fmla="*/ 19050 w 519113"/>
              <a:gd name="connsiteY9" fmla="*/ 383381 h 559593"/>
              <a:gd name="connsiteX10" fmla="*/ 19050 w 519113"/>
              <a:gd name="connsiteY10" fmla="*/ 409575 h 559593"/>
              <a:gd name="connsiteX11" fmla="*/ 19050 w 519113"/>
              <a:gd name="connsiteY11" fmla="*/ 431006 h 559593"/>
              <a:gd name="connsiteX12" fmla="*/ 19050 w 519113"/>
              <a:gd name="connsiteY12" fmla="*/ 431006 h 559593"/>
              <a:gd name="connsiteX13" fmla="*/ 52388 w 519113"/>
              <a:gd name="connsiteY13" fmla="*/ 452437 h 559593"/>
              <a:gd name="connsiteX14" fmla="*/ 88107 w 519113"/>
              <a:gd name="connsiteY14" fmla="*/ 452437 h 559593"/>
              <a:gd name="connsiteX15" fmla="*/ 142875 w 519113"/>
              <a:gd name="connsiteY15" fmla="*/ 435768 h 559593"/>
              <a:gd name="connsiteX16" fmla="*/ 130969 w 519113"/>
              <a:gd name="connsiteY16" fmla="*/ 552450 h 559593"/>
              <a:gd name="connsiteX17" fmla="*/ 209550 w 519113"/>
              <a:gd name="connsiteY17" fmla="*/ 559593 h 559593"/>
              <a:gd name="connsiteX18" fmla="*/ 295275 w 519113"/>
              <a:gd name="connsiteY18" fmla="*/ 523875 h 559593"/>
              <a:gd name="connsiteX19" fmla="*/ 357188 w 519113"/>
              <a:gd name="connsiteY19" fmla="*/ 507206 h 559593"/>
              <a:gd name="connsiteX20" fmla="*/ 421482 w 519113"/>
              <a:gd name="connsiteY20" fmla="*/ 485775 h 559593"/>
              <a:gd name="connsiteX21" fmla="*/ 431007 w 519113"/>
              <a:gd name="connsiteY21" fmla="*/ 476250 h 559593"/>
              <a:gd name="connsiteX22" fmla="*/ 447675 w 519113"/>
              <a:gd name="connsiteY22" fmla="*/ 426243 h 559593"/>
              <a:gd name="connsiteX23" fmla="*/ 452438 w 519113"/>
              <a:gd name="connsiteY23" fmla="*/ 357187 h 559593"/>
              <a:gd name="connsiteX24" fmla="*/ 452438 w 519113"/>
              <a:gd name="connsiteY24" fmla="*/ 326231 h 559593"/>
              <a:gd name="connsiteX25" fmla="*/ 504825 w 519113"/>
              <a:gd name="connsiteY25" fmla="*/ 316706 h 559593"/>
              <a:gd name="connsiteX26" fmla="*/ 516732 w 519113"/>
              <a:gd name="connsiteY26" fmla="*/ 290512 h 559593"/>
              <a:gd name="connsiteX27" fmla="*/ 511969 w 519113"/>
              <a:gd name="connsiteY27" fmla="*/ 197643 h 559593"/>
              <a:gd name="connsiteX28" fmla="*/ 504825 w 519113"/>
              <a:gd name="connsiteY28" fmla="*/ 107156 h 559593"/>
              <a:gd name="connsiteX29" fmla="*/ 519113 w 519113"/>
              <a:gd name="connsiteY29" fmla="*/ 21431 h 559593"/>
              <a:gd name="connsiteX30" fmla="*/ 500063 w 519113"/>
              <a:gd name="connsiteY30" fmla="*/ 9525 h 559593"/>
              <a:gd name="connsiteX31" fmla="*/ 423863 w 519113"/>
              <a:gd name="connsiteY31" fmla="*/ 26193 h 559593"/>
              <a:gd name="connsiteX32" fmla="*/ 340519 w 519113"/>
              <a:gd name="connsiteY32" fmla="*/ 26193 h 559593"/>
              <a:gd name="connsiteX33" fmla="*/ 290513 w 519113"/>
              <a:gd name="connsiteY33" fmla="*/ 23812 h 559593"/>
              <a:gd name="connsiteX34" fmla="*/ 180975 w 519113"/>
              <a:gd name="connsiteY34" fmla="*/ 7143 h 559593"/>
              <a:gd name="connsiteX35" fmla="*/ 45244 w 519113"/>
              <a:gd name="connsiteY35" fmla="*/ 0 h 5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9113" h="559593">
                <a:moveTo>
                  <a:pt x="45244" y="0"/>
                </a:moveTo>
                <a:cubicBezTo>
                  <a:pt x="44450" y="46037"/>
                  <a:pt x="43657" y="92075"/>
                  <a:pt x="42863" y="138112"/>
                </a:cubicBezTo>
                <a:lnTo>
                  <a:pt x="16669" y="159543"/>
                </a:lnTo>
                <a:lnTo>
                  <a:pt x="4763" y="171450"/>
                </a:lnTo>
                <a:lnTo>
                  <a:pt x="0" y="216693"/>
                </a:lnTo>
                <a:lnTo>
                  <a:pt x="2382" y="238125"/>
                </a:lnTo>
                <a:lnTo>
                  <a:pt x="11907" y="250031"/>
                </a:lnTo>
                <a:lnTo>
                  <a:pt x="23813" y="266700"/>
                </a:lnTo>
                <a:lnTo>
                  <a:pt x="19050" y="323850"/>
                </a:lnTo>
                <a:lnTo>
                  <a:pt x="19050" y="383381"/>
                </a:lnTo>
                <a:lnTo>
                  <a:pt x="19050" y="409575"/>
                </a:lnTo>
                <a:lnTo>
                  <a:pt x="19050" y="431006"/>
                </a:lnTo>
                <a:lnTo>
                  <a:pt x="19050" y="431006"/>
                </a:lnTo>
                <a:lnTo>
                  <a:pt x="52388" y="452437"/>
                </a:lnTo>
                <a:lnTo>
                  <a:pt x="88107" y="452437"/>
                </a:lnTo>
                <a:lnTo>
                  <a:pt x="142875" y="435768"/>
                </a:lnTo>
                <a:lnTo>
                  <a:pt x="130969" y="552450"/>
                </a:lnTo>
                <a:lnTo>
                  <a:pt x="209550" y="559593"/>
                </a:lnTo>
                <a:lnTo>
                  <a:pt x="295275" y="523875"/>
                </a:lnTo>
                <a:lnTo>
                  <a:pt x="357188" y="507206"/>
                </a:lnTo>
                <a:lnTo>
                  <a:pt x="421482" y="485775"/>
                </a:lnTo>
                <a:lnTo>
                  <a:pt x="431007" y="476250"/>
                </a:lnTo>
                <a:lnTo>
                  <a:pt x="447675" y="426243"/>
                </a:lnTo>
                <a:lnTo>
                  <a:pt x="452438" y="357187"/>
                </a:lnTo>
                <a:lnTo>
                  <a:pt x="452438" y="326231"/>
                </a:lnTo>
                <a:lnTo>
                  <a:pt x="504825" y="316706"/>
                </a:lnTo>
                <a:lnTo>
                  <a:pt x="516732" y="290512"/>
                </a:lnTo>
                <a:lnTo>
                  <a:pt x="511969" y="197643"/>
                </a:lnTo>
                <a:lnTo>
                  <a:pt x="504825" y="107156"/>
                </a:lnTo>
                <a:lnTo>
                  <a:pt x="519113" y="21431"/>
                </a:lnTo>
                <a:lnTo>
                  <a:pt x="500063" y="9525"/>
                </a:lnTo>
                <a:lnTo>
                  <a:pt x="423863" y="26193"/>
                </a:lnTo>
                <a:lnTo>
                  <a:pt x="340519" y="26193"/>
                </a:lnTo>
                <a:lnTo>
                  <a:pt x="290513" y="23812"/>
                </a:lnTo>
                <a:lnTo>
                  <a:pt x="180975" y="7143"/>
                </a:lnTo>
                <a:lnTo>
                  <a:pt x="45244" y="0"/>
                </a:lnTo>
                <a:close/>
              </a:path>
            </a:pathLst>
          </a:custGeom>
          <a:blipFill>
            <a:blip r:embed="rId6"/>
            <a:stretch>
              <a:fillRect l="-429490" t="-154413" r="-329184" b="-5383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C3F0E68-D3AF-C2A3-3825-96D7D45669C3}"/>
              </a:ext>
            </a:extLst>
          </p:cNvPr>
          <p:cNvSpPr/>
          <p:nvPr/>
        </p:nvSpPr>
        <p:spPr>
          <a:xfrm>
            <a:off x="9894888" y="2319476"/>
            <a:ext cx="1135856" cy="892969"/>
          </a:xfrm>
          <a:custGeom>
            <a:avLst/>
            <a:gdLst>
              <a:gd name="connsiteX0" fmla="*/ 0 w 1135856"/>
              <a:gd name="connsiteY0" fmla="*/ 404813 h 892969"/>
              <a:gd name="connsiteX1" fmla="*/ 21431 w 1135856"/>
              <a:gd name="connsiteY1" fmla="*/ 481013 h 892969"/>
              <a:gd name="connsiteX2" fmla="*/ 30956 w 1135856"/>
              <a:gd name="connsiteY2" fmla="*/ 588169 h 892969"/>
              <a:gd name="connsiteX3" fmla="*/ 73819 w 1135856"/>
              <a:gd name="connsiteY3" fmla="*/ 797719 h 892969"/>
              <a:gd name="connsiteX4" fmla="*/ 97631 w 1135856"/>
              <a:gd name="connsiteY4" fmla="*/ 857250 h 892969"/>
              <a:gd name="connsiteX5" fmla="*/ 111919 w 1135856"/>
              <a:gd name="connsiteY5" fmla="*/ 892969 h 892969"/>
              <a:gd name="connsiteX6" fmla="*/ 202406 w 1135856"/>
              <a:gd name="connsiteY6" fmla="*/ 869156 h 892969"/>
              <a:gd name="connsiteX7" fmla="*/ 214313 w 1135856"/>
              <a:gd name="connsiteY7" fmla="*/ 804863 h 892969"/>
              <a:gd name="connsiteX8" fmla="*/ 214313 w 1135856"/>
              <a:gd name="connsiteY8" fmla="*/ 778669 h 892969"/>
              <a:gd name="connsiteX9" fmla="*/ 209550 w 1135856"/>
              <a:gd name="connsiteY9" fmla="*/ 711994 h 892969"/>
              <a:gd name="connsiteX10" fmla="*/ 190500 w 1135856"/>
              <a:gd name="connsiteY10" fmla="*/ 666750 h 892969"/>
              <a:gd name="connsiteX11" fmla="*/ 233363 w 1135856"/>
              <a:gd name="connsiteY11" fmla="*/ 671513 h 892969"/>
              <a:gd name="connsiteX12" fmla="*/ 319088 w 1135856"/>
              <a:gd name="connsiteY12" fmla="*/ 652463 h 892969"/>
              <a:gd name="connsiteX13" fmla="*/ 476250 w 1135856"/>
              <a:gd name="connsiteY13" fmla="*/ 626269 h 892969"/>
              <a:gd name="connsiteX14" fmla="*/ 592931 w 1135856"/>
              <a:gd name="connsiteY14" fmla="*/ 571500 h 892969"/>
              <a:gd name="connsiteX15" fmla="*/ 592931 w 1135856"/>
              <a:gd name="connsiteY15" fmla="*/ 571500 h 892969"/>
              <a:gd name="connsiteX16" fmla="*/ 607219 w 1135856"/>
              <a:gd name="connsiteY16" fmla="*/ 633413 h 892969"/>
              <a:gd name="connsiteX17" fmla="*/ 609600 w 1135856"/>
              <a:gd name="connsiteY17" fmla="*/ 669131 h 892969"/>
              <a:gd name="connsiteX18" fmla="*/ 621506 w 1135856"/>
              <a:gd name="connsiteY18" fmla="*/ 683419 h 892969"/>
              <a:gd name="connsiteX19" fmla="*/ 673894 w 1135856"/>
              <a:gd name="connsiteY19" fmla="*/ 681038 h 892969"/>
              <a:gd name="connsiteX20" fmla="*/ 854869 w 1135856"/>
              <a:gd name="connsiteY20" fmla="*/ 628650 h 892969"/>
              <a:gd name="connsiteX21" fmla="*/ 1019175 w 1135856"/>
              <a:gd name="connsiteY21" fmla="*/ 595313 h 892969"/>
              <a:gd name="connsiteX22" fmla="*/ 1071563 w 1135856"/>
              <a:gd name="connsiteY22" fmla="*/ 576263 h 892969"/>
              <a:gd name="connsiteX23" fmla="*/ 1083469 w 1135856"/>
              <a:gd name="connsiteY23" fmla="*/ 535781 h 892969"/>
              <a:gd name="connsiteX24" fmla="*/ 1081088 w 1135856"/>
              <a:gd name="connsiteY24" fmla="*/ 514350 h 892969"/>
              <a:gd name="connsiteX25" fmla="*/ 1104900 w 1135856"/>
              <a:gd name="connsiteY25" fmla="*/ 519113 h 892969"/>
              <a:gd name="connsiteX26" fmla="*/ 1135856 w 1135856"/>
              <a:gd name="connsiteY26" fmla="*/ 504825 h 892969"/>
              <a:gd name="connsiteX27" fmla="*/ 1126331 w 1135856"/>
              <a:gd name="connsiteY27" fmla="*/ 445294 h 892969"/>
              <a:gd name="connsiteX28" fmla="*/ 1090613 w 1135856"/>
              <a:gd name="connsiteY28" fmla="*/ 347663 h 892969"/>
              <a:gd name="connsiteX29" fmla="*/ 1085850 w 1135856"/>
              <a:gd name="connsiteY29" fmla="*/ 319088 h 892969"/>
              <a:gd name="connsiteX30" fmla="*/ 1019175 w 1135856"/>
              <a:gd name="connsiteY30" fmla="*/ 340519 h 892969"/>
              <a:gd name="connsiteX31" fmla="*/ 1007269 w 1135856"/>
              <a:gd name="connsiteY31" fmla="*/ 295275 h 892969"/>
              <a:gd name="connsiteX32" fmla="*/ 1007269 w 1135856"/>
              <a:gd name="connsiteY32" fmla="*/ 202406 h 892969"/>
              <a:gd name="connsiteX33" fmla="*/ 971550 w 1135856"/>
              <a:gd name="connsiteY33" fmla="*/ 145256 h 892969"/>
              <a:gd name="connsiteX34" fmla="*/ 957263 w 1135856"/>
              <a:gd name="connsiteY34" fmla="*/ 57150 h 892969"/>
              <a:gd name="connsiteX35" fmla="*/ 1009650 w 1135856"/>
              <a:gd name="connsiteY35" fmla="*/ 21431 h 892969"/>
              <a:gd name="connsiteX36" fmla="*/ 1014413 w 1135856"/>
              <a:gd name="connsiteY36" fmla="*/ 0 h 892969"/>
              <a:gd name="connsiteX37" fmla="*/ 521494 w 1135856"/>
              <a:gd name="connsiteY37" fmla="*/ 95250 h 892969"/>
              <a:gd name="connsiteX38" fmla="*/ 511969 w 1135856"/>
              <a:gd name="connsiteY38" fmla="*/ 157163 h 892969"/>
              <a:gd name="connsiteX39" fmla="*/ 511969 w 1135856"/>
              <a:gd name="connsiteY39" fmla="*/ 216694 h 892969"/>
              <a:gd name="connsiteX40" fmla="*/ 523875 w 1135856"/>
              <a:gd name="connsiteY40" fmla="*/ 285750 h 892969"/>
              <a:gd name="connsiteX41" fmla="*/ 523875 w 1135856"/>
              <a:gd name="connsiteY41" fmla="*/ 307181 h 892969"/>
              <a:gd name="connsiteX42" fmla="*/ 516731 w 1135856"/>
              <a:gd name="connsiteY42" fmla="*/ 338138 h 892969"/>
              <a:gd name="connsiteX43" fmla="*/ 321469 w 1135856"/>
              <a:gd name="connsiteY43" fmla="*/ 381000 h 892969"/>
              <a:gd name="connsiteX44" fmla="*/ 300038 w 1135856"/>
              <a:gd name="connsiteY44" fmla="*/ 385763 h 892969"/>
              <a:gd name="connsiteX45" fmla="*/ 226219 w 1135856"/>
              <a:gd name="connsiteY45" fmla="*/ 402431 h 892969"/>
              <a:gd name="connsiteX46" fmla="*/ 183356 w 1135856"/>
              <a:gd name="connsiteY46" fmla="*/ 419100 h 892969"/>
              <a:gd name="connsiteX47" fmla="*/ 176213 w 1135856"/>
              <a:gd name="connsiteY47" fmla="*/ 445294 h 892969"/>
              <a:gd name="connsiteX48" fmla="*/ 80963 w 1135856"/>
              <a:gd name="connsiteY48" fmla="*/ 369094 h 892969"/>
              <a:gd name="connsiteX49" fmla="*/ 0 w 1135856"/>
              <a:gd name="connsiteY49" fmla="*/ 404813 h 8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5856" h="892969">
                <a:moveTo>
                  <a:pt x="0" y="404813"/>
                </a:moveTo>
                <a:lnTo>
                  <a:pt x="21431" y="481013"/>
                </a:lnTo>
                <a:lnTo>
                  <a:pt x="30956" y="588169"/>
                </a:lnTo>
                <a:lnTo>
                  <a:pt x="73819" y="797719"/>
                </a:lnTo>
                <a:lnTo>
                  <a:pt x="97631" y="857250"/>
                </a:lnTo>
                <a:lnTo>
                  <a:pt x="111919" y="892969"/>
                </a:lnTo>
                <a:lnTo>
                  <a:pt x="202406" y="869156"/>
                </a:lnTo>
                <a:lnTo>
                  <a:pt x="214313" y="804863"/>
                </a:lnTo>
                <a:lnTo>
                  <a:pt x="214313" y="778669"/>
                </a:lnTo>
                <a:lnTo>
                  <a:pt x="209550" y="711994"/>
                </a:lnTo>
                <a:lnTo>
                  <a:pt x="190500" y="666750"/>
                </a:lnTo>
                <a:lnTo>
                  <a:pt x="233363" y="671513"/>
                </a:lnTo>
                <a:lnTo>
                  <a:pt x="319088" y="652463"/>
                </a:lnTo>
                <a:lnTo>
                  <a:pt x="476250" y="626269"/>
                </a:lnTo>
                <a:lnTo>
                  <a:pt x="592931" y="571500"/>
                </a:lnTo>
                <a:lnTo>
                  <a:pt x="592931" y="571500"/>
                </a:lnTo>
                <a:lnTo>
                  <a:pt x="607219" y="633413"/>
                </a:lnTo>
                <a:lnTo>
                  <a:pt x="609600" y="669131"/>
                </a:lnTo>
                <a:lnTo>
                  <a:pt x="621506" y="683419"/>
                </a:lnTo>
                <a:lnTo>
                  <a:pt x="673894" y="681038"/>
                </a:lnTo>
                <a:lnTo>
                  <a:pt x="854869" y="628650"/>
                </a:lnTo>
                <a:lnTo>
                  <a:pt x="1019175" y="595313"/>
                </a:lnTo>
                <a:lnTo>
                  <a:pt x="1071563" y="576263"/>
                </a:lnTo>
                <a:lnTo>
                  <a:pt x="1083469" y="535781"/>
                </a:lnTo>
                <a:lnTo>
                  <a:pt x="1081088" y="514350"/>
                </a:lnTo>
                <a:lnTo>
                  <a:pt x="1104900" y="519113"/>
                </a:lnTo>
                <a:lnTo>
                  <a:pt x="1135856" y="504825"/>
                </a:lnTo>
                <a:lnTo>
                  <a:pt x="1126331" y="445294"/>
                </a:lnTo>
                <a:lnTo>
                  <a:pt x="1090613" y="347663"/>
                </a:lnTo>
                <a:lnTo>
                  <a:pt x="1085850" y="319088"/>
                </a:lnTo>
                <a:lnTo>
                  <a:pt x="1019175" y="340519"/>
                </a:lnTo>
                <a:lnTo>
                  <a:pt x="1007269" y="295275"/>
                </a:lnTo>
                <a:lnTo>
                  <a:pt x="1007269" y="202406"/>
                </a:lnTo>
                <a:lnTo>
                  <a:pt x="971550" y="145256"/>
                </a:lnTo>
                <a:lnTo>
                  <a:pt x="957263" y="57150"/>
                </a:lnTo>
                <a:lnTo>
                  <a:pt x="1009650" y="21431"/>
                </a:lnTo>
                <a:lnTo>
                  <a:pt x="1014413" y="0"/>
                </a:lnTo>
                <a:lnTo>
                  <a:pt x="521494" y="95250"/>
                </a:lnTo>
                <a:lnTo>
                  <a:pt x="511969" y="157163"/>
                </a:lnTo>
                <a:lnTo>
                  <a:pt x="511969" y="216694"/>
                </a:lnTo>
                <a:lnTo>
                  <a:pt x="523875" y="285750"/>
                </a:lnTo>
                <a:lnTo>
                  <a:pt x="523875" y="307181"/>
                </a:lnTo>
                <a:lnTo>
                  <a:pt x="516731" y="338138"/>
                </a:lnTo>
                <a:lnTo>
                  <a:pt x="321469" y="381000"/>
                </a:lnTo>
                <a:lnTo>
                  <a:pt x="300038" y="385763"/>
                </a:lnTo>
                <a:lnTo>
                  <a:pt x="226219" y="402431"/>
                </a:lnTo>
                <a:lnTo>
                  <a:pt x="183356" y="419100"/>
                </a:lnTo>
                <a:lnTo>
                  <a:pt x="176213" y="445294"/>
                </a:lnTo>
                <a:lnTo>
                  <a:pt x="80963" y="369094"/>
                </a:lnTo>
                <a:lnTo>
                  <a:pt x="0" y="404813"/>
                </a:lnTo>
                <a:close/>
              </a:path>
            </a:pathLst>
          </a:custGeom>
          <a:blipFill>
            <a:blip r:embed="rId6"/>
            <a:stretch>
              <a:fillRect l="-207817" t="-122149" r="-84617" b="-2760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A1505F7-0DA3-D17B-2188-48BCDCCF64E5}"/>
              </a:ext>
            </a:extLst>
          </p:cNvPr>
          <p:cNvSpPr/>
          <p:nvPr/>
        </p:nvSpPr>
        <p:spPr>
          <a:xfrm>
            <a:off x="1002666" y="2529587"/>
            <a:ext cx="924750" cy="1100289"/>
          </a:xfrm>
          <a:custGeom>
            <a:avLst/>
            <a:gdLst>
              <a:gd name="connsiteX0" fmla="*/ 2381 w 1216819"/>
              <a:gd name="connsiteY0" fmla="*/ 1197769 h 1447800"/>
              <a:gd name="connsiteX1" fmla="*/ 0 w 1216819"/>
              <a:gd name="connsiteY1" fmla="*/ 1447800 h 1447800"/>
              <a:gd name="connsiteX2" fmla="*/ 121444 w 1216819"/>
              <a:gd name="connsiteY2" fmla="*/ 1421606 h 1447800"/>
              <a:gd name="connsiteX3" fmla="*/ 321469 w 1216819"/>
              <a:gd name="connsiteY3" fmla="*/ 1388269 h 1447800"/>
              <a:gd name="connsiteX4" fmla="*/ 414338 w 1216819"/>
              <a:gd name="connsiteY4" fmla="*/ 1359694 h 1447800"/>
              <a:gd name="connsiteX5" fmla="*/ 521494 w 1216819"/>
              <a:gd name="connsiteY5" fmla="*/ 1323975 h 1447800"/>
              <a:gd name="connsiteX6" fmla="*/ 583406 w 1216819"/>
              <a:gd name="connsiteY6" fmla="*/ 1307306 h 1447800"/>
              <a:gd name="connsiteX7" fmla="*/ 695325 w 1216819"/>
              <a:gd name="connsiteY7" fmla="*/ 1278731 h 1447800"/>
              <a:gd name="connsiteX8" fmla="*/ 750094 w 1216819"/>
              <a:gd name="connsiteY8" fmla="*/ 1262062 h 1447800"/>
              <a:gd name="connsiteX9" fmla="*/ 835819 w 1216819"/>
              <a:gd name="connsiteY9" fmla="*/ 1235869 h 1447800"/>
              <a:gd name="connsiteX10" fmla="*/ 892969 w 1216819"/>
              <a:gd name="connsiteY10" fmla="*/ 1195387 h 1447800"/>
              <a:gd name="connsiteX11" fmla="*/ 950119 w 1216819"/>
              <a:gd name="connsiteY11" fmla="*/ 1159669 h 1447800"/>
              <a:gd name="connsiteX12" fmla="*/ 997744 w 1216819"/>
              <a:gd name="connsiteY12" fmla="*/ 1123950 h 1447800"/>
              <a:gd name="connsiteX13" fmla="*/ 1016794 w 1216819"/>
              <a:gd name="connsiteY13" fmla="*/ 1000125 h 1447800"/>
              <a:gd name="connsiteX14" fmla="*/ 1038225 w 1216819"/>
              <a:gd name="connsiteY14" fmla="*/ 904875 h 1447800"/>
              <a:gd name="connsiteX15" fmla="*/ 1064419 w 1216819"/>
              <a:gd name="connsiteY15" fmla="*/ 800100 h 1447800"/>
              <a:gd name="connsiteX16" fmla="*/ 1085850 w 1216819"/>
              <a:gd name="connsiteY16" fmla="*/ 681037 h 1447800"/>
              <a:gd name="connsiteX17" fmla="*/ 1100138 w 1216819"/>
              <a:gd name="connsiteY17" fmla="*/ 597694 h 1447800"/>
              <a:gd name="connsiteX18" fmla="*/ 1116806 w 1216819"/>
              <a:gd name="connsiteY18" fmla="*/ 500062 h 1447800"/>
              <a:gd name="connsiteX19" fmla="*/ 1152525 w 1216819"/>
              <a:gd name="connsiteY19" fmla="*/ 357187 h 1447800"/>
              <a:gd name="connsiteX20" fmla="*/ 1171575 w 1216819"/>
              <a:gd name="connsiteY20" fmla="*/ 238125 h 1447800"/>
              <a:gd name="connsiteX21" fmla="*/ 1193006 w 1216819"/>
              <a:gd name="connsiteY21" fmla="*/ 161925 h 1447800"/>
              <a:gd name="connsiteX22" fmla="*/ 1209675 w 1216819"/>
              <a:gd name="connsiteY22" fmla="*/ 80962 h 1447800"/>
              <a:gd name="connsiteX23" fmla="*/ 1216819 w 1216819"/>
              <a:gd name="connsiteY23" fmla="*/ 38100 h 1447800"/>
              <a:gd name="connsiteX24" fmla="*/ 1121569 w 1216819"/>
              <a:gd name="connsiteY24" fmla="*/ 26194 h 1447800"/>
              <a:gd name="connsiteX25" fmla="*/ 1047750 w 1216819"/>
              <a:gd name="connsiteY25" fmla="*/ 16669 h 1447800"/>
              <a:gd name="connsiteX26" fmla="*/ 964406 w 1216819"/>
              <a:gd name="connsiteY26" fmla="*/ 4762 h 1447800"/>
              <a:gd name="connsiteX27" fmla="*/ 938213 w 1216819"/>
              <a:gd name="connsiteY27" fmla="*/ 0 h 1447800"/>
              <a:gd name="connsiteX28" fmla="*/ 788194 w 1216819"/>
              <a:gd name="connsiteY28" fmla="*/ 621506 h 1447800"/>
              <a:gd name="connsiteX29" fmla="*/ 388144 w 1216819"/>
              <a:gd name="connsiteY29" fmla="*/ 1126331 h 1447800"/>
              <a:gd name="connsiteX30" fmla="*/ 2381 w 1216819"/>
              <a:gd name="connsiteY30" fmla="*/ 1197769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6819" h="1447800">
                <a:moveTo>
                  <a:pt x="2381" y="1197769"/>
                </a:moveTo>
                <a:cubicBezTo>
                  <a:pt x="1587" y="1281113"/>
                  <a:pt x="794" y="1364456"/>
                  <a:pt x="0" y="1447800"/>
                </a:cubicBezTo>
                <a:lnTo>
                  <a:pt x="121444" y="1421606"/>
                </a:lnTo>
                <a:lnTo>
                  <a:pt x="321469" y="1388269"/>
                </a:lnTo>
                <a:lnTo>
                  <a:pt x="414338" y="1359694"/>
                </a:lnTo>
                <a:lnTo>
                  <a:pt x="521494" y="1323975"/>
                </a:lnTo>
                <a:lnTo>
                  <a:pt x="583406" y="1307306"/>
                </a:lnTo>
                <a:lnTo>
                  <a:pt x="695325" y="1278731"/>
                </a:lnTo>
                <a:lnTo>
                  <a:pt x="750094" y="1262062"/>
                </a:lnTo>
                <a:lnTo>
                  <a:pt x="835819" y="1235869"/>
                </a:lnTo>
                <a:lnTo>
                  <a:pt x="892969" y="1195387"/>
                </a:lnTo>
                <a:lnTo>
                  <a:pt x="950119" y="1159669"/>
                </a:lnTo>
                <a:lnTo>
                  <a:pt x="997744" y="1123950"/>
                </a:lnTo>
                <a:lnTo>
                  <a:pt x="1016794" y="1000125"/>
                </a:lnTo>
                <a:lnTo>
                  <a:pt x="1038225" y="904875"/>
                </a:lnTo>
                <a:lnTo>
                  <a:pt x="1064419" y="800100"/>
                </a:lnTo>
                <a:lnTo>
                  <a:pt x="1085850" y="681037"/>
                </a:lnTo>
                <a:lnTo>
                  <a:pt x="1100138" y="597694"/>
                </a:lnTo>
                <a:lnTo>
                  <a:pt x="1116806" y="500062"/>
                </a:lnTo>
                <a:lnTo>
                  <a:pt x="1152525" y="357187"/>
                </a:lnTo>
                <a:lnTo>
                  <a:pt x="1171575" y="238125"/>
                </a:lnTo>
                <a:lnTo>
                  <a:pt x="1193006" y="161925"/>
                </a:lnTo>
                <a:lnTo>
                  <a:pt x="1209675" y="80962"/>
                </a:lnTo>
                <a:lnTo>
                  <a:pt x="1216819" y="38100"/>
                </a:lnTo>
                <a:lnTo>
                  <a:pt x="1121569" y="26194"/>
                </a:lnTo>
                <a:lnTo>
                  <a:pt x="1047750" y="16669"/>
                </a:lnTo>
                <a:lnTo>
                  <a:pt x="964406" y="4762"/>
                </a:lnTo>
                <a:lnTo>
                  <a:pt x="938213" y="0"/>
                </a:lnTo>
                <a:lnTo>
                  <a:pt x="788194" y="621506"/>
                </a:lnTo>
                <a:lnTo>
                  <a:pt x="388144" y="1126331"/>
                </a:lnTo>
                <a:lnTo>
                  <a:pt x="2381" y="1197769"/>
                </a:lnTo>
                <a:close/>
              </a:path>
            </a:pathLst>
          </a:custGeom>
          <a:blipFill>
            <a:blip r:embed="rId7"/>
            <a:stretch>
              <a:fillRect l="-87672" t="-120406" r="-293712" b="-1838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C016453-EA37-7810-E417-0E9A8EF923C4}"/>
              </a:ext>
            </a:extLst>
          </p:cNvPr>
          <p:cNvSpPr/>
          <p:nvPr/>
        </p:nvSpPr>
        <p:spPr>
          <a:xfrm>
            <a:off x="2049397" y="2077167"/>
            <a:ext cx="799882" cy="1210680"/>
          </a:xfrm>
          <a:custGeom>
            <a:avLst/>
            <a:gdLst>
              <a:gd name="connsiteX0" fmla="*/ 128588 w 1052513"/>
              <a:gd name="connsiteY0" fmla="*/ 0 h 1593057"/>
              <a:gd name="connsiteX1" fmla="*/ 521494 w 1052513"/>
              <a:gd name="connsiteY1" fmla="*/ 16669 h 1593057"/>
              <a:gd name="connsiteX2" fmla="*/ 511969 w 1052513"/>
              <a:gd name="connsiteY2" fmla="*/ 83344 h 1593057"/>
              <a:gd name="connsiteX3" fmla="*/ 504825 w 1052513"/>
              <a:gd name="connsiteY3" fmla="*/ 150019 h 1593057"/>
              <a:gd name="connsiteX4" fmla="*/ 488157 w 1052513"/>
              <a:gd name="connsiteY4" fmla="*/ 290513 h 1593057"/>
              <a:gd name="connsiteX5" fmla="*/ 469107 w 1052513"/>
              <a:gd name="connsiteY5" fmla="*/ 352425 h 1593057"/>
              <a:gd name="connsiteX6" fmla="*/ 476250 w 1052513"/>
              <a:gd name="connsiteY6" fmla="*/ 666750 h 1593057"/>
              <a:gd name="connsiteX7" fmla="*/ 619125 w 1052513"/>
              <a:gd name="connsiteY7" fmla="*/ 664369 h 1593057"/>
              <a:gd name="connsiteX8" fmla="*/ 616744 w 1052513"/>
              <a:gd name="connsiteY8" fmla="*/ 785813 h 1593057"/>
              <a:gd name="connsiteX9" fmla="*/ 1052513 w 1052513"/>
              <a:gd name="connsiteY9" fmla="*/ 709613 h 1593057"/>
              <a:gd name="connsiteX10" fmla="*/ 1050132 w 1052513"/>
              <a:gd name="connsiteY10" fmla="*/ 762000 h 1593057"/>
              <a:gd name="connsiteX11" fmla="*/ 862013 w 1052513"/>
              <a:gd name="connsiteY11" fmla="*/ 833438 h 1593057"/>
              <a:gd name="connsiteX12" fmla="*/ 781050 w 1052513"/>
              <a:gd name="connsiteY12" fmla="*/ 795338 h 1593057"/>
              <a:gd name="connsiteX13" fmla="*/ 583407 w 1052513"/>
              <a:gd name="connsiteY13" fmla="*/ 859632 h 1593057"/>
              <a:gd name="connsiteX14" fmla="*/ 721519 w 1052513"/>
              <a:gd name="connsiteY14" fmla="*/ 1519238 h 1593057"/>
              <a:gd name="connsiteX15" fmla="*/ 376238 w 1052513"/>
              <a:gd name="connsiteY15" fmla="*/ 1593057 h 1593057"/>
              <a:gd name="connsiteX16" fmla="*/ 319088 w 1052513"/>
              <a:gd name="connsiteY16" fmla="*/ 1207294 h 1593057"/>
              <a:gd name="connsiteX17" fmla="*/ 150019 w 1052513"/>
              <a:gd name="connsiteY17" fmla="*/ 1226344 h 1593057"/>
              <a:gd name="connsiteX18" fmla="*/ 154782 w 1052513"/>
              <a:gd name="connsiteY18" fmla="*/ 1114425 h 1593057"/>
              <a:gd name="connsiteX19" fmla="*/ 0 w 1052513"/>
              <a:gd name="connsiteY19" fmla="*/ 1114425 h 1593057"/>
              <a:gd name="connsiteX20" fmla="*/ 128588 w 1052513"/>
              <a:gd name="connsiteY20" fmla="*/ 0 h 159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52513" h="1593057">
                <a:moveTo>
                  <a:pt x="128588" y="0"/>
                </a:moveTo>
                <a:lnTo>
                  <a:pt x="521494" y="16669"/>
                </a:lnTo>
                <a:lnTo>
                  <a:pt x="511969" y="83344"/>
                </a:lnTo>
                <a:lnTo>
                  <a:pt x="504825" y="150019"/>
                </a:lnTo>
                <a:lnTo>
                  <a:pt x="488157" y="290513"/>
                </a:lnTo>
                <a:lnTo>
                  <a:pt x="469107" y="352425"/>
                </a:lnTo>
                <a:lnTo>
                  <a:pt x="476250" y="666750"/>
                </a:lnTo>
                <a:lnTo>
                  <a:pt x="619125" y="664369"/>
                </a:lnTo>
                <a:cubicBezTo>
                  <a:pt x="618331" y="704850"/>
                  <a:pt x="617538" y="745332"/>
                  <a:pt x="616744" y="785813"/>
                </a:cubicBezTo>
                <a:lnTo>
                  <a:pt x="1052513" y="709613"/>
                </a:lnTo>
                <a:lnTo>
                  <a:pt x="1050132" y="762000"/>
                </a:lnTo>
                <a:lnTo>
                  <a:pt x="862013" y="833438"/>
                </a:lnTo>
                <a:lnTo>
                  <a:pt x="781050" y="795338"/>
                </a:lnTo>
                <a:lnTo>
                  <a:pt x="583407" y="859632"/>
                </a:lnTo>
                <a:lnTo>
                  <a:pt x="721519" y="1519238"/>
                </a:lnTo>
                <a:lnTo>
                  <a:pt x="376238" y="1593057"/>
                </a:lnTo>
                <a:lnTo>
                  <a:pt x="319088" y="1207294"/>
                </a:lnTo>
                <a:lnTo>
                  <a:pt x="150019" y="1226344"/>
                </a:lnTo>
                <a:lnTo>
                  <a:pt x="154782" y="1114425"/>
                </a:lnTo>
                <a:lnTo>
                  <a:pt x="0" y="1114425"/>
                </a:lnTo>
                <a:lnTo>
                  <a:pt x="128588" y="0"/>
                </a:lnTo>
                <a:close/>
              </a:path>
            </a:pathLst>
          </a:custGeom>
          <a:blipFill>
            <a:blip r:embed="rId7"/>
            <a:stretch>
              <a:fillRect l="-232879" t="-72058" r="-223651" b="-195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CDC535B-C21A-252D-BA80-C405BC4FE9AD}"/>
              </a:ext>
            </a:extLst>
          </p:cNvPr>
          <p:cNvSpPr/>
          <p:nvPr/>
        </p:nvSpPr>
        <p:spPr>
          <a:xfrm>
            <a:off x="2771027" y="2104311"/>
            <a:ext cx="1008598" cy="1109941"/>
          </a:xfrm>
          <a:custGeom>
            <a:avLst/>
            <a:gdLst>
              <a:gd name="connsiteX0" fmla="*/ 209550 w 1327150"/>
              <a:gd name="connsiteY0" fmla="*/ 0 h 1460500"/>
              <a:gd name="connsiteX1" fmla="*/ 209550 w 1327150"/>
              <a:gd name="connsiteY1" fmla="*/ 454025 h 1460500"/>
              <a:gd name="connsiteX2" fmla="*/ 996950 w 1327150"/>
              <a:gd name="connsiteY2" fmla="*/ 295275 h 1460500"/>
              <a:gd name="connsiteX3" fmla="*/ 1089025 w 1327150"/>
              <a:gd name="connsiteY3" fmla="*/ 701675 h 1460500"/>
              <a:gd name="connsiteX4" fmla="*/ 1174750 w 1327150"/>
              <a:gd name="connsiteY4" fmla="*/ 679450 h 1460500"/>
              <a:gd name="connsiteX5" fmla="*/ 1257300 w 1327150"/>
              <a:gd name="connsiteY5" fmla="*/ 996950 h 1460500"/>
              <a:gd name="connsiteX6" fmla="*/ 1168400 w 1327150"/>
              <a:gd name="connsiteY6" fmla="*/ 1022350 h 1460500"/>
              <a:gd name="connsiteX7" fmla="*/ 1171575 w 1327150"/>
              <a:gd name="connsiteY7" fmla="*/ 1066800 h 1460500"/>
              <a:gd name="connsiteX8" fmla="*/ 527050 w 1327150"/>
              <a:gd name="connsiteY8" fmla="*/ 1273175 h 1460500"/>
              <a:gd name="connsiteX9" fmla="*/ 412750 w 1327150"/>
              <a:gd name="connsiteY9" fmla="*/ 1165225 h 1460500"/>
              <a:gd name="connsiteX10" fmla="*/ 22225 w 1327150"/>
              <a:gd name="connsiteY10" fmla="*/ 1250950 h 1460500"/>
              <a:gd name="connsiteX11" fmla="*/ 0 w 1327150"/>
              <a:gd name="connsiteY11" fmla="*/ 1460500 h 1460500"/>
              <a:gd name="connsiteX12" fmla="*/ 1327150 w 1327150"/>
              <a:gd name="connsiteY12" fmla="*/ 1168400 h 1460500"/>
              <a:gd name="connsiteX13" fmla="*/ 1244600 w 1327150"/>
              <a:gd name="connsiteY13" fmla="*/ 31750 h 1460500"/>
              <a:gd name="connsiteX14" fmla="*/ 209550 w 1327150"/>
              <a:gd name="connsiteY14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27150" h="1460500">
                <a:moveTo>
                  <a:pt x="209550" y="0"/>
                </a:moveTo>
                <a:lnTo>
                  <a:pt x="209550" y="454025"/>
                </a:lnTo>
                <a:lnTo>
                  <a:pt x="996950" y="295275"/>
                </a:lnTo>
                <a:lnTo>
                  <a:pt x="1089025" y="701675"/>
                </a:lnTo>
                <a:lnTo>
                  <a:pt x="1174750" y="679450"/>
                </a:lnTo>
                <a:lnTo>
                  <a:pt x="1257300" y="996950"/>
                </a:lnTo>
                <a:lnTo>
                  <a:pt x="1168400" y="1022350"/>
                </a:lnTo>
                <a:lnTo>
                  <a:pt x="1171575" y="1066800"/>
                </a:lnTo>
                <a:lnTo>
                  <a:pt x="527050" y="1273175"/>
                </a:lnTo>
                <a:lnTo>
                  <a:pt x="412750" y="1165225"/>
                </a:lnTo>
                <a:lnTo>
                  <a:pt x="22225" y="1250950"/>
                </a:lnTo>
                <a:lnTo>
                  <a:pt x="0" y="1460500"/>
                </a:lnTo>
                <a:lnTo>
                  <a:pt x="1327150" y="1168400"/>
                </a:lnTo>
                <a:lnTo>
                  <a:pt x="1244600" y="31750"/>
                </a:lnTo>
                <a:lnTo>
                  <a:pt x="209550" y="0"/>
                </a:lnTo>
                <a:close/>
              </a:path>
            </a:pathLst>
          </a:custGeom>
          <a:blipFill>
            <a:blip r:embed="rId7"/>
            <a:stretch>
              <a:fillRect l="-255562" t="-81045" r="-85801" b="-2197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559422C-CFFF-A4E2-D1C2-810AC6F2AEFB}"/>
              </a:ext>
            </a:extLst>
          </p:cNvPr>
          <p:cNvSpPr/>
          <p:nvPr/>
        </p:nvSpPr>
        <p:spPr>
          <a:xfrm>
            <a:off x="726281" y="1204913"/>
            <a:ext cx="595313" cy="688181"/>
          </a:xfrm>
          <a:custGeom>
            <a:avLst/>
            <a:gdLst>
              <a:gd name="connsiteX0" fmla="*/ 0 w 595313"/>
              <a:gd name="connsiteY0" fmla="*/ 2381 h 688181"/>
              <a:gd name="connsiteX1" fmla="*/ 471488 w 595313"/>
              <a:gd name="connsiteY1" fmla="*/ 688181 h 688181"/>
              <a:gd name="connsiteX2" fmla="*/ 595313 w 595313"/>
              <a:gd name="connsiteY2" fmla="*/ 0 h 688181"/>
              <a:gd name="connsiteX3" fmla="*/ 0 w 595313"/>
              <a:gd name="connsiteY3" fmla="*/ 2381 h 68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13" h="688181">
                <a:moveTo>
                  <a:pt x="0" y="2381"/>
                </a:moveTo>
                <a:lnTo>
                  <a:pt x="471488" y="688181"/>
                </a:lnTo>
                <a:lnTo>
                  <a:pt x="595313" y="0"/>
                </a:lnTo>
                <a:lnTo>
                  <a:pt x="0" y="2381"/>
                </a:lnTo>
                <a:close/>
              </a:path>
            </a:pathLst>
          </a:custGeom>
          <a:blipFill>
            <a:blip r:embed="rId8"/>
            <a:stretch>
              <a:fillRect l="-90811" t="-21" r="-557686" b="-5460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DD7C35C-BD63-AE90-279E-0684F15AD4CB}"/>
              </a:ext>
            </a:extLst>
          </p:cNvPr>
          <p:cNvSpPr/>
          <p:nvPr/>
        </p:nvSpPr>
        <p:spPr>
          <a:xfrm>
            <a:off x="1319213" y="1204913"/>
            <a:ext cx="507206" cy="428625"/>
          </a:xfrm>
          <a:custGeom>
            <a:avLst/>
            <a:gdLst>
              <a:gd name="connsiteX0" fmla="*/ 71437 w 507206"/>
              <a:gd name="connsiteY0" fmla="*/ 2381 h 428625"/>
              <a:gd name="connsiteX1" fmla="*/ 0 w 507206"/>
              <a:gd name="connsiteY1" fmla="*/ 428625 h 428625"/>
              <a:gd name="connsiteX2" fmla="*/ 507206 w 507206"/>
              <a:gd name="connsiteY2" fmla="*/ 292893 h 428625"/>
              <a:gd name="connsiteX3" fmla="*/ 447675 w 507206"/>
              <a:gd name="connsiteY3" fmla="*/ 180975 h 428625"/>
              <a:gd name="connsiteX4" fmla="*/ 404812 w 507206"/>
              <a:gd name="connsiteY4" fmla="*/ 119062 h 428625"/>
              <a:gd name="connsiteX5" fmla="*/ 364331 w 507206"/>
              <a:gd name="connsiteY5" fmla="*/ 73818 h 428625"/>
              <a:gd name="connsiteX6" fmla="*/ 307181 w 507206"/>
              <a:gd name="connsiteY6" fmla="*/ 0 h 428625"/>
              <a:gd name="connsiteX7" fmla="*/ 71437 w 507206"/>
              <a:gd name="connsiteY7" fmla="*/ 238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206" h="428625">
                <a:moveTo>
                  <a:pt x="71437" y="2381"/>
                </a:moveTo>
                <a:lnTo>
                  <a:pt x="0" y="428625"/>
                </a:lnTo>
                <a:lnTo>
                  <a:pt x="507206" y="292893"/>
                </a:lnTo>
                <a:lnTo>
                  <a:pt x="447675" y="180975"/>
                </a:lnTo>
                <a:lnTo>
                  <a:pt x="404812" y="119062"/>
                </a:lnTo>
                <a:lnTo>
                  <a:pt x="364331" y="73818"/>
                </a:lnTo>
                <a:lnTo>
                  <a:pt x="307181" y="0"/>
                </a:lnTo>
                <a:lnTo>
                  <a:pt x="71437" y="2381"/>
                </a:lnTo>
                <a:close/>
              </a:path>
            </a:pathLst>
          </a:custGeom>
          <a:blipFill dpi="0" rotWithShape="0">
            <a:blip r:embed="rId8"/>
            <a:srcRect/>
            <a:stretch>
              <a:fillRect l="-223493" t="-32" r="-555339" b="-9373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4A3A7DA-61EB-6F80-4C3E-A10D4C720DAF}"/>
              </a:ext>
            </a:extLst>
          </p:cNvPr>
          <p:cNvSpPr/>
          <p:nvPr/>
        </p:nvSpPr>
        <p:spPr>
          <a:xfrm>
            <a:off x="1181100" y="1500188"/>
            <a:ext cx="800100" cy="1033462"/>
          </a:xfrm>
          <a:custGeom>
            <a:avLst/>
            <a:gdLst>
              <a:gd name="connsiteX0" fmla="*/ 0 w 800100"/>
              <a:gd name="connsiteY0" fmla="*/ 921543 h 1033462"/>
              <a:gd name="connsiteX1" fmla="*/ 697706 w 800100"/>
              <a:gd name="connsiteY1" fmla="*/ 1033462 h 1033462"/>
              <a:gd name="connsiteX2" fmla="*/ 745331 w 800100"/>
              <a:gd name="connsiteY2" fmla="*/ 995362 h 1033462"/>
              <a:gd name="connsiteX3" fmla="*/ 800100 w 800100"/>
              <a:gd name="connsiteY3" fmla="*/ 328612 h 1033462"/>
              <a:gd name="connsiteX4" fmla="*/ 659606 w 800100"/>
              <a:gd name="connsiteY4" fmla="*/ 0 h 1033462"/>
              <a:gd name="connsiteX5" fmla="*/ 128588 w 800100"/>
              <a:gd name="connsiteY5" fmla="*/ 142875 h 1033462"/>
              <a:gd name="connsiteX6" fmla="*/ 0 w 800100"/>
              <a:gd name="connsiteY6" fmla="*/ 921543 h 1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0100" h="1033462">
                <a:moveTo>
                  <a:pt x="0" y="921543"/>
                </a:moveTo>
                <a:lnTo>
                  <a:pt x="697706" y="1033462"/>
                </a:lnTo>
                <a:lnTo>
                  <a:pt x="745331" y="995362"/>
                </a:lnTo>
                <a:lnTo>
                  <a:pt x="800100" y="328612"/>
                </a:lnTo>
                <a:lnTo>
                  <a:pt x="659606" y="0"/>
                </a:lnTo>
                <a:lnTo>
                  <a:pt x="128588" y="142875"/>
                </a:lnTo>
                <a:lnTo>
                  <a:pt x="0" y="921543"/>
                </a:lnTo>
                <a:close/>
              </a:path>
            </a:pathLst>
          </a:custGeom>
          <a:blipFill dpi="0" rotWithShape="0">
            <a:blip r:embed="rId8"/>
            <a:srcRect/>
            <a:stretch>
              <a:fillRect l="-123559" t="-27881" r="-332041" b="-301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048EA46-9DBF-E139-DC68-8FE0CF1A8FA7}"/>
              </a:ext>
            </a:extLst>
          </p:cNvPr>
          <p:cNvSpPr/>
          <p:nvPr/>
        </p:nvSpPr>
        <p:spPr>
          <a:xfrm>
            <a:off x="1978819" y="1269206"/>
            <a:ext cx="2459831" cy="881063"/>
          </a:xfrm>
          <a:custGeom>
            <a:avLst/>
            <a:gdLst>
              <a:gd name="connsiteX0" fmla="*/ 0 w 2459831"/>
              <a:gd name="connsiteY0" fmla="*/ 0 h 881063"/>
              <a:gd name="connsiteX1" fmla="*/ 171450 w 2459831"/>
              <a:gd name="connsiteY1" fmla="*/ 797719 h 881063"/>
              <a:gd name="connsiteX2" fmla="*/ 2440781 w 2459831"/>
              <a:gd name="connsiteY2" fmla="*/ 881063 h 881063"/>
              <a:gd name="connsiteX3" fmla="*/ 2459831 w 2459831"/>
              <a:gd name="connsiteY3" fmla="*/ 650082 h 881063"/>
              <a:gd name="connsiteX4" fmla="*/ 2409825 w 2459831"/>
              <a:gd name="connsiteY4" fmla="*/ 35719 h 881063"/>
              <a:gd name="connsiteX5" fmla="*/ 0 w 2459831"/>
              <a:gd name="connsiteY5" fmla="*/ 0 h 88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9831" h="881063">
                <a:moveTo>
                  <a:pt x="0" y="0"/>
                </a:moveTo>
                <a:lnTo>
                  <a:pt x="171450" y="797719"/>
                </a:lnTo>
                <a:lnTo>
                  <a:pt x="2440781" y="881063"/>
                </a:lnTo>
                <a:lnTo>
                  <a:pt x="2459831" y="650082"/>
                </a:lnTo>
                <a:lnTo>
                  <a:pt x="2409825" y="357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2834" t="-7313" r="-8313" b="-39735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B6C8C6-A627-DA3C-7FE7-061D99E6F2A4}"/>
              </a:ext>
            </a:extLst>
          </p:cNvPr>
          <p:cNvSpPr/>
          <p:nvPr/>
        </p:nvSpPr>
        <p:spPr>
          <a:xfrm>
            <a:off x="2431256" y="2116931"/>
            <a:ext cx="488157" cy="552450"/>
          </a:xfrm>
          <a:custGeom>
            <a:avLst/>
            <a:gdLst>
              <a:gd name="connsiteX0" fmla="*/ 38100 w 488157"/>
              <a:gd name="connsiteY0" fmla="*/ 0 h 552450"/>
              <a:gd name="connsiteX1" fmla="*/ 2382 w 488157"/>
              <a:gd name="connsiteY1" fmla="*/ 250032 h 552450"/>
              <a:gd name="connsiteX2" fmla="*/ 0 w 488157"/>
              <a:gd name="connsiteY2" fmla="*/ 450057 h 552450"/>
              <a:gd name="connsiteX3" fmla="*/ 104775 w 488157"/>
              <a:gd name="connsiteY3" fmla="*/ 447675 h 552450"/>
              <a:gd name="connsiteX4" fmla="*/ 114300 w 488157"/>
              <a:gd name="connsiteY4" fmla="*/ 552450 h 552450"/>
              <a:gd name="connsiteX5" fmla="*/ 414338 w 488157"/>
              <a:gd name="connsiteY5" fmla="*/ 497682 h 552450"/>
              <a:gd name="connsiteX6" fmla="*/ 426244 w 488157"/>
              <a:gd name="connsiteY6" fmla="*/ 323850 h 552450"/>
              <a:gd name="connsiteX7" fmla="*/ 488157 w 488157"/>
              <a:gd name="connsiteY7" fmla="*/ 321469 h 552450"/>
              <a:gd name="connsiteX8" fmla="*/ 485775 w 488157"/>
              <a:gd name="connsiteY8" fmla="*/ 19050 h 552450"/>
              <a:gd name="connsiteX9" fmla="*/ 38100 w 488157"/>
              <a:gd name="connsiteY9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157" h="552450">
                <a:moveTo>
                  <a:pt x="38100" y="0"/>
                </a:moveTo>
                <a:lnTo>
                  <a:pt x="2382" y="250032"/>
                </a:lnTo>
                <a:lnTo>
                  <a:pt x="0" y="450057"/>
                </a:lnTo>
                <a:lnTo>
                  <a:pt x="104775" y="447675"/>
                </a:lnTo>
                <a:lnTo>
                  <a:pt x="114300" y="552450"/>
                </a:lnTo>
                <a:lnTo>
                  <a:pt x="414338" y="497682"/>
                </a:lnTo>
                <a:lnTo>
                  <a:pt x="426244" y="323850"/>
                </a:lnTo>
                <a:lnTo>
                  <a:pt x="488157" y="321469"/>
                </a:lnTo>
                <a:lnTo>
                  <a:pt x="485775" y="19050"/>
                </a:lnTo>
                <a:lnTo>
                  <a:pt x="38100" y="0"/>
                </a:lnTo>
                <a:close/>
              </a:path>
            </a:pathLst>
          </a:custGeom>
          <a:blipFill dpi="0" rotWithShape="0">
            <a:blip r:embed="rId8"/>
            <a:srcRect/>
            <a:stretch>
              <a:fillRect l="-460135" t="-165111" r="-352666" b="-5397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EF41D7-A126-B270-0797-8F6AD544110B}"/>
              </a:ext>
            </a:extLst>
          </p:cNvPr>
          <p:cNvSpPr/>
          <p:nvPr/>
        </p:nvSpPr>
        <p:spPr>
          <a:xfrm>
            <a:off x="1990725" y="2926556"/>
            <a:ext cx="338138" cy="435769"/>
          </a:xfrm>
          <a:custGeom>
            <a:avLst/>
            <a:gdLst>
              <a:gd name="connsiteX0" fmla="*/ 40481 w 338138"/>
              <a:gd name="connsiteY0" fmla="*/ 0 h 435769"/>
              <a:gd name="connsiteX1" fmla="*/ 0 w 338138"/>
              <a:gd name="connsiteY1" fmla="*/ 297657 h 435769"/>
              <a:gd name="connsiteX2" fmla="*/ 47625 w 338138"/>
              <a:gd name="connsiteY2" fmla="*/ 435769 h 435769"/>
              <a:gd name="connsiteX3" fmla="*/ 338138 w 338138"/>
              <a:gd name="connsiteY3" fmla="*/ 366713 h 435769"/>
              <a:gd name="connsiteX4" fmla="*/ 285750 w 338138"/>
              <a:gd name="connsiteY4" fmla="*/ 83344 h 435769"/>
              <a:gd name="connsiteX5" fmla="*/ 164306 w 338138"/>
              <a:gd name="connsiteY5" fmla="*/ 95250 h 435769"/>
              <a:gd name="connsiteX6" fmla="*/ 159544 w 338138"/>
              <a:gd name="connsiteY6" fmla="*/ 16669 h 435769"/>
              <a:gd name="connsiteX7" fmla="*/ 40481 w 338138"/>
              <a:gd name="connsiteY7" fmla="*/ 0 h 43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8138" h="435769">
                <a:moveTo>
                  <a:pt x="40481" y="0"/>
                </a:moveTo>
                <a:lnTo>
                  <a:pt x="0" y="297657"/>
                </a:lnTo>
                <a:lnTo>
                  <a:pt x="47625" y="435769"/>
                </a:lnTo>
                <a:lnTo>
                  <a:pt x="338138" y="366713"/>
                </a:lnTo>
                <a:lnTo>
                  <a:pt x="285750" y="83344"/>
                </a:lnTo>
                <a:lnTo>
                  <a:pt x="164306" y="95250"/>
                </a:lnTo>
                <a:lnTo>
                  <a:pt x="159544" y="16669"/>
                </a:lnTo>
                <a:lnTo>
                  <a:pt x="40481" y="0"/>
                </a:lnTo>
                <a:close/>
              </a:path>
            </a:pathLst>
          </a:custGeom>
          <a:blipFill>
            <a:blip r:embed="rId8"/>
            <a:stretch>
              <a:fillRect l="-533830" t="-395577" r="-684415" b="-5252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38F801B-1C8E-CA41-3E00-33AC07ECA912}"/>
              </a:ext>
            </a:extLst>
          </p:cNvPr>
          <p:cNvSpPr/>
          <p:nvPr/>
        </p:nvSpPr>
        <p:spPr>
          <a:xfrm>
            <a:off x="2519363" y="2352675"/>
            <a:ext cx="1188243" cy="895350"/>
          </a:xfrm>
          <a:custGeom>
            <a:avLst/>
            <a:gdLst>
              <a:gd name="connsiteX0" fmla="*/ 0 w 1188243"/>
              <a:gd name="connsiteY0" fmla="*/ 378619 h 895350"/>
              <a:gd name="connsiteX1" fmla="*/ 102393 w 1188243"/>
              <a:gd name="connsiteY1" fmla="*/ 895350 h 895350"/>
              <a:gd name="connsiteX2" fmla="*/ 242887 w 1188243"/>
              <a:gd name="connsiteY2" fmla="*/ 857250 h 895350"/>
              <a:gd name="connsiteX3" fmla="*/ 254793 w 1188243"/>
              <a:gd name="connsiteY3" fmla="*/ 678656 h 895350"/>
              <a:gd name="connsiteX4" fmla="*/ 597693 w 1188243"/>
              <a:gd name="connsiteY4" fmla="*/ 602456 h 895350"/>
              <a:gd name="connsiteX5" fmla="*/ 657225 w 1188243"/>
              <a:gd name="connsiteY5" fmla="*/ 688181 h 895350"/>
              <a:gd name="connsiteX6" fmla="*/ 1123950 w 1188243"/>
              <a:gd name="connsiteY6" fmla="*/ 564356 h 895350"/>
              <a:gd name="connsiteX7" fmla="*/ 1114425 w 1188243"/>
              <a:gd name="connsiteY7" fmla="*/ 511969 h 895350"/>
              <a:gd name="connsiteX8" fmla="*/ 1188243 w 1188243"/>
              <a:gd name="connsiteY8" fmla="*/ 492919 h 895350"/>
              <a:gd name="connsiteX9" fmla="*/ 1143000 w 1188243"/>
              <a:gd name="connsiteY9" fmla="*/ 292894 h 895350"/>
              <a:gd name="connsiteX10" fmla="*/ 1062037 w 1188243"/>
              <a:gd name="connsiteY10" fmla="*/ 304800 h 895350"/>
              <a:gd name="connsiteX11" fmla="*/ 997743 w 1188243"/>
              <a:gd name="connsiteY11" fmla="*/ 0 h 895350"/>
              <a:gd name="connsiteX12" fmla="*/ 350043 w 1188243"/>
              <a:gd name="connsiteY12" fmla="*/ 128588 h 895350"/>
              <a:gd name="connsiteX13" fmla="*/ 357187 w 1188243"/>
              <a:gd name="connsiteY13" fmla="*/ 304800 h 895350"/>
              <a:gd name="connsiteX14" fmla="*/ 200025 w 1188243"/>
              <a:gd name="connsiteY14" fmla="*/ 373856 h 895350"/>
              <a:gd name="connsiteX15" fmla="*/ 130968 w 1188243"/>
              <a:gd name="connsiteY15" fmla="*/ 354806 h 895350"/>
              <a:gd name="connsiteX16" fmla="*/ 0 w 1188243"/>
              <a:gd name="connsiteY16" fmla="*/ 378619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88243" h="895350">
                <a:moveTo>
                  <a:pt x="0" y="378619"/>
                </a:moveTo>
                <a:lnTo>
                  <a:pt x="102393" y="895350"/>
                </a:lnTo>
                <a:lnTo>
                  <a:pt x="242887" y="857250"/>
                </a:lnTo>
                <a:lnTo>
                  <a:pt x="254793" y="678656"/>
                </a:lnTo>
                <a:lnTo>
                  <a:pt x="597693" y="602456"/>
                </a:lnTo>
                <a:lnTo>
                  <a:pt x="657225" y="688181"/>
                </a:lnTo>
                <a:lnTo>
                  <a:pt x="1123950" y="564356"/>
                </a:lnTo>
                <a:lnTo>
                  <a:pt x="1114425" y="511969"/>
                </a:lnTo>
                <a:lnTo>
                  <a:pt x="1188243" y="492919"/>
                </a:lnTo>
                <a:lnTo>
                  <a:pt x="1143000" y="292894"/>
                </a:lnTo>
                <a:lnTo>
                  <a:pt x="1062037" y="304800"/>
                </a:lnTo>
                <a:lnTo>
                  <a:pt x="997743" y="0"/>
                </a:lnTo>
                <a:lnTo>
                  <a:pt x="350043" y="128588"/>
                </a:lnTo>
                <a:lnTo>
                  <a:pt x="357187" y="304800"/>
                </a:lnTo>
                <a:lnTo>
                  <a:pt x="200025" y="373856"/>
                </a:lnTo>
                <a:lnTo>
                  <a:pt x="130968" y="354806"/>
                </a:lnTo>
                <a:lnTo>
                  <a:pt x="0" y="378619"/>
                </a:lnTo>
                <a:close/>
              </a:path>
            </a:pathLst>
          </a:custGeom>
          <a:blipFill dpi="0" rotWithShape="0">
            <a:blip r:embed="rId8"/>
            <a:srcRect/>
            <a:stretch>
              <a:fillRect l="-196413" t="-128170" r="-78586" b="-2684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76DAA02-E54D-F69D-93E2-3A87AB03E5B3}"/>
              </a:ext>
            </a:extLst>
          </p:cNvPr>
          <p:cNvSpPr/>
          <p:nvPr/>
        </p:nvSpPr>
        <p:spPr>
          <a:xfrm>
            <a:off x="3731419" y="2140744"/>
            <a:ext cx="352425" cy="802481"/>
          </a:xfrm>
          <a:custGeom>
            <a:avLst/>
            <a:gdLst>
              <a:gd name="connsiteX0" fmla="*/ 0 w 352425"/>
              <a:gd name="connsiteY0" fmla="*/ 11906 h 802481"/>
              <a:gd name="connsiteX1" fmla="*/ 57150 w 352425"/>
              <a:gd name="connsiteY1" fmla="*/ 802481 h 802481"/>
              <a:gd name="connsiteX2" fmla="*/ 352425 w 352425"/>
              <a:gd name="connsiteY2" fmla="*/ 792956 h 802481"/>
              <a:gd name="connsiteX3" fmla="*/ 285750 w 352425"/>
              <a:gd name="connsiteY3" fmla="*/ 52387 h 802481"/>
              <a:gd name="connsiteX4" fmla="*/ 223837 w 352425"/>
              <a:gd name="connsiteY4" fmla="*/ 57150 h 802481"/>
              <a:gd name="connsiteX5" fmla="*/ 238125 w 352425"/>
              <a:gd name="connsiteY5" fmla="*/ 0 h 802481"/>
              <a:gd name="connsiteX6" fmla="*/ 0 w 352425"/>
              <a:gd name="connsiteY6" fmla="*/ 11906 h 80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425" h="802481">
                <a:moveTo>
                  <a:pt x="0" y="11906"/>
                </a:moveTo>
                <a:lnTo>
                  <a:pt x="57150" y="802481"/>
                </a:lnTo>
                <a:lnTo>
                  <a:pt x="352425" y="792956"/>
                </a:lnTo>
                <a:lnTo>
                  <a:pt x="285750" y="52387"/>
                </a:lnTo>
                <a:lnTo>
                  <a:pt x="223837" y="57150"/>
                </a:lnTo>
                <a:lnTo>
                  <a:pt x="238125" y="0"/>
                </a:lnTo>
                <a:lnTo>
                  <a:pt x="0" y="11906"/>
                </a:lnTo>
                <a:close/>
              </a:path>
            </a:pathLst>
          </a:custGeom>
          <a:blipFill>
            <a:blip r:embed="rId8"/>
            <a:stretch>
              <a:fillRect l="-1006107" t="-116639" r="-154730" b="-337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D65CF0B-73E2-C3D1-B055-089964D38F60}"/>
              </a:ext>
            </a:extLst>
          </p:cNvPr>
          <p:cNvSpPr/>
          <p:nvPr/>
        </p:nvSpPr>
        <p:spPr>
          <a:xfrm>
            <a:off x="4074319" y="2152650"/>
            <a:ext cx="381000" cy="835819"/>
          </a:xfrm>
          <a:custGeom>
            <a:avLst/>
            <a:gdLst>
              <a:gd name="connsiteX0" fmla="*/ 0 w 381000"/>
              <a:gd name="connsiteY0" fmla="*/ 0 h 835819"/>
              <a:gd name="connsiteX1" fmla="*/ 26194 w 381000"/>
              <a:gd name="connsiteY1" fmla="*/ 804863 h 835819"/>
              <a:gd name="connsiteX2" fmla="*/ 378619 w 381000"/>
              <a:gd name="connsiteY2" fmla="*/ 835819 h 835819"/>
              <a:gd name="connsiteX3" fmla="*/ 381000 w 381000"/>
              <a:gd name="connsiteY3" fmla="*/ 695325 h 835819"/>
              <a:gd name="connsiteX4" fmla="*/ 376237 w 381000"/>
              <a:gd name="connsiteY4" fmla="*/ 609600 h 835819"/>
              <a:gd name="connsiteX5" fmla="*/ 364331 w 381000"/>
              <a:gd name="connsiteY5" fmla="*/ 421481 h 835819"/>
              <a:gd name="connsiteX6" fmla="*/ 342900 w 381000"/>
              <a:gd name="connsiteY6" fmla="*/ 280988 h 835819"/>
              <a:gd name="connsiteX7" fmla="*/ 323850 w 381000"/>
              <a:gd name="connsiteY7" fmla="*/ 7144 h 835819"/>
              <a:gd name="connsiteX8" fmla="*/ 0 w 381000"/>
              <a:gd name="connsiteY8" fmla="*/ 0 h 83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" h="835819">
                <a:moveTo>
                  <a:pt x="0" y="0"/>
                </a:moveTo>
                <a:lnTo>
                  <a:pt x="26194" y="804863"/>
                </a:lnTo>
                <a:lnTo>
                  <a:pt x="378619" y="835819"/>
                </a:lnTo>
                <a:cubicBezTo>
                  <a:pt x="379413" y="788988"/>
                  <a:pt x="380206" y="742156"/>
                  <a:pt x="381000" y="695325"/>
                </a:cubicBezTo>
                <a:lnTo>
                  <a:pt x="376237" y="609600"/>
                </a:lnTo>
                <a:lnTo>
                  <a:pt x="364331" y="421481"/>
                </a:lnTo>
                <a:lnTo>
                  <a:pt x="342900" y="280988"/>
                </a:lnTo>
                <a:lnTo>
                  <a:pt x="323850" y="71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20235" t="-113408" r="-49292" b="-3185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3FE0787-24FF-9CFB-D60B-5559C9538A77}"/>
              </a:ext>
            </a:extLst>
          </p:cNvPr>
          <p:cNvSpPr/>
          <p:nvPr/>
        </p:nvSpPr>
        <p:spPr>
          <a:xfrm>
            <a:off x="175437" y="3652284"/>
            <a:ext cx="611372" cy="1924493"/>
          </a:xfrm>
          <a:custGeom>
            <a:avLst/>
            <a:gdLst>
              <a:gd name="connsiteX0" fmla="*/ 5316 w 611372"/>
              <a:gd name="connsiteY0" fmla="*/ 0 h 1924493"/>
              <a:gd name="connsiteX1" fmla="*/ 611372 w 611372"/>
              <a:gd name="connsiteY1" fmla="*/ 122274 h 1924493"/>
              <a:gd name="connsiteX2" fmla="*/ 318977 w 611372"/>
              <a:gd name="connsiteY2" fmla="*/ 1924493 h 1924493"/>
              <a:gd name="connsiteX3" fmla="*/ 0 w 611372"/>
              <a:gd name="connsiteY3" fmla="*/ 1871330 h 1924493"/>
              <a:gd name="connsiteX4" fmla="*/ 5316 w 611372"/>
              <a:gd name="connsiteY4" fmla="*/ 0 h 192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372" h="1924493">
                <a:moveTo>
                  <a:pt x="5316" y="0"/>
                </a:moveTo>
                <a:lnTo>
                  <a:pt x="611372" y="122274"/>
                </a:lnTo>
                <a:lnTo>
                  <a:pt x="318977" y="1924493"/>
                </a:lnTo>
                <a:lnTo>
                  <a:pt x="0" y="1871330"/>
                </a:lnTo>
                <a:lnTo>
                  <a:pt x="5316" y="0"/>
                </a:lnTo>
                <a:close/>
              </a:path>
            </a:pathLst>
          </a:custGeom>
          <a:blipFill>
            <a:blip r:embed="rId8"/>
            <a:stretch>
              <a:fillRect l="383" t="-127282" r="-630764" b="-38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6B13A0F-BF5F-E88F-098F-AD369D27BBEB}"/>
              </a:ext>
            </a:extLst>
          </p:cNvPr>
          <p:cNvSpPr/>
          <p:nvPr/>
        </p:nvSpPr>
        <p:spPr>
          <a:xfrm>
            <a:off x="675167" y="3641651"/>
            <a:ext cx="1073889" cy="1180214"/>
          </a:xfrm>
          <a:custGeom>
            <a:avLst/>
            <a:gdLst>
              <a:gd name="connsiteX0" fmla="*/ 802759 w 1073889"/>
              <a:gd name="connsiteY0" fmla="*/ 1180214 h 1180214"/>
              <a:gd name="connsiteX1" fmla="*/ 1073889 w 1073889"/>
              <a:gd name="connsiteY1" fmla="*/ 0 h 1180214"/>
              <a:gd name="connsiteX2" fmla="*/ 494414 w 1073889"/>
              <a:gd name="connsiteY2" fmla="*/ 85061 h 1180214"/>
              <a:gd name="connsiteX3" fmla="*/ 111642 w 1073889"/>
              <a:gd name="connsiteY3" fmla="*/ 138223 h 1180214"/>
              <a:gd name="connsiteX4" fmla="*/ 0 w 1073889"/>
              <a:gd name="connsiteY4" fmla="*/ 1010093 h 1180214"/>
              <a:gd name="connsiteX5" fmla="*/ 802759 w 1073889"/>
              <a:gd name="connsiteY5" fmla="*/ 1180214 h 11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3889" h="1180214">
                <a:moveTo>
                  <a:pt x="802759" y="1180214"/>
                </a:moveTo>
                <a:lnTo>
                  <a:pt x="1073889" y="0"/>
                </a:lnTo>
                <a:lnTo>
                  <a:pt x="494414" y="85061"/>
                </a:lnTo>
                <a:lnTo>
                  <a:pt x="111642" y="138223"/>
                </a:lnTo>
                <a:lnTo>
                  <a:pt x="0" y="1010093"/>
                </a:lnTo>
                <a:lnTo>
                  <a:pt x="802759" y="1180214"/>
                </a:lnTo>
                <a:close/>
              </a:path>
            </a:pathLst>
          </a:custGeom>
          <a:blipFill>
            <a:blip r:embed="rId8"/>
            <a:stretch>
              <a:fillRect l="-46535" t="-206478" r="-268544" b="-70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E666399-7492-703D-9EA8-11B11A8EAF2B}"/>
              </a:ext>
            </a:extLst>
          </p:cNvPr>
          <p:cNvSpPr/>
          <p:nvPr/>
        </p:nvSpPr>
        <p:spPr>
          <a:xfrm>
            <a:off x="520995" y="4662377"/>
            <a:ext cx="951614" cy="988828"/>
          </a:xfrm>
          <a:custGeom>
            <a:avLst/>
            <a:gdLst>
              <a:gd name="connsiteX0" fmla="*/ 0 w 951614"/>
              <a:gd name="connsiteY0" fmla="*/ 903767 h 988828"/>
              <a:gd name="connsiteX1" fmla="*/ 350875 w 951614"/>
              <a:gd name="connsiteY1" fmla="*/ 983511 h 988828"/>
              <a:gd name="connsiteX2" fmla="*/ 829340 w 951614"/>
              <a:gd name="connsiteY2" fmla="*/ 988828 h 988828"/>
              <a:gd name="connsiteX3" fmla="*/ 951614 w 951614"/>
              <a:gd name="connsiteY3" fmla="*/ 196702 h 988828"/>
              <a:gd name="connsiteX4" fmla="*/ 143540 w 951614"/>
              <a:gd name="connsiteY4" fmla="*/ 0 h 988828"/>
              <a:gd name="connsiteX5" fmla="*/ 0 w 951614"/>
              <a:gd name="connsiteY5" fmla="*/ 903767 h 98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1614" h="988828">
                <a:moveTo>
                  <a:pt x="0" y="903767"/>
                </a:moveTo>
                <a:lnTo>
                  <a:pt x="350875" y="983511"/>
                </a:lnTo>
                <a:lnTo>
                  <a:pt x="829340" y="988828"/>
                </a:lnTo>
                <a:lnTo>
                  <a:pt x="951614" y="196702"/>
                </a:lnTo>
                <a:lnTo>
                  <a:pt x="143540" y="0"/>
                </a:lnTo>
                <a:lnTo>
                  <a:pt x="0" y="903767"/>
                </a:lnTo>
                <a:close/>
              </a:path>
            </a:pathLst>
          </a:custGeom>
          <a:blipFill>
            <a:blip r:embed="rId8"/>
            <a:stretch>
              <a:fillRect l="-35241" t="-349666" r="-3331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A2E89D-B206-34E0-509E-DBE94640221D}"/>
              </a:ext>
            </a:extLst>
          </p:cNvPr>
          <p:cNvSpPr/>
          <p:nvPr/>
        </p:nvSpPr>
        <p:spPr>
          <a:xfrm>
            <a:off x="1536405" y="3248247"/>
            <a:ext cx="2169042" cy="2402958"/>
          </a:xfrm>
          <a:custGeom>
            <a:avLst/>
            <a:gdLst>
              <a:gd name="connsiteX0" fmla="*/ 366823 w 2169042"/>
              <a:gd name="connsiteY0" fmla="*/ 361506 h 2402958"/>
              <a:gd name="connsiteX1" fmla="*/ 2030818 w 2169042"/>
              <a:gd name="connsiteY1" fmla="*/ 0 h 2402958"/>
              <a:gd name="connsiteX2" fmla="*/ 2169042 w 2169042"/>
              <a:gd name="connsiteY2" fmla="*/ 196702 h 2402958"/>
              <a:gd name="connsiteX3" fmla="*/ 1982972 w 2169042"/>
              <a:gd name="connsiteY3" fmla="*/ 1174897 h 2402958"/>
              <a:gd name="connsiteX4" fmla="*/ 1924493 w 2169042"/>
              <a:gd name="connsiteY4" fmla="*/ 1483241 h 2402958"/>
              <a:gd name="connsiteX5" fmla="*/ 1828800 w 2169042"/>
              <a:gd name="connsiteY5" fmla="*/ 2402958 h 2402958"/>
              <a:gd name="connsiteX6" fmla="*/ 0 w 2169042"/>
              <a:gd name="connsiteY6" fmla="*/ 2402958 h 2402958"/>
              <a:gd name="connsiteX7" fmla="*/ 366823 w 2169042"/>
              <a:gd name="connsiteY7" fmla="*/ 361506 h 240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9042" h="2402958">
                <a:moveTo>
                  <a:pt x="366823" y="361506"/>
                </a:moveTo>
                <a:lnTo>
                  <a:pt x="2030818" y="0"/>
                </a:lnTo>
                <a:lnTo>
                  <a:pt x="2169042" y="196702"/>
                </a:lnTo>
                <a:lnTo>
                  <a:pt x="1982972" y="1174897"/>
                </a:lnTo>
                <a:lnTo>
                  <a:pt x="1924493" y="1483241"/>
                </a:lnTo>
                <a:lnTo>
                  <a:pt x="1828800" y="2402958"/>
                </a:lnTo>
                <a:lnTo>
                  <a:pt x="0" y="2402958"/>
                </a:lnTo>
                <a:lnTo>
                  <a:pt x="366823" y="361506"/>
                </a:lnTo>
                <a:close/>
              </a:path>
            </a:pathLst>
          </a:custGeom>
          <a:blipFill>
            <a:blip r:embed="rId8"/>
            <a:stretch>
              <a:fillRect l="-62275" t="-85040" r="-432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461D796-DD1B-2078-CC97-855CE9912A2F}"/>
              </a:ext>
            </a:extLst>
          </p:cNvPr>
          <p:cNvSpPr/>
          <p:nvPr/>
        </p:nvSpPr>
        <p:spPr>
          <a:xfrm>
            <a:off x="257175" y="1212056"/>
            <a:ext cx="452438" cy="207169"/>
          </a:xfrm>
          <a:custGeom>
            <a:avLst/>
            <a:gdLst>
              <a:gd name="connsiteX0" fmla="*/ 0 w 452438"/>
              <a:gd name="connsiteY0" fmla="*/ 0 h 207169"/>
              <a:gd name="connsiteX1" fmla="*/ 19050 w 452438"/>
              <a:gd name="connsiteY1" fmla="*/ 50007 h 207169"/>
              <a:gd name="connsiteX2" fmla="*/ 116681 w 452438"/>
              <a:gd name="connsiteY2" fmla="*/ 88107 h 207169"/>
              <a:gd name="connsiteX3" fmla="*/ 185738 w 452438"/>
              <a:gd name="connsiteY3" fmla="*/ 207169 h 207169"/>
              <a:gd name="connsiteX4" fmla="*/ 214313 w 452438"/>
              <a:gd name="connsiteY4" fmla="*/ 207169 h 207169"/>
              <a:gd name="connsiteX5" fmla="*/ 242888 w 452438"/>
              <a:gd name="connsiteY5" fmla="*/ 207169 h 207169"/>
              <a:gd name="connsiteX6" fmla="*/ 266700 w 452438"/>
              <a:gd name="connsiteY6" fmla="*/ 192882 h 207169"/>
              <a:gd name="connsiteX7" fmla="*/ 257175 w 452438"/>
              <a:gd name="connsiteY7" fmla="*/ 166688 h 207169"/>
              <a:gd name="connsiteX8" fmla="*/ 295275 w 452438"/>
              <a:gd name="connsiteY8" fmla="*/ 147638 h 207169"/>
              <a:gd name="connsiteX9" fmla="*/ 383381 w 452438"/>
              <a:gd name="connsiteY9" fmla="*/ 119063 h 207169"/>
              <a:gd name="connsiteX10" fmla="*/ 440531 w 452438"/>
              <a:gd name="connsiteY10" fmla="*/ 95250 h 207169"/>
              <a:gd name="connsiteX11" fmla="*/ 452438 w 452438"/>
              <a:gd name="connsiteY11" fmla="*/ 2382 h 207169"/>
              <a:gd name="connsiteX12" fmla="*/ 0 w 452438"/>
              <a:gd name="connsiteY12" fmla="*/ 0 h 20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2438" h="207169">
                <a:moveTo>
                  <a:pt x="0" y="0"/>
                </a:moveTo>
                <a:lnTo>
                  <a:pt x="19050" y="50007"/>
                </a:lnTo>
                <a:lnTo>
                  <a:pt x="116681" y="88107"/>
                </a:lnTo>
                <a:lnTo>
                  <a:pt x="185738" y="207169"/>
                </a:lnTo>
                <a:lnTo>
                  <a:pt x="214313" y="207169"/>
                </a:lnTo>
                <a:lnTo>
                  <a:pt x="242888" y="207169"/>
                </a:lnTo>
                <a:lnTo>
                  <a:pt x="266700" y="192882"/>
                </a:lnTo>
                <a:lnTo>
                  <a:pt x="257175" y="166688"/>
                </a:lnTo>
                <a:lnTo>
                  <a:pt x="295275" y="147638"/>
                </a:lnTo>
                <a:lnTo>
                  <a:pt x="383381" y="119063"/>
                </a:lnTo>
                <a:lnTo>
                  <a:pt x="440531" y="95250"/>
                </a:lnTo>
                <a:lnTo>
                  <a:pt x="452438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298" t="-4491" r="-869375" b="-20427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C35AB7-8A6F-D0F1-0867-9A116578C13F}"/>
              </a:ext>
            </a:extLst>
          </p:cNvPr>
          <p:cNvSpPr/>
          <p:nvPr/>
        </p:nvSpPr>
        <p:spPr>
          <a:xfrm>
            <a:off x="4979195" y="2595562"/>
            <a:ext cx="2228850" cy="409575"/>
          </a:xfrm>
          <a:prstGeom prst="roundRect">
            <a:avLst/>
          </a:prstGeom>
          <a:solidFill>
            <a:srgbClr val="59D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Vegetation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0F71C1A-46D8-4E7F-9D8B-1CC4FFA5AECB}"/>
              </a:ext>
            </a:extLst>
          </p:cNvPr>
          <p:cNvSpPr/>
          <p:nvPr/>
        </p:nvSpPr>
        <p:spPr>
          <a:xfrm>
            <a:off x="7659793" y="1228726"/>
            <a:ext cx="488156" cy="278606"/>
          </a:xfrm>
          <a:custGeom>
            <a:avLst/>
            <a:gdLst>
              <a:gd name="connsiteX0" fmla="*/ 0 w 488156"/>
              <a:gd name="connsiteY0" fmla="*/ 7144 h 278606"/>
              <a:gd name="connsiteX1" fmla="*/ 45244 w 488156"/>
              <a:gd name="connsiteY1" fmla="*/ 57150 h 278606"/>
              <a:gd name="connsiteX2" fmla="*/ 57150 w 488156"/>
              <a:gd name="connsiteY2" fmla="*/ 95250 h 278606"/>
              <a:gd name="connsiteX3" fmla="*/ 90488 w 488156"/>
              <a:gd name="connsiteY3" fmla="*/ 142875 h 278606"/>
              <a:gd name="connsiteX4" fmla="*/ 152400 w 488156"/>
              <a:gd name="connsiteY4" fmla="*/ 223837 h 278606"/>
              <a:gd name="connsiteX5" fmla="*/ 188119 w 488156"/>
              <a:gd name="connsiteY5" fmla="*/ 245269 h 278606"/>
              <a:gd name="connsiteX6" fmla="*/ 202406 w 488156"/>
              <a:gd name="connsiteY6" fmla="*/ 278606 h 278606"/>
              <a:gd name="connsiteX7" fmla="*/ 233363 w 488156"/>
              <a:gd name="connsiteY7" fmla="*/ 264319 h 278606"/>
              <a:gd name="connsiteX8" fmla="*/ 245269 w 488156"/>
              <a:gd name="connsiteY8" fmla="*/ 242887 h 278606"/>
              <a:gd name="connsiteX9" fmla="*/ 252413 w 488156"/>
              <a:gd name="connsiteY9" fmla="*/ 214312 h 278606"/>
              <a:gd name="connsiteX10" fmla="*/ 257175 w 488156"/>
              <a:gd name="connsiteY10" fmla="*/ 190500 h 278606"/>
              <a:gd name="connsiteX11" fmla="*/ 269081 w 488156"/>
              <a:gd name="connsiteY11" fmla="*/ 130969 h 278606"/>
              <a:gd name="connsiteX12" fmla="*/ 250031 w 488156"/>
              <a:gd name="connsiteY12" fmla="*/ 69056 h 278606"/>
              <a:gd name="connsiteX13" fmla="*/ 242888 w 488156"/>
              <a:gd name="connsiteY13" fmla="*/ 35719 h 278606"/>
              <a:gd name="connsiteX14" fmla="*/ 254794 w 488156"/>
              <a:gd name="connsiteY14" fmla="*/ 26194 h 278606"/>
              <a:gd name="connsiteX15" fmla="*/ 292894 w 488156"/>
              <a:gd name="connsiteY15" fmla="*/ 35719 h 278606"/>
              <a:gd name="connsiteX16" fmla="*/ 319088 w 488156"/>
              <a:gd name="connsiteY16" fmla="*/ 47625 h 278606"/>
              <a:gd name="connsiteX17" fmla="*/ 338138 w 488156"/>
              <a:gd name="connsiteY17" fmla="*/ 83344 h 278606"/>
              <a:gd name="connsiteX18" fmla="*/ 352425 w 488156"/>
              <a:gd name="connsiteY18" fmla="*/ 107156 h 278606"/>
              <a:gd name="connsiteX19" fmla="*/ 352425 w 488156"/>
              <a:gd name="connsiteY19" fmla="*/ 130969 h 278606"/>
              <a:gd name="connsiteX20" fmla="*/ 435769 w 488156"/>
              <a:gd name="connsiteY20" fmla="*/ 180975 h 278606"/>
              <a:gd name="connsiteX21" fmla="*/ 464344 w 488156"/>
              <a:gd name="connsiteY21" fmla="*/ 183356 h 278606"/>
              <a:gd name="connsiteX22" fmla="*/ 483394 w 488156"/>
              <a:gd name="connsiteY22" fmla="*/ 138112 h 278606"/>
              <a:gd name="connsiteX23" fmla="*/ 488156 w 488156"/>
              <a:gd name="connsiteY23" fmla="*/ 107156 h 278606"/>
              <a:gd name="connsiteX24" fmla="*/ 485775 w 488156"/>
              <a:gd name="connsiteY24" fmla="*/ 71437 h 278606"/>
              <a:gd name="connsiteX25" fmla="*/ 464344 w 488156"/>
              <a:gd name="connsiteY25" fmla="*/ 45244 h 278606"/>
              <a:gd name="connsiteX26" fmla="*/ 433388 w 488156"/>
              <a:gd name="connsiteY26" fmla="*/ 14287 h 278606"/>
              <a:gd name="connsiteX27" fmla="*/ 416719 w 488156"/>
              <a:gd name="connsiteY27" fmla="*/ 0 h 278606"/>
              <a:gd name="connsiteX28" fmla="*/ 0 w 488156"/>
              <a:gd name="connsiteY28" fmla="*/ 7144 h 2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88156" h="278606">
                <a:moveTo>
                  <a:pt x="0" y="7144"/>
                </a:moveTo>
                <a:lnTo>
                  <a:pt x="45244" y="57150"/>
                </a:lnTo>
                <a:lnTo>
                  <a:pt x="57150" y="95250"/>
                </a:lnTo>
                <a:lnTo>
                  <a:pt x="90488" y="142875"/>
                </a:lnTo>
                <a:lnTo>
                  <a:pt x="152400" y="223837"/>
                </a:lnTo>
                <a:lnTo>
                  <a:pt x="188119" y="245269"/>
                </a:lnTo>
                <a:lnTo>
                  <a:pt x="202406" y="278606"/>
                </a:lnTo>
                <a:lnTo>
                  <a:pt x="233363" y="264319"/>
                </a:lnTo>
                <a:lnTo>
                  <a:pt x="245269" y="242887"/>
                </a:lnTo>
                <a:lnTo>
                  <a:pt x="252413" y="214312"/>
                </a:lnTo>
                <a:lnTo>
                  <a:pt x="257175" y="190500"/>
                </a:lnTo>
                <a:lnTo>
                  <a:pt x="269081" y="130969"/>
                </a:lnTo>
                <a:lnTo>
                  <a:pt x="250031" y="69056"/>
                </a:lnTo>
                <a:lnTo>
                  <a:pt x="242888" y="35719"/>
                </a:lnTo>
                <a:lnTo>
                  <a:pt x="254794" y="26194"/>
                </a:lnTo>
                <a:lnTo>
                  <a:pt x="292894" y="35719"/>
                </a:lnTo>
                <a:lnTo>
                  <a:pt x="319088" y="47625"/>
                </a:lnTo>
                <a:lnTo>
                  <a:pt x="338138" y="83344"/>
                </a:lnTo>
                <a:lnTo>
                  <a:pt x="352425" y="107156"/>
                </a:lnTo>
                <a:lnTo>
                  <a:pt x="352425" y="130969"/>
                </a:lnTo>
                <a:lnTo>
                  <a:pt x="435769" y="180975"/>
                </a:lnTo>
                <a:lnTo>
                  <a:pt x="464344" y="183356"/>
                </a:lnTo>
                <a:lnTo>
                  <a:pt x="483394" y="138112"/>
                </a:lnTo>
                <a:lnTo>
                  <a:pt x="488156" y="107156"/>
                </a:lnTo>
                <a:lnTo>
                  <a:pt x="485775" y="71437"/>
                </a:lnTo>
                <a:lnTo>
                  <a:pt x="464344" y="45244"/>
                </a:lnTo>
                <a:lnTo>
                  <a:pt x="433388" y="14287"/>
                </a:lnTo>
                <a:lnTo>
                  <a:pt x="416719" y="0"/>
                </a:lnTo>
                <a:lnTo>
                  <a:pt x="0" y="7144"/>
                </a:lnTo>
                <a:close/>
              </a:path>
            </a:pathLst>
          </a:custGeom>
          <a:blipFill>
            <a:blip r:embed="rId4"/>
            <a:stretch>
              <a:fillRect l="-26177" t="-4490" r="-786949" b="-14981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2EFCFD-57EB-16B5-AA38-ABA3CAA966A2}"/>
              </a:ext>
            </a:extLst>
          </p:cNvPr>
          <p:cNvSpPr/>
          <p:nvPr/>
        </p:nvSpPr>
        <p:spPr>
          <a:xfrm>
            <a:off x="4979195" y="3157537"/>
            <a:ext cx="2228850" cy="409575"/>
          </a:xfrm>
          <a:prstGeom prst="roundRect">
            <a:avLst/>
          </a:prstGeom>
          <a:solidFill>
            <a:srgbClr val="B42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Residential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76EA3AC-1F70-099C-95D1-73703C4C0236}"/>
              </a:ext>
            </a:extLst>
          </p:cNvPr>
          <p:cNvSpPr/>
          <p:nvPr/>
        </p:nvSpPr>
        <p:spPr>
          <a:xfrm>
            <a:off x="207577" y="1403129"/>
            <a:ext cx="911225" cy="2219325"/>
          </a:xfrm>
          <a:custGeom>
            <a:avLst/>
            <a:gdLst>
              <a:gd name="connsiteX0" fmla="*/ 257175 w 911225"/>
              <a:gd name="connsiteY0" fmla="*/ 15875 h 2219325"/>
              <a:gd name="connsiteX1" fmla="*/ 327025 w 911225"/>
              <a:gd name="connsiteY1" fmla="*/ 0 h 2219325"/>
              <a:gd name="connsiteX2" fmla="*/ 638175 w 911225"/>
              <a:gd name="connsiteY2" fmla="*/ 625475 h 2219325"/>
              <a:gd name="connsiteX3" fmla="*/ 866775 w 911225"/>
              <a:gd name="connsiteY3" fmla="*/ 542925 h 2219325"/>
              <a:gd name="connsiteX4" fmla="*/ 911225 w 911225"/>
              <a:gd name="connsiteY4" fmla="*/ 885825 h 2219325"/>
              <a:gd name="connsiteX5" fmla="*/ 679450 w 911225"/>
              <a:gd name="connsiteY5" fmla="*/ 2219325 h 2219325"/>
              <a:gd name="connsiteX6" fmla="*/ 0 w 911225"/>
              <a:gd name="connsiteY6" fmla="*/ 2092325 h 2219325"/>
              <a:gd name="connsiteX7" fmla="*/ 9525 w 911225"/>
              <a:gd name="connsiteY7" fmla="*/ 1825625 h 2219325"/>
              <a:gd name="connsiteX8" fmla="*/ 155575 w 911225"/>
              <a:gd name="connsiteY8" fmla="*/ 1768475 h 2219325"/>
              <a:gd name="connsiteX9" fmla="*/ 295275 w 911225"/>
              <a:gd name="connsiteY9" fmla="*/ 1733550 h 2219325"/>
              <a:gd name="connsiteX10" fmla="*/ 606425 w 911225"/>
              <a:gd name="connsiteY10" fmla="*/ 1590675 h 2219325"/>
              <a:gd name="connsiteX11" fmla="*/ 628650 w 911225"/>
              <a:gd name="connsiteY11" fmla="*/ 1524000 h 2219325"/>
              <a:gd name="connsiteX12" fmla="*/ 704850 w 911225"/>
              <a:gd name="connsiteY12" fmla="*/ 1409700 h 2219325"/>
              <a:gd name="connsiteX13" fmla="*/ 714375 w 911225"/>
              <a:gd name="connsiteY13" fmla="*/ 1177925 h 2219325"/>
              <a:gd name="connsiteX14" fmla="*/ 542925 w 911225"/>
              <a:gd name="connsiteY14" fmla="*/ 790575 h 2219325"/>
              <a:gd name="connsiteX15" fmla="*/ 257175 w 911225"/>
              <a:gd name="connsiteY15" fmla="*/ 15875 h 221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1225" h="2219325">
                <a:moveTo>
                  <a:pt x="257175" y="15875"/>
                </a:moveTo>
                <a:lnTo>
                  <a:pt x="327025" y="0"/>
                </a:lnTo>
                <a:lnTo>
                  <a:pt x="638175" y="625475"/>
                </a:lnTo>
                <a:lnTo>
                  <a:pt x="866775" y="542925"/>
                </a:lnTo>
                <a:lnTo>
                  <a:pt x="911225" y="885825"/>
                </a:lnTo>
                <a:lnTo>
                  <a:pt x="679450" y="2219325"/>
                </a:lnTo>
                <a:lnTo>
                  <a:pt x="0" y="2092325"/>
                </a:lnTo>
                <a:lnTo>
                  <a:pt x="9525" y="1825625"/>
                </a:lnTo>
                <a:lnTo>
                  <a:pt x="155575" y="1768475"/>
                </a:lnTo>
                <a:lnTo>
                  <a:pt x="295275" y="1733550"/>
                </a:lnTo>
                <a:lnTo>
                  <a:pt x="606425" y="1590675"/>
                </a:lnTo>
                <a:lnTo>
                  <a:pt x="628650" y="1524000"/>
                </a:lnTo>
                <a:lnTo>
                  <a:pt x="704850" y="1409700"/>
                </a:lnTo>
                <a:lnTo>
                  <a:pt x="714375" y="1177925"/>
                </a:lnTo>
                <a:lnTo>
                  <a:pt x="542925" y="790575"/>
                </a:lnTo>
                <a:lnTo>
                  <a:pt x="257175" y="15875"/>
                </a:lnTo>
                <a:close/>
              </a:path>
            </a:pathLst>
          </a:custGeom>
          <a:blipFill dpi="0" rotWithShape="0">
            <a:blip r:embed="rId8"/>
            <a:srcRect/>
            <a:stretch>
              <a:fillRect l="312" t="-8610" r="-389313" b="-918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83FF24A-0C6D-0E5E-93D1-3F7974CAF1FA}"/>
              </a:ext>
            </a:extLst>
          </p:cNvPr>
          <p:cNvSpPr/>
          <p:nvPr/>
        </p:nvSpPr>
        <p:spPr>
          <a:xfrm>
            <a:off x="7540838" y="1486997"/>
            <a:ext cx="947737" cy="2224088"/>
          </a:xfrm>
          <a:custGeom>
            <a:avLst/>
            <a:gdLst>
              <a:gd name="connsiteX0" fmla="*/ 0 w 947737"/>
              <a:gd name="connsiteY0" fmla="*/ 1733550 h 2224088"/>
              <a:gd name="connsiteX1" fmla="*/ 4762 w 947737"/>
              <a:gd name="connsiteY1" fmla="*/ 2100263 h 2224088"/>
              <a:gd name="connsiteX2" fmla="*/ 700087 w 947737"/>
              <a:gd name="connsiteY2" fmla="*/ 2224088 h 2224088"/>
              <a:gd name="connsiteX3" fmla="*/ 914400 w 947737"/>
              <a:gd name="connsiteY3" fmla="*/ 995363 h 2224088"/>
              <a:gd name="connsiteX4" fmla="*/ 947737 w 947737"/>
              <a:gd name="connsiteY4" fmla="*/ 833438 h 2224088"/>
              <a:gd name="connsiteX5" fmla="*/ 862012 w 947737"/>
              <a:gd name="connsiteY5" fmla="*/ 447675 h 2224088"/>
              <a:gd name="connsiteX6" fmla="*/ 733425 w 947737"/>
              <a:gd name="connsiteY6" fmla="*/ 476250 h 2224088"/>
              <a:gd name="connsiteX7" fmla="*/ 661987 w 947737"/>
              <a:gd name="connsiteY7" fmla="*/ 509588 h 2224088"/>
              <a:gd name="connsiteX8" fmla="*/ 576262 w 947737"/>
              <a:gd name="connsiteY8" fmla="*/ 390525 h 2224088"/>
              <a:gd name="connsiteX9" fmla="*/ 533400 w 947737"/>
              <a:gd name="connsiteY9" fmla="*/ 276225 h 2224088"/>
              <a:gd name="connsiteX10" fmla="*/ 466725 w 947737"/>
              <a:gd name="connsiteY10" fmla="*/ 61913 h 2224088"/>
              <a:gd name="connsiteX11" fmla="*/ 428625 w 947737"/>
              <a:gd name="connsiteY11" fmla="*/ 0 h 2224088"/>
              <a:gd name="connsiteX12" fmla="*/ 342900 w 947737"/>
              <a:gd name="connsiteY12" fmla="*/ 0 h 2224088"/>
              <a:gd name="connsiteX13" fmla="*/ 319087 w 947737"/>
              <a:gd name="connsiteY13" fmla="*/ 28575 h 2224088"/>
              <a:gd name="connsiteX14" fmla="*/ 433387 w 947737"/>
              <a:gd name="connsiteY14" fmla="*/ 261938 h 2224088"/>
              <a:gd name="connsiteX15" fmla="*/ 514350 w 947737"/>
              <a:gd name="connsiteY15" fmla="*/ 538163 h 2224088"/>
              <a:gd name="connsiteX16" fmla="*/ 566737 w 947737"/>
              <a:gd name="connsiteY16" fmla="*/ 685800 h 2224088"/>
              <a:gd name="connsiteX17" fmla="*/ 647700 w 947737"/>
              <a:gd name="connsiteY17" fmla="*/ 981075 h 2224088"/>
              <a:gd name="connsiteX18" fmla="*/ 638175 w 947737"/>
              <a:gd name="connsiteY18" fmla="*/ 1085850 h 2224088"/>
              <a:gd name="connsiteX19" fmla="*/ 619125 w 947737"/>
              <a:gd name="connsiteY19" fmla="*/ 1133475 h 2224088"/>
              <a:gd name="connsiteX20" fmla="*/ 595312 w 947737"/>
              <a:gd name="connsiteY20" fmla="*/ 1204913 h 2224088"/>
              <a:gd name="connsiteX21" fmla="*/ 628650 w 947737"/>
              <a:gd name="connsiteY21" fmla="*/ 1452563 h 2224088"/>
              <a:gd name="connsiteX22" fmla="*/ 557212 w 947737"/>
              <a:gd name="connsiteY22" fmla="*/ 1538288 h 2224088"/>
              <a:gd name="connsiteX23" fmla="*/ 471487 w 947737"/>
              <a:gd name="connsiteY23" fmla="*/ 1595438 h 2224088"/>
              <a:gd name="connsiteX24" fmla="*/ 428625 w 947737"/>
              <a:gd name="connsiteY24" fmla="*/ 1609725 h 2224088"/>
              <a:gd name="connsiteX25" fmla="*/ 366712 w 947737"/>
              <a:gd name="connsiteY25" fmla="*/ 1619250 h 2224088"/>
              <a:gd name="connsiteX26" fmla="*/ 290512 w 947737"/>
              <a:gd name="connsiteY26" fmla="*/ 1690688 h 2224088"/>
              <a:gd name="connsiteX27" fmla="*/ 247650 w 947737"/>
              <a:gd name="connsiteY27" fmla="*/ 1728788 h 2224088"/>
              <a:gd name="connsiteX28" fmla="*/ 209550 w 947737"/>
              <a:gd name="connsiteY28" fmla="*/ 1752600 h 2224088"/>
              <a:gd name="connsiteX29" fmla="*/ 157162 w 947737"/>
              <a:gd name="connsiteY29" fmla="*/ 1752600 h 2224088"/>
              <a:gd name="connsiteX30" fmla="*/ 0 w 947737"/>
              <a:gd name="connsiteY30" fmla="*/ 1733550 h 2224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47737" h="2224088">
                <a:moveTo>
                  <a:pt x="0" y="1733550"/>
                </a:moveTo>
                <a:cubicBezTo>
                  <a:pt x="1587" y="1855788"/>
                  <a:pt x="3175" y="1978025"/>
                  <a:pt x="4762" y="2100263"/>
                </a:cubicBezTo>
                <a:lnTo>
                  <a:pt x="700087" y="2224088"/>
                </a:lnTo>
                <a:lnTo>
                  <a:pt x="914400" y="995363"/>
                </a:lnTo>
                <a:lnTo>
                  <a:pt x="947737" y="833438"/>
                </a:lnTo>
                <a:lnTo>
                  <a:pt x="862012" y="447675"/>
                </a:lnTo>
                <a:lnTo>
                  <a:pt x="733425" y="476250"/>
                </a:lnTo>
                <a:lnTo>
                  <a:pt x="661987" y="509588"/>
                </a:lnTo>
                <a:lnTo>
                  <a:pt x="576262" y="390525"/>
                </a:lnTo>
                <a:lnTo>
                  <a:pt x="533400" y="276225"/>
                </a:lnTo>
                <a:lnTo>
                  <a:pt x="466725" y="61913"/>
                </a:lnTo>
                <a:lnTo>
                  <a:pt x="428625" y="0"/>
                </a:lnTo>
                <a:lnTo>
                  <a:pt x="342900" y="0"/>
                </a:lnTo>
                <a:lnTo>
                  <a:pt x="319087" y="28575"/>
                </a:lnTo>
                <a:lnTo>
                  <a:pt x="433387" y="261938"/>
                </a:lnTo>
                <a:lnTo>
                  <a:pt x="514350" y="538163"/>
                </a:lnTo>
                <a:lnTo>
                  <a:pt x="566737" y="685800"/>
                </a:lnTo>
                <a:lnTo>
                  <a:pt x="647700" y="981075"/>
                </a:lnTo>
                <a:lnTo>
                  <a:pt x="638175" y="1085850"/>
                </a:lnTo>
                <a:lnTo>
                  <a:pt x="619125" y="1133475"/>
                </a:lnTo>
                <a:lnTo>
                  <a:pt x="595312" y="1204913"/>
                </a:lnTo>
                <a:lnTo>
                  <a:pt x="628650" y="1452563"/>
                </a:lnTo>
                <a:lnTo>
                  <a:pt x="557212" y="1538288"/>
                </a:lnTo>
                <a:lnTo>
                  <a:pt x="471487" y="1595438"/>
                </a:lnTo>
                <a:lnTo>
                  <a:pt x="428625" y="1609725"/>
                </a:lnTo>
                <a:lnTo>
                  <a:pt x="366712" y="1619250"/>
                </a:lnTo>
                <a:lnTo>
                  <a:pt x="290512" y="1690688"/>
                </a:lnTo>
                <a:lnTo>
                  <a:pt x="247650" y="1728788"/>
                </a:lnTo>
                <a:lnTo>
                  <a:pt x="209550" y="1752600"/>
                </a:lnTo>
                <a:lnTo>
                  <a:pt x="157162" y="1752600"/>
                </a:lnTo>
                <a:lnTo>
                  <a:pt x="0" y="1733550"/>
                </a:lnTo>
                <a:close/>
              </a:path>
            </a:pathLst>
          </a:custGeom>
          <a:blipFill>
            <a:blip r:embed="rId4"/>
            <a:stretch>
              <a:fillRect l="136" t="-12161" r="-371240" b="-878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2EEC31-E415-AFE6-AC60-DF8890115263}"/>
              </a:ext>
            </a:extLst>
          </p:cNvPr>
          <p:cNvSpPr/>
          <p:nvPr/>
        </p:nvSpPr>
        <p:spPr>
          <a:xfrm>
            <a:off x="180027" y="1197720"/>
            <a:ext cx="4463216" cy="4427220"/>
          </a:xfrm>
          <a:custGeom>
            <a:avLst/>
            <a:gdLst>
              <a:gd name="connsiteX0" fmla="*/ 0 w 4457700"/>
              <a:gd name="connsiteY0" fmla="*/ 2293620 h 4427220"/>
              <a:gd name="connsiteX1" fmla="*/ 624840 w 4457700"/>
              <a:gd name="connsiteY1" fmla="*/ 2415540 h 4427220"/>
              <a:gd name="connsiteX2" fmla="*/ 792480 w 4457700"/>
              <a:gd name="connsiteY2" fmla="*/ 2453640 h 4427220"/>
              <a:gd name="connsiteX3" fmla="*/ 960120 w 4457700"/>
              <a:gd name="connsiteY3" fmla="*/ 2407920 h 4427220"/>
              <a:gd name="connsiteX4" fmla="*/ 1287780 w 4457700"/>
              <a:gd name="connsiteY4" fmla="*/ 2324100 h 4427220"/>
              <a:gd name="connsiteX5" fmla="*/ 1577340 w 4457700"/>
              <a:gd name="connsiteY5" fmla="*/ 2217420 h 4427220"/>
              <a:gd name="connsiteX6" fmla="*/ 1638300 w 4457700"/>
              <a:gd name="connsiteY6" fmla="*/ 1912620 h 4427220"/>
              <a:gd name="connsiteX7" fmla="*/ 1691640 w 4457700"/>
              <a:gd name="connsiteY7" fmla="*/ 1691640 h 4427220"/>
              <a:gd name="connsiteX8" fmla="*/ 1752600 w 4457700"/>
              <a:gd name="connsiteY8" fmla="*/ 1303020 h 4427220"/>
              <a:gd name="connsiteX9" fmla="*/ 1798320 w 4457700"/>
              <a:gd name="connsiteY9" fmla="*/ 937260 h 4427220"/>
              <a:gd name="connsiteX10" fmla="*/ 1798320 w 4457700"/>
              <a:gd name="connsiteY10" fmla="*/ 769620 h 4427220"/>
              <a:gd name="connsiteX11" fmla="*/ 1798320 w 4457700"/>
              <a:gd name="connsiteY11" fmla="*/ 563880 h 4427220"/>
              <a:gd name="connsiteX12" fmla="*/ 1592580 w 4457700"/>
              <a:gd name="connsiteY12" fmla="*/ 198120 h 4427220"/>
              <a:gd name="connsiteX13" fmla="*/ 1432560 w 4457700"/>
              <a:gd name="connsiteY13" fmla="*/ 0 h 4427220"/>
              <a:gd name="connsiteX14" fmla="*/ 1844040 w 4457700"/>
              <a:gd name="connsiteY14" fmla="*/ 7620 h 4427220"/>
              <a:gd name="connsiteX15" fmla="*/ 1744980 w 4457700"/>
              <a:gd name="connsiteY15" fmla="*/ 68580 h 4427220"/>
              <a:gd name="connsiteX16" fmla="*/ 1744980 w 4457700"/>
              <a:gd name="connsiteY16" fmla="*/ 144780 h 4427220"/>
              <a:gd name="connsiteX17" fmla="*/ 1844040 w 4457700"/>
              <a:gd name="connsiteY17" fmla="*/ 365760 h 4427220"/>
              <a:gd name="connsiteX18" fmla="*/ 1882140 w 4457700"/>
              <a:gd name="connsiteY18" fmla="*/ 548640 h 4427220"/>
              <a:gd name="connsiteX19" fmla="*/ 1927860 w 4457700"/>
              <a:gd name="connsiteY19" fmla="*/ 815340 h 4427220"/>
              <a:gd name="connsiteX20" fmla="*/ 1958340 w 4457700"/>
              <a:gd name="connsiteY20" fmla="*/ 1013460 h 4427220"/>
              <a:gd name="connsiteX21" fmla="*/ 1775460 w 4457700"/>
              <a:gd name="connsiteY21" fmla="*/ 2057400 h 4427220"/>
              <a:gd name="connsiteX22" fmla="*/ 1798320 w 4457700"/>
              <a:gd name="connsiteY22" fmla="*/ 2171700 h 4427220"/>
              <a:gd name="connsiteX23" fmla="*/ 2156460 w 4457700"/>
              <a:gd name="connsiteY23" fmla="*/ 2110740 h 4427220"/>
              <a:gd name="connsiteX24" fmla="*/ 2491740 w 4457700"/>
              <a:gd name="connsiteY24" fmla="*/ 2026920 h 4427220"/>
              <a:gd name="connsiteX25" fmla="*/ 2819400 w 4457700"/>
              <a:gd name="connsiteY25" fmla="*/ 1958340 h 4427220"/>
              <a:gd name="connsiteX26" fmla="*/ 3215640 w 4457700"/>
              <a:gd name="connsiteY26" fmla="*/ 1874520 h 4427220"/>
              <a:gd name="connsiteX27" fmla="*/ 3497580 w 4457700"/>
              <a:gd name="connsiteY27" fmla="*/ 1821180 h 4427220"/>
              <a:gd name="connsiteX28" fmla="*/ 3901440 w 4457700"/>
              <a:gd name="connsiteY28" fmla="*/ 1767840 h 4427220"/>
              <a:gd name="connsiteX29" fmla="*/ 4457700 w 4457700"/>
              <a:gd name="connsiteY29" fmla="*/ 1828800 h 4427220"/>
              <a:gd name="connsiteX30" fmla="*/ 4450080 w 4457700"/>
              <a:gd name="connsiteY30" fmla="*/ 1996440 h 4427220"/>
              <a:gd name="connsiteX31" fmla="*/ 3947160 w 4457700"/>
              <a:gd name="connsiteY31" fmla="*/ 1965960 h 4427220"/>
              <a:gd name="connsiteX32" fmla="*/ 3649980 w 4457700"/>
              <a:gd name="connsiteY32" fmla="*/ 1965960 h 4427220"/>
              <a:gd name="connsiteX33" fmla="*/ 3398520 w 4457700"/>
              <a:gd name="connsiteY33" fmla="*/ 2019300 h 4427220"/>
              <a:gd name="connsiteX34" fmla="*/ 3002280 w 4457700"/>
              <a:gd name="connsiteY34" fmla="*/ 2103120 h 4427220"/>
              <a:gd name="connsiteX35" fmla="*/ 2773680 w 4457700"/>
              <a:gd name="connsiteY35" fmla="*/ 2156460 h 4427220"/>
              <a:gd name="connsiteX36" fmla="*/ 2209800 w 4457700"/>
              <a:gd name="connsiteY36" fmla="*/ 2293620 h 4427220"/>
              <a:gd name="connsiteX37" fmla="*/ 1706880 w 4457700"/>
              <a:gd name="connsiteY37" fmla="*/ 2392680 h 4427220"/>
              <a:gd name="connsiteX38" fmla="*/ 1348740 w 4457700"/>
              <a:gd name="connsiteY38" fmla="*/ 4427220 h 4427220"/>
              <a:gd name="connsiteX39" fmla="*/ 1181100 w 4457700"/>
              <a:gd name="connsiteY39" fmla="*/ 4427220 h 4427220"/>
              <a:gd name="connsiteX40" fmla="*/ 1295400 w 4457700"/>
              <a:gd name="connsiteY40" fmla="*/ 3680460 h 4427220"/>
              <a:gd name="connsiteX41" fmla="*/ 1379220 w 4457700"/>
              <a:gd name="connsiteY41" fmla="*/ 3345180 h 4427220"/>
              <a:gd name="connsiteX42" fmla="*/ 1409700 w 4457700"/>
              <a:gd name="connsiteY42" fmla="*/ 3032760 h 4427220"/>
              <a:gd name="connsiteX43" fmla="*/ 1501140 w 4457700"/>
              <a:gd name="connsiteY43" fmla="*/ 2743200 h 4427220"/>
              <a:gd name="connsiteX44" fmla="*/ 1562100 w 4457700"/>
              <a:gd name="connsiteY44" fmla="*/ 2438400 h 4427220"/>
              <a:gd name="connsiteX45" fmla="*/ 1150620 w 4457700"/>
              <a:gd name="connsiteY45" fmla="*/ 2491740 h 4427220"/>
              <a:gd name="connsiteX46" fmla="*/ 982980 w 4457700"/>
              <a:gd name="connsiteY46" fmla="*/ 2529840 h 4427220"/>
              <a:gd name="connsiteX47" fmla="*/ 609600 w 4457700"/>
              <a:gd name="connsiteY47" fmla="*/ 2575560 h 4427220"/>
              <a:gd name="connsiteX48" fmla="*/ 7620 w 4457700"/>
              <a:gd name="connsiteY48" fmla="*/ 2438400 h 4427220"/>
              <a:gd name="connsiteX49" fmla="*/ 0 w 4457700"/>
              <a:gd name="connsiteY49" fmla="*/ 2293620 h 442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457700" h="4427220">
                <a:moveTo>
                  <a:pt x="0" y="2293620"/>
                </a:moveTo>
                <a:lnTo>
                  <a:pt x="624840" y="2415540"/>
                </a:lnTo>
                <a:lnTo>
                  <a:pt x="792480" y="2453640"/>
                </a:lnTo>
                <a:lnTo>
                  <a:pt x="960120" y="2407920"/>
                </a:lnTo>
                <a:lnTo>
                  <a:pt x="1287780" y="2324100"/>
                </a:lnTo>
                <a:lnTo>
                  <a:pt x="1577340" y="2217420"/>
                </a:lnTo>
                <a:lnTo>
                  <a:pt x="1638300" y="1912620"/>
                </a:lnTo>
                <a:lnTo>
                  <a:pt x="1691640" y="1691640"/>
                </a:lnTo>
                <a:lnTo>
                  <a:pt x="1752600" y="1303020"/>
                </a:lnTo>
                <a:lnTo>
                  <a:pt x="1798320" y="937260"/>
                </a:lnTo>
                <a:lnTo>
                  <a:pt x="1798320" y="769620"/>
                </a:lnTo>
                <a:lnTo>
                  <a:pt x="1798320" y="563880"/>
                </a:lnTo>
                <a:lnTo>
                  <a:pt x="1592580" y="198120"/>
                </a:lnTo>
                <a:lnTo>
                  <a:pt x="1432560" y="0"/>
                </a:lnTo>
                <a:lnTo>
                  <a:pt x="1844040" y="7620"/>
                </a:lnTo>
                <a:lnTo>
                  <a:pt x="1744980" y="68580"/>
                </a:lnTo>
                <a:lnTo>
                  <a:pt x="1744980" y="144780"/>
                </a:lnTo>
                <a:lnTo>
                  <a:pt x="1844040" y="365760"/>
                </a:lnTo>
                <a:lnTo>
                  <a:pt x="1882140" y="548640"/>
                </a:lnTo>
                <a:lnTo>
                  <a:pt x="1927860" y="815340"/>
                </a:lnTo>
                <a:lnTo>
                  <a:pt x="1958340" y="1013460"/>
                </a:lnTo>
                <a:lnTo>
                  <a:pt x="1775460" y="2057400"/>
                </a:lnTo>
                <a:lnTo>
                  <a:pt x="1798320" y="2171700"/>
                </a:lnTo>
                <a:lnTo>
                  <a:pt x="2156460" y="2110740"/>
                </a:lnTo>
                <a:lnTo>
                  <a:pt x="2491740" y="2026920"/>
                </a:lnTo>
                <a:lnTo>
                  <a:pt x="2819400" y="1958340"/>
                </a:lnTo>
                <a:lnTo>
                  <a:pt x="3215640" y="1874520"/>
                </a:lnTo>
                <a:lnTo>
                  <a:pt x="3497580" y="1821180"/>
                </a:lnTo>
                <a:lnTo>
                  <a:pt x="3901440" y="1767840"/>
                </a:lnTo>
                <a:lnTo>
                  <a:pt x="4457700" y="1828800"/>
                </a:lnTo>
                <a:lnTo>
                  <a:pt x="4450080" y="1996440"/>
                </a:lnTo>
                <a:lnTo>
                  <a:pt x="3947160" y="1965960"/>
                </a:lnTo>
                <a:lnTo>
                  <a:pt x="3649980" y="1965960"/>
                </a:lnTo>
                <a:lnTo>
                  <a:pt x="3398520" y="2019300"/>
                </a:lnTo>
                <a:lnTo>
                  <a:pt x="3002280" y="2103120"/>
                </a:lnTo>
                <a:lnTo>
                  <a:pt x="2773680" y="2156460"/>
                </a:lnTo>
                <a:lnTo>
                  <a:pt x="2209800" y="2293620"/>
                </a:lnTo>
                <a:lnTo>
                  <a:pt x="1706880" y="2392680"/>
                </a:lnTo>
                <a:lnTo>
                  <a:pt x="1348740" y="4427220"/>
                </a:lnTo>
                <a:lnTo>
                  <a:pt x="1181100" y="4427220"/>
                </a:lnTo>
                <a:lnTo>
                  <a:pt x="1295400" y="3680460"/>
                </a:lnTo>
                <a:lnTo>
                  <a:pt x="1379220" y="3345180"/>
                </a:lnTo>
                <a:lnTo>
                  <a:pt x="1409700" y="3032760"/>
                </a:lnTo>
                <a:lnTo>
                  <a:pt x="1501140" y="2743200"/>
                </a:lnTo>
                <a:lnTo>
                  <a:pt x="1562100" y="2438400"/>
                </a:lnTo>
                <a:lnTo>
                  <a:pt x="1150620" y="2491740"/>
                </a:lnTo>
                <a:lnTo>
                  <a:pt x="982980" y="2529840"/>
                </a:lnTo>
                <a:lnTo>
                  <a:pt x="609600" y="2575560"/>
                </a:lnTo>
                <a:lnTo>
                  <a:pt x="7620" y="2438400"/>
                </a:lnTo>
                <a:lnTo>
                  <a:pt x="0" y="2293620"/>
                </a:lnTo>
                <a:close/>
              </a:path>
            </a:pathLst>
          </a:custGeom>
          <a:blipFill>
            <a:blip r:embed="rId9"/>
            <a:stretch>
              <a:fillRect l="-77" t="-13" r="81" b="-4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4354E0-F575-9558-4F35-FBD309B172C9}"/>
              </a:ext>
            </a:extLst>
          </p:cNvPr>
          <p:cNvSpPr/>
          <p:nvPr/>
        </p:nvSpPr>
        <p:spPr>
          <a:xfrm>
            <a:off x="4960462" y="3652284"/>
            <a:ext cx="2228850" cy="40957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Road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2EF8494-7486-FDF0-2609-D302761D3246}"/>
              </a:ext>
            </a:extLst>
          </p:cNvPr>
          <p:cNvSpPr/>
          <p:nvPr/>
        </p:nvSpPr>
        <p:spPr>
          <a:xfrm>
            <a:off x="7521212" y="1256086"/>
            <a:ext cx="4463216" cy="4427220"/>
          </a:xfrm>
          <a:custGeom>
            <a:avLst/>
            <a:gdLst>
              <a:gd name="connsiteX0" fmla="*/ 0 w 4457700"/>
              <a:gd name="connsiteY0" fmla="*/ 2293620 h 4427220"/>
              <a:gd name="connsiteX1" fmla="*/ 624840 w 4457700"/>
              <a:gd name="connsiteY1" fmla="*/ 2415540 h 4427220"/>
              <a:gd name="connsiteX2" fmla="*/ 792480 w 4457700"/>
              <a:gd name="connsiteY2" fmla="*/ 2453640 h 4427220"/>
              <a:gd name="connsiteX3" fmla="*/ 960120 w 4457700"/>
              <a:gd name="connsiteY3" fmla="*/ 2407920 h 4427220"/>
              <a:gd name="connsiteX4" fmla="*/ 1287780 w 4457700"/>
              <a:gd name="connsiteY4" fmla="*/ 2324100 h 4427220"/>
              <a:gd name="connsiteX5" fmla="*/ 1577340 w 4457700"/>
              <a:gd name="connsiteY5" fmla="*/ 2217420 h 4427220"/>
              <a:gd name="connsiteX6" fmla="*/ 1638300 w 4457700"/>
              <a:gd name="connsiteY6" fmla="*/ 1912620 h 4427220"/>
              <a:gd name="connsiteX7" fmla="*/ 1691640 w 4457700"/>
              <a:gd name="connsiteY7" fmla="*/ 1691640 h 4427220"/>
              <a:gd name="connsiteX8" fmla="*/ 1752600 w 4457700"/>
              <a:gd name="connsiteY8" fmla="*/ 1303020 h 4427220"/>
              <a:gd name="connsiteX9" fmla="*/ 1798320 w 4457700"/>
              <a:gd name="connsiteY9" fmla="*/ 937260 h 4427220"/>
              <a:gd name="connsiteX10" fmla="*/ 1798320 w 4457700"/>
              <a:gd name="connsiteY10" fmla="*/ 769620 h 4427220"/>
              <a:gd name="connsiteX11" fmla="*/ 1798320 w 4457700"/>
              <a:gd name="connsiteY11" fmla="*/ 563880 h 4427220"/>
              <a:gd name="connsiteX12" fmla="*/ 1592580 w 4457700"/>
              <a:gd name="connsiteY12" fmla="*/ 198120 h 4427220"/>
              <a:gd name="connsiteX13" fmla="*/ 1432560 w 4457700"/>
              <a:gd name="connsiteY13" fmla="*/ 0 h 4427220"/>
              <a:gd name="connsiteX14" fmla="*/ 1844040 w 4457700"/>
              <a:gd name="connsiteY14" fmla="*/ 7620 h 4427220"/>
              <a:gd name="connsiteX15" fmla="*/ 1744980 w 4457700"/>
              <a:gd name="connsiteY15" fmla="*/ 68580 h 4427220"/>
              <a:gd name="connsiteX16" fmla="*/ 1744980 w 4457700"/>
              <a:gd name="connsiteY16" fmla="*/ 144780 h 4427220"/>
              <a:gd name="connsiteX17" fmla="*/ 1844040 w 4457700"/>
              <a:gd name="connsiteY17" fmla="*/ 365760 h 4427220"/>
              <a:gd name="connsiteX18" fmla="*/ 1882140 w 4457700"/>
              <a:gd name="connsiteY18" fmla="*/ 548640 h 4427220"/>
              <a:gd name="connsiteX19" fmla="*/ 1927860 w 4457700"/>
              <a:gd name="connsiteY19" fmla="*/ 815340 h 4427220"/>
              <a:gd name="connsiteX20" fmla="*/ 1958340 w 4457700"/>
              <a:gd name="connsiteY20" fmla="*/ 1013460 h 4427220"/>
              <a:gd name="connsiteX21" fmla="*/ 1775460 w 4457700"/>
              <a:gd name="connsiteY21" fmla="*/ 2057400 h 4427220"/>
              <a:gd name="connsiteX22" fmla="*/ 1798320 w 4457700"/>
              <a:gd name="connsiteY22" fmla="*/ 2171700 h 4427220"/>
              <a:gd name="connsiteX23" fmla="*/ 2156460 w 4457700"/>
              <a:gd name="connsiteY23" fmla="*/ 2110740 h 4427220"/>
              <a:gd name="connsiteX24" fmla="*/ 2491740 w 4457700"/>
              <a:gd name="connsiteY24" fmla="*/ 2026920 h 4427220"/>
              <a:gd name="connsiteX25" fmla="*/ 2819400 w 4457700"/>
              <a:gd name="connsiteY25" fmla="*/ 1958340 h 4427220"/>
              <a:gd name="connsiteX26" fmla="*/ 3215640 w 4457700"/>
              <a:gd name="connsiteY26" fmla="*/ 1874520 h 4427220"/>
              <a:gd name="connsiteX27" fmla="*/ 3497580 w 4457700"/>
              <a:gd name="connsiteY27" fmla="*/ 1821180 h 4427220"/>
              <a:gd name="connsiteX28" fmla="*/ 3901440 w 4457700"/>
              <a:gd name="connsiteY28" fmla="*/ 1767840 h 4427220"/>
              <a:gd name="connsiteX29" fmla="*/ 4457700 w 4457700"/>
              <a:gd name="connsiteY29" fmla="*/ 1828800 h 4427220"/>
              <a:gd name="connsiteX30" fmla="*/ 4450080 w 4457700"/>
              <a:gd name="connsiteY30" fmla="*/ 1996440 h 4427220"/>
              <a:gd name="connsiteX31" fmla="*/ 3947160 w 4457700"/>
              <a:gd name="connsiteY31" fmla="*/ 1965960 h 4427220"/>
              <a:gd name="connsiteX32" fmla="*/ 3649980 w 4457700"/>
              <a:gd name="connsiteY32" fmla="*/ 1965960 h 4427220"/>
              <a:gd name="connsiteX33" fmla="*/ 3398520 w 4457700"/>
              <a:gd name="connsiteY33" fmla="*/ 2019300 h 4427220"/>
              <a:gd name="connsiteX34" fmla="*/ 3002280 w 4457700"/>
              <a:gd name="connsiteY34" fmla="*/ 2103120 h 4427220"/>
              <a:gd name="connsiteX35" fmla="*/ 2773680 w 4457700"/>
              <a:gd name="connsiteY35" fmla="*/ 2156460 h 4427220"/>
              <a:gd name="connsiteX36" fmla="*/ 2209800 w 4457700"/>
              <a:gd name="connsiteY36" fmla="*/ 2293620 h 4427220"/>
              <a:gd name="connsiteX37" fmla="*/ 1706880 w 4457700"/>
              <a:gd name="connsiteY37" fmla="*/ 2392680 h 4427220"/>
              <a:gd name="connsiteX38" fmla="*/ 1348740 w 4457700"/>
              <a:gd name="connsiteY38" fmla="*/ 4427220 h 4427220"/>
              <a:gd name="connsiteX39" fmla="*/ 1181100 w 4457700"/>
              <a:gd name="connsiteY39" fmla="*/ 4427220 h 4427220"/>
              <a:gd name="connsiteX40" fmla="*/ 1295400 w 4457700"/>
              <a:gd name="connsiteY40" fmla="*/ 3680460 h 4427220"/>
              <a:gd name="connsiteX41" fmla="*/ 1379220 w 4457700"/>
              <a:gd name="connsiteY41" fmla="*/ 3345180 h 4427220"/>
              <a:gd name="connsiteX42" fmla="*/ 1409700 w 4457700"/>
              <a:gd name="connsiteY42" fmla="*/ 3032760 h 4427220"/>
              <a:gd name="connsiteX43" fmla="*/ 1501140 w 4457700"/>
              <a:gd name="connsiteY43" fmla="*/ 2743200 h 4427220"/>
              <a:gd name="connsiteX44" fmla="*/ 1562100 w 4457700"/>
              <a:gd name="connsiteY44" fmla="*/ 2438400 h 4427220"/>
              <a:gd name="connsiteX45" fmla="*/ 1150620 w 4457700"/>
              <a:gd name="connsiteY45" fmla="*/ 2491740 h 4427220"/>
              <a:gd name="connsiteX46" fmla="*/ 982980 w 4457700"/>
              <a:gd name="connsiteY46" fmla="*/ 2529840 h 4427220"/>
              <a:gd name="connsiteX47" fmla="*/ 609600 w 4457700"/>
              <a:gd name="connsiteY47" fmla="*/ 2575560 h 4427220"/>
              <a:gd name="connsiteX48" fmla="*/ 7620 w 4457700"/>
              <a:gd name="connsiteY48" fmla="*/ 2438400 h 4427220"/>
              <a:gd name="connsiteX49" fmla="*/ 0 w 4457700"/>
              <a:gd name="connsiteY49" fmla="*/ 2293620 h 442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457700" h="4427220">
                <a:moveTo>
                  <a:pt x="0" y="2293620"/>
                </a:moveTo>
                <a:lnTo>
                  <a:pt x="624840" y="2415540"/>
                </a:lnTo>
                <a:lnTo>
                  <a:pt x="792480" y="2453640"/>
                </a:lnTo>
                <a:lnTo>
                  <a:pt x="960120" y="2407920"/>
                </a:lnTo>
                <a:lnTo>
                  <a:pt x="1287780" y="2324100"/>
                </a:lnTo>
                <a:lnTo>
                  <a:pt x="1577340" y="2217420"/>
                </a:lnTo>
                <a:lnTo>
                  <a:pt x="1638300" y="1912620"/>
                </a:lnTo>
                <a:lnTo>
                  <a:pt x="1691640" y="1691640"/>
                </a:lnTo>
                <a:lnTo>
                  <a:pt x="1752600" y="1303020"/>
                </a:lnTo>
                <a:lnTo>
                  <a:pt x="1798320" y="937260"/>
                </a:lnTo>
                <a:lnTo>
                  <a:pt x="1798320" y="769620"/>
                </a:lnTo>
                <a:lnTo>
                  <a:pt x="1798320" y="563880"/>
                </a:lnTo>
                <a:lnTo>
                  <a:pt x="1592580" y="198120"/>
                </a:lnTo>
                <a:lnTo>
                  <a:pt x="1432560" y="0"/>
                </a:lnTo>
                <a:lnTo>
                  <a:pt x="1844040" y="7620"/>
                </a:lnTo>
                <a:lnTo>
                  <a:pt x="1744980" y="68580"/>
                </a:lnTo>
                <a:lnTo>
                  <a:pt x="1744980" y="144780"/>
                </a:lnTo>
                <a:lnTo>
                  <a:pt x="1844040" y="365760"/>
                </a:lnTo>
                <a:lnTo>
                  <a:pt x="1882140" y="548640"/>
                </a:lnTo>
                <a:lnTo>
                  <a:pt x="1927860" y="815340"/>
                </a:lnTo>
                <a:lnTo>
                  <a:pt x="1958340" y="1013460"/>
                </a:lnTo>
                <a:lnTo>
                  <a:pt x="1775460" y="2057400"/>
                </a:lnTo>
                <a:lnTo>
                  <a:pt x="1798320" y="2171700"/>
                </a:lnTo>
                <a:lnTo>
                  <a:pt x="2156460" y="2110740"/>
                </a:lnTo>
                <a:lnTo>
                  <a:pt x="2491740" y="2026920"/>
                </a:lnTo>
                <a:lnTo>
                  <a:pt x="2819400" y="1958340"/>
                </a:lnTo>
                <a:lnTo>
                  <a:pt x="3215640" y="1874520"/>
                </a:lnTo>
                <a:lnTo>
                  <a:pt x="3497580" y="1821180"/>
                </a:lnTo>
                <a:lnTo>
                  <a:pt x="3901440" y="1767840"/>
                </a:lnTo>
                <a:lnTo>
                  <a:pt x="4457700" y="1828800"/>
                </a:lnTo>
                <a:lnTo>
                  <a:pt x="4450080" y="1996440"/>
                </a:lnTo>
                <a:lnTo>
                  <a:pt x="3947160" y="1965960"/>
                </a:lnTo>
                <a:lnTo>
                  <a:pt x="3649980" y="1965960"/>
                </a:lnTo>
                <a:lnTo>
                  <a:pt x="3398520" y="2019300"/>
                </a:lnTo>
                <a:lnTo>
                  <a:pt x="3002280" y="2103120"/>
                </a:lnTo>
                <a:lnTo>
                  <a:pt x="2773680" y="2156460"/>
                </a:lnTo>
                <a:lnTo>
                  <a:pt x="2209800" y="2293620"/>
                </a:lnTo>
                <a:lnTo>
                  <a:pt x="1706880" y="2392680"/>
                </a:lnTo>
                <a:lnTo>
                  <a:pt x="1348740" y="4427220"/>
                </a:lnTo>
                <a:lnTo>
                  <a:pt x="1181100" y="4427220"/>
                </a:lnTo>
                <a:lnTo>
                  <a:pt x="1295400" y="3680460"/>
                </a:lnTo>
                <a:lnTo>
                  <a:pt x="1379220" y="3345180"/>
                </a:lnTo>
                <a:lnTo>
                  <a:pt x="1409700" y="3032760"/>
                </a:lnTo>
                <a:lnTo>
                  <a:pt x="1501140" y="2743200"/>
                </a:lnTo>
                <a:lnTo>
                  <a:pt x="1562100" y="2438400"/>
                </a:lnTo>
                <a:lnTo>
                  <a:pt x="1150620" y="2491740"/>
                </a:lnTo>
                <a:lnTo>
                  <a:pt x="982980" y="2529840"/>
                </a:lnTo>
                <a:lnTo>
                  <a:pt x="609600" y="2575560"/>
                </a:lnTo>
                <a:lnTo>
                  <a:pt x="7620" y="2438400"/>
                </a:lnTo>
                <a:lnTo>
                  <a:pt x="0" y="2293620"/>
                </a:lnTo>
                <a:close/>
              </a:path>
            </a:pathLst>
          </a:custGeom>
          <a:blipFill>
            <a:blip r:embed="rId4"/>
            <a:stretch>
              <a:fillRect l="-77" t="-13" r="81" b="-4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49CCF80-5648-4913-CE72-B6CEB0BE517C}"/>
              </a:ext>
            </a:extLst>
          </p:cNvPr>
          <p:cNvSpPr/>
          <p:nvPr/>
        </p:nvSpPr>
        <p:spPr>
          <a:xfrm>
            <a:off x="182966" y="1209674"/>
            <a:ext cx="679450" cy="2009775"/>
          </a:xfrm>
          <a:custGeom>
            <a:avLst/>
            <a:gdLst>
              <a:gd name="connsiteX0" fmla="*/ 6350 w 679450"/>
              <a:gd name="connsiteY0" fmla="*/ 6350 h 2009775"/>
              <a:gd name="connsiteX1" fmla="*/ 63500 w 679450"/>
              <a:gd name="connsiteY1" fmla="*/ 0 h 2009775"/>
              <a:gd name="connsiteX2" fmla="*/ 76200 w 679450"/>
              <a:gd name="connsiteY2" fmla="*/ 57150 h 2009775"/>
              <a:gd name="connsiteX3" fmla="*/ 174625 w 679450"/>
              <a:gd name="connsiteY3" fmla="*/ 98425 h 2009775"/>
              <a:gd name="connsiteX4" fmla="*/ 241300 w 679450"/>
              <a:gd name="connsiteY4" fmla="*/ 222250 h 2009775"/>
              <a:gd name="connsiteX5" fmla="*/ 679450 w 679450"/>
              <a:gd name="connsiteY5" fmla="*/ 1343025 h 2009775"/>
              <a:gd name="connsiteX6" fmla="*/ 676275 w 679450"/>
              <a:gd name="connsiteY6" fmla="*/ 1616075 h 2009775"/>
              <a:gd name="connsiteX7" fmla="*/ 587375 w 679450"/>
              <a:gd name="connsiteY7" fmla="*/ 1774825 h 2009775"/>
              <a:gd name="connsiteX8" fmla="*/ 257175 w 679450"/>
              <a:gd name="connsiteY8" fmla="*/ 1924050 h 2009775"/>
              <a:gd name="connsiteX9" fmla="*/ 0 w 679450"/>
              <a:gd name="connsiteY9" fmla="*/ 2009775 h 2009775"/>
              <a:gd name="connsiteX10" fmla="*/ 6350 w 679450"/>
              <a:gd name="connsiteY10" fmla="*/ 6350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9450" h="2009775">
                <a:moveTo>
                  <a:pt x="6350" y="6350"/>
                </a:moveTo>
                <a:lnTo>
                  <a:pt x="63500" y="0"/>
                </a:lnTo>
                <a:lnTo>
                  <a:pt x="76200" y="57150"/>
                </a:lnTo>
                <a:lnTo>
                  <a:pt x="174625" y="98425"/>
                </a:lnTo>
                <a:lnTo>
                  <a:pt x="241300" y="222250"/>
                </a:lnTo>
                <a:lnTo>
                  <a:pt x="679450" y="1343025"/>
                </a:lnTo>
                <a:cubicBezTo>
                  <a:pt x="678392" y="1434042"/>
                  <a:pt x="677333" y="1525058"/>
                  <a:pt x="676275" y="1616075"/>
                </a:cubicBezTo>
                <a:lnTo>
                  <a:pt x="587375" y="1774825"/>
                </a:lnTo>
                <a:lnTo>
                  <a:pt x="257175" y="1924050"/>
                </a:lnTo>
                <a:lnTo>
                  <a:pt x="0" y="2009775"/>
                </a:lnTo>
                <a:cubicBezTo>
                  <a:pt x="1058" y="1338792"/>
                  <a:pt x="2117" y="667808"/>
                  <a:pt x="6350" y="6350"/>
                </a:cubicBezTo>
                <a:close/>
              </a:path>
            </a:pathLst>
          </a:custGeom>
          <a:blipFill>
            <a:blip r:embed="rId9"/>
            <a:stretch>
              <a:fillRect l="-77" t="-13" r="-554417" b="-1213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50118AC-7FEF-2F50-AABC-EFC36CE58F43}"/>
              </a:ext>
            </a:extLst>
          </p:cNvPr>
          <p:cNvSpPr/>
          <p:nvPr/>
        </p:nvSpPr>
        <p:spPr>
          <a:xfrm>
            <a:off x="509991" y="1212849"/>
            <a:ext cx="863600" cy="2432050"/>
          </a:xfrm>
          <a:custGeom>
            <a:avLst/>
            <a:gdLst>
              <a:gd name="connsiteX0" fmla="*/ 0 w 863600"/>
              <a:gd name="connsiteY0" fmla="*/ 165100 h 2432050"/>
              <a:gd name="connsiteX1" fmla="*/ 307975 w 863600"/>
              <a:gd name="connsiteY1" fmla="*/ 784225 h 2432050"/>
              <a:gd name="connsiteX2" fmla="*/ 511175 w 863600"/>
              <a:gd name="connsiteY2" fmla="*/ 711200 h 2432050"/>
              <a:gd name="connsiteX3" fmla="*/ 542925 w 863600"/>
              <a:gd name="connsiteY3" fmla="*/ 742950 h 2432050"/>
              <a:gd name="connsiteX4" fmla="*/ 590550 w 863600"/>
              <a:gd name="connsiteY4" fmla="*/ 1073150 h 2432050"/>
              <a:gd name="connsiteX5" fmla="*/ 349250 w 863600"/>
              <a:gd name="connsiteY5" fmla="*/ 2432050 h 2432050"/>
              <a:gd name="connsiteX6" fmla="*/ 460375 w 863600"/>
              <a:gd name="connsiteY6" fmla="*/ 2422525 h 2432050"/>
              <a:gd name="connsiteX7" fmla="*/ 863600 w 863600"/>
              <a:gd name="connsiteY7" fmla="*/ 0 h 2432050"/>
              <a:gd name="connsiteX8" fmla="*/ 800100 w 863600"/>
              <a:gd name="connsiteY8" fmla="*/ 0 h 2432050"/>
              <a:gd name="connsiteX9" fmla="*/ 695325 w 863600"/>
              <a:gd name="connsiteY9" fmla="*/ 688975 h 2432050"/>
              <a:gd name="connsiteX10" fmla="*/ 654050 w 863600"/>
              <a:gd name="connsiteY10" fmla="*/ 685800 h 2432050"/>
              <a:gd name="connsiteX11" fmla="*/ 415925 w 863600"/>
              <a:gd name="connsiteY11" fmla="*/ 301625 h 2432050"/>
              <a:gd name="connsiteX12" fmla="*/ 393700 w 863600"/>
              <a:gd name="connsiteY12" fmla="*/ 301625 h 2432050"/>
              <a:gd name="connsiteX13" fmla="*/ 203200 w 863600"/>
              <a:gd name="connsiteY13" fmla="*/ 15875 h 2432050"/>
              <a:gd name="connsiteX14" fmla="*/ 190500 w 863600"/>
              <a:gd name="connsiteY14" fmla="*/ 120650 h 2432050"/>
              <a:gd name="connsiteX15" fmla="*/ 0 w 863600"/>
              <a:gd name="connsiteY15" fmla="*/ 165100 h 243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63600" h="2432050">
                <a:moveTo>
                  <a:pt x="0" y="165100"/>
                </a:moveTo>
                <a:lnTo>
                  <a:pt x="307975" y="784225"/>
                </a:lnTo>
                <a:lnTo>
                  <a:pt x="511175" y="711200"/>
                </a:lnTo>
                <a:lnTo>
                  <a:pt x="542925" y="742950"/>
                </a:lnTo>
                <a:lnTo>
                  <a:pt x="590550" y="1073150"/>
                </a:lnTo>
                <a:lnTo>
                  <a:pt x="349250" y="2432050"/>
                </a:lnTo>
                <a:lnTo>
                  <a:pt x="460375" y="2422525"/>
                </a:lnTo>
                <a:lnTo>
                  <a:pt x="863600" y="0"/>
                </a:lnTo>
                <a:lnTo>
                  <a:pt x="800100" y="0"/>
                </a:lnTo>
                <a:lnTo>
                  <a:pt x="695325" y="688975"/>
                </a:lnTo>
                <a:lnTo>
                  <a:pt x="654050" y="685800"/>
                </a:lnTo>
                <a:lnTo>
                  <a:pt x="415925" y="301625"/>
                </a:lnTo>
                <a:lnTo>
                  <a:pt x="393700" y="301625"/>
                </a:lnTo>
                <a:lnTo>
                  <a:pt x="203200" y="15875"/>
                </a:lnTo>
                <a:lnTo>
                  <a:pt x="190500" y="120650"/>
                </a:lnTo>
                <a:lnTo>
                  <a:pt x="0" y="165100"/>
                </a:lnTo>
                <a:close/>
              </a:path>
            </a:pathLst>
          </a:custGeom>
          <a:blipFill>
            <a:blip r:embed="rId9"/>
            <a:stretch>
              <a:fillRect l="-38026" t="-14" r="-378781" b="-827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BD8075A-C17F-B217-3AB6-E78132CA3FBC}"/>
              </a:ext>
            </a:extLst>
          </p:cNvPr>
          <p:cNvSpPr/>
          <p:nvPr/>
        </p:nvSpPr>
        <p:spPr>
          <a:xfrm>
            <a:off x="1027516" y="2473324"/>
            <a:ext cx="679450" cy="952500"/>
          </a:xfrm>
          <a:custGeom>
            <a:avLst/>
            <a:gdLst>
              <a:gd name="connsiteX0" fmla="*/ 0 w 679450"/>
              <a:gd name="connsiteY0" fmla="*/ 952500 h 952500"/>
              <a:gd name="connsiteX1" fmla="*/ 247650 w 679450"/>
              <a:gd name="connsiteY1" fmla="*/ 901700 h 952500"/>
              <a:gd name="connsiteX2" fmla="*/ 527050 w 679450"/>
              <a:gd name="connsiteY2" fmla="*/ 558800 h 952500"/>
              <a:gd name="connsiteX3" fmla="*/ 679450 w 679450"/>
              <a:gd name="connsiteY3" fmla="*/ 60325 h 952500"/>
              <a:gd name="connsiteX4" fmla="*/ 149225 w 679450"/>
              <a:gd name="connsiteY4" fmla="*/ 0 h 952500"/>
              <a:gd name="connsiteX5" fmla="*/ 0 w 679450"/>
              <a:gd name="connsiteY5" fmla="*/ 9525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9450" h="952500">
                <a:moveTo>
                  <a:pt x="0" y="952500"/>
                </a:moveTo>
                <a:lnTo>
                  <a:pt x="247650" y="901700"/>
                </a:lnTo>
                <a:lnTo>
                  <a:pt x="527050" y="558800"/>
                </a:lnTo>
                <a:lnTo>
                  <a:pt x="679450" y="60325"/>
                </a:lnTo>
                <a:lnTo>
                  <a:pt x="149225" y="0"/>
                </a:lnTo>
                <a:lnTo>
                  <a:pt x="0" y="952500"/>
                </a:lnTo>
                <a:close/>
              </a:path>
            </a:pathLst>
          </a:custGeom>
          <a:blipFill>
            <a:blip r:embed="rId9"/>
            <a:stretch>
              <a:fillRect l="-124719" t="-132445" r="-431425" b="-23433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DC4880E-3CF1-AC53-78C7-7453D865F78B}"/>
              </a:ext>
            </a:extLst>
          </p:cNvPr>
          <p:cNvSpPr/>
          <p:nvPr/>
        </p:nvSpPr>
        <p:spPr>
          <a:xfrm>
            <a:off x="1997478" y="1214437"/>
            <a:ext cx="2638425" cy="1847850"/>
          </a:xfrm>
          <a:custGeom>
            <a:avLst/>
            <a:gdLst>
              <a:gd name="connsiteX0" fmla="*/ 38100 w 2638425"/>
              <a:gd name="connsiteY0" fmla="*/ 9525 h 1847850"/>
              <a:gd name="connsiteX1" fmla="*/ 0 w 2638425"/>
              <a:gd name="connsiteY1" fmla="*/ 52387 h 1847850"/>
              <a:gd name="connsiteX2" fmla="*/ 2395538 w 2638425"/>
              <a:gd name="connsiteY2" fmla="*/ 85725 h 1847850"/>
              <a:gd name="connsiteX3" fmla="*/ 2428875 w 2638425"/>
              <a:gd name="connsiteY3" fmla="*/ 638175 h 1847850"/>
              <a:gd name="connsiteX4" fmla="*/ 2462213 w 2638425"/>
              <a:gd name="connsiteY4" fmla="*/ 719137 h 1847850"/>
              <a:gd name="connsiteX5" fmla="*/ 2424113 w 2638425"/>
              <a:gd name="connsiteY5" fmla="*/ 919162 h 1847850"/>
              <a:gd name="connsiteX6" fmla="*/ 2466975 w 2638425"/>
              <a:gd name="connsiteY6" fmla="*/ 1847850 h 1847850"/>
              <a:gd name="connsiteX7" fmla="*/ 2543175 w 2638425"/>
              <a:gd name="connsiteY7" fmla="*/ 1843087 h 1847850"/>
              <a:gd name="connsiteX8" fmla="*/ 2557463 w 2638425"/>
              <a:gd name="connsiteY8" fmla="*/ 866775 h 1847850"/>
              <a:gd name="connsiteX9" fmla="*/ 2638425 w 2638425"/>
              <a:gd name="connsiteY9" fmla="*/ 866775 h 1847850"/>
              <a:gd name="connsiteX10" fmla="*/ 2633663 w 2638425"/>
              <a:gd name="connsiteY10" fmla="*/ 0 h 1847850"/>
              <a:gd name="connsiteX11" fmla="*/ 38100 w 2638425"/>
              <a:gd name="connsiteY11" fmla="*/ 9525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38425" h="1847850">
                <a:moveTo>
                  <a:pt x="38100" y="9525"/>
                </a:moveTo>
                <a:lnTo>
                  <a:pt x="0" y="52387"/>
                </a:lnTo>
                <a:lnTo>
                  <a:pt x="2395538" y="85725"/>
                </a:lnTo>
                <a:lnTo>
                  <a:pt x="2428875" y="638175"/>
                </a:lnTo>
                <a:lnTo>
                  <a:pt x="2462213" y="719137"/>
                </a:lnTo>
                <a:lnTo>
                  <a:pt x="2424113" y="919162"/>
                </a:lnTo>
                <a:lnTo>
                  <a:pt x="2466975" y="1847850"/>
                </a:lnTo>
                <a:lnTo>
                  <a:pt x="2543175" y="1843087"/>
                </a:lnTo>
                <a:lnTo>
                  <a:pt x="2557463" y="866775"/>
                </a:lnTo>
                <a:lnTo>
                  <a:pt x="2638425" y="866775"/>
                </a:lnTo>
                <a:cubicBezTo>
                  <a:pt x="2636838" y="577850"/>
                  <a:pt x="2635250" y="288925"/>
                  <a:pt x="2633663" y="0"/>
                </a:cubicBezTo>
                <a:lnTo>
                  <a:pt x="38100" y="9525"/>
                </a:lnTo>
                <a:close/>
              </a:path>
            </a:pathLst>
          </a:custGeom>
          <a:blipFill>
            <a:blip r:embed="rId9"/>
            <a:stretch>
              <a:fillRect l="-68885" t="-50" r="-91" b="-1404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BE9228E-0A5B-6FB1-A940-5A2F4C85757C}"/>
              </a:ext>
            </a:extLst>
          </p:cNvPr>
          <p:cNvSpPr/>
          <p:nvPr/>
        </p:nvSpPr>
        <p:spPr>
          <a:xfrm>
            <a:off x="3359553" y="3176587"/>
            <a:ext cx="742950" cy="2495550"/>
          </a:xfrm>
          <a:custGeom>
            <a:avLst/>
            <a:gdLst>
              <a:gd name="connsiteX0" fmla="*/ 233363 w 742950"/>
              <a:gd name="connsiteY0" fmla="*/ 52387 h 2495550"/>
              <a:gd name="connsiteX1" fmla="*/ 504825 w 742950"/>
              <a:gd name="connsiteY1" fmla="*/ 4762 h 2495550"/>
              <a:gd name="connsiteX2" fmla="*/ 728663 w 742950"/>
              <a:gd name="connsiteY2" fmla="*/ 0 h 2495550"/>
              <a:gd name="connsiteX3" fmla="*/ 742950 w 742950"/>
              <a:gd name="connsiteY3" fmla="*/ 42862 h 2495550"/>
              <a:gd name="connsiteX4" fmla="*/ 628650 w 742950"/>
              <a:gd name="connsiteY4" fmla="*/ 104775 h 2495550"/>
              <a:gd name="connsiteX5" fmla="*/ 514350 w 742950"/>
              <a:gd name="connsiteY5" fmla="*/ 400050 h 2495550"/>
              <a:gd name="connsiteX6" fmla="*/ 404813 w 742950"/>
              <a:gd name="connsiteY6" fmla="*/ 776287 h 2495550"/>
              <a:gd name="connsiteX7" fmla="*/ 314325 w 742950"/>
              <a:gd name="connsiteY7" fmla="*/ 1128712 h 2495550"/>
              <a:gd name="connsiteX8" fmla="*/ 290513 w 742950"/>
              <a:gd name="connsiteY8" fmla="*/ 1271587 h 2495550"/>
              <a:gd name="connsiteX9" fmla="*/ 209550 w 742950"/>
              <a:gd name="connsiteY9" fmla="*/ 1471612 h 2495550"/>
              <a:gd name="connsiteX10" fmla="*/ 166688 w 742950"/>
              <a:gd name="connsiteY10" fmla="*/ 1771650 h 2495550"/>
              <a:gd name="connsiteX11" fmla="*/ 133350 w 742950"/>
              <a:gd name="connsiteY11" fmla="*/ 2300287 h 2495550"/>
              <a:gd name="connsiteX12" fmla="*/ 138113 w 742950"/>
              <a:gd name="connsiteY12" fmla="*/ 2486025 h 2495550"/>
              <a:gd name="connsiteX13" fmla="*/ 0 w 742950"/>
              <a:gd name="connsiteY13" fmla="*/ 2495550 h 2495550"/>
              <a:gd name="connsiteX14" fmla="*/ 90488 w 742950"/>
              <a:gd name="connsiteY14" fmla="*/ 1652587 h 2495550"/>
              <a:gd name="connsiteX15" fmla="*/ 176213 w 742950"/>
              <a:gd name="connsiteY15" fmla="*/ 1252537 h 2495550"/>
              <a:gd name="connsiteX16" fmla="*/ 223838 w 742950"/>
              <a:gd name="connsiteY16" fmla="*/ 1195387 h 2495550"/>
              <a:gd name="connsiteX17" fmla="*/ 347663 w 742950"/>
              <a:gd name="connsiteY17" fmla="*/ 266700 h 2495550"/>
              <a:gd name="connsiteX18" fmla="*/ 233363 w 742950"/>
              <a:gd name="connsiteY18" fmla="*/ 52387 h 249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42950" h="2495550">
                <a:moveTo>
                  <a:pt x="233363" y="52387"/>
                </a:moveTo>
                <a:lnTo>
                  <a:pt x="504825" y="4762"/>
                </a:lnTo>
                <a:lnTo>
                  <a:pt x="728663" y="0"/>
                </a:lnTo>
                <a:lnTo>
                  <a:pt x="742950" y="42862"/>
                </a:lnTo>
                <a:lnTo>
                  <a:pt x="628650" y="104775"/>
                </a:lnTo>
                <a:lnTo>
                  <a:pt x="514350" y="400050"/>
                </a:lnTo>
                <a:lnTo>
                  <a:pt x="404813" y="776287"/>
                </a:lnTo>
                <a:lnTo>
                  <a:pt x="314325" y="1128712"/>
                </a:lnTo>
                <a:lnTo>
                  <a:pt x="290513" y="1271587"/>
                </a:lnTo>
                <a:lnTo>
                  <a:pt x="209550" y="1471612"/>
                </a:lnTo>
                <a:lnTo>
                  <a:pt x="166688" y="1771650"/>
                </a:lnTo>
                <a:lnTo>
                  <a:pt x="133350" y="2300287"/>
                </a:lnTo>
                <a:lnTo>
                  <a:pt x="138113" y="2486025"/>
                </a:lnTo>
                <a:lnTo>
                  <a:pt x="0" y="2495550"/>
                </a:lnTo>
                <a:lnTo>
                  <a:pt x="90488" y="1652587"/>
                </a:lnTo>
                <a:lnTo>
                  <a:pt x="176213" y="1252537"/>
                </a:lnTo>
                <a:lnTo>
                  <a:pt x="223838" y="1195387"/>
                </a:lnTo>
                <a:lnTo>
                  <a:pt x="347663" y="266700"/>
                </a:lnTo>
                <a:lnTo>
                  <a:pt x="233363" y="52387"/>
                </a:lnTo>
                <a:close/>
              </a:path>
            </a:pathLst>
          </a:custGeom>
          <a:blipFill>
            <a:blip r:embed="rId9"/>
            <a:stretch>
              <a:fillRect l="-427749" t="-78817" r="-72115" b="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C91883A-1B7E-0489-D52B-A12400CC4515}"/>
              </a:ext>
            </a:extLst>
          </p:cNvPr>
          <p:cNvSpPr/>
          <p:nvPr/>
        </p:nvSpPr>
        <p:spPr>
          <a:xfrm>
            <a:off x="3611966" y="4410074"/>
            <a:ext cx="1023937" cy="414338"/>
          </a:xfrm>
          <a:custGeom>
            <a:avLst/>
            <a:gdLst>
              <a:gd name="connsiteX0" fmla="*/ 104775 w 1023937"/>
              <a:gd name="connsiteY0" fmla="*/ 0 h 414338"/>
              <a:gd name="connsiteX1" fmla="*/ 0 w 1023937"/>
              <a:gd name="connsiteY1" fmla="*/ 328613 h 414338"/>
              <a:gd name="connsiteX2" fmla="*/ 681037 w 1023937"/>
              <a:gd name="connsiteY2" fmla="*/ 266700 h 414338"/>
              <a:gd name="connsiteX3" fmla="*/ 757237 w 1023937"/>
              <a:gd name="connsiteY3" fmla="*/ 390525 h 414338"/>
              <a:gd name="connsiteX4" fmla="*/ 957262 w 1023937"/>
              <a:gd name="connsiteY4" fmla="*/ 361950 h 414338"/>
              <a:gd name="connsiteX5" fmla="*/ 942975 w 1023937"/>
              <a:gd name="connsiteY5" fmla="*/ 404813 h 414338"/>
              <a:gd name="connsiteX6" fmla="*/ 1023937 w 1023937"/>
              <a:gd name="connsiteY6" fmla="*/ 414338 h 414338"/>
              <a:gd name="connsiteX7" fmla="*/ 1023937 w 1023937"/>
              <a:gd name="connsiteY7" fmla="*/ 138113 h 414338"/>
              <a:gd name="connsiteX8" fmla="*/ 142875 w 1023937"/>
              <a:gd name="connsiteY8" fmla="*/ 233363 h 414338"/>
              <a:gd name="connsiteX9" fmla="*/ 104775 w 1023937"/>
              <a:gd name="connsiteY9" fmla="*/ 0 h 41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3937" h="414338">
                <a:moveTo>
                  <a:pt x="104775" y="0"/>
                </a:moveTo>
                <a:lnTo>
                  <a:pt x="0" y="328613"/>
                </a:lnTo>
                <a:lnTo>
                  <a:pt x="681037" y="266700"/>
                </a:lnTo>
                <a:lnTo>
                  <a:pt x="757237" y="390525"/>
                </a:lnTo>
                <a:lnTo>
                  <a:pt x="957262" y="361950"/>
                </a:lnTo>
                <a:lnTo>
                  <a:pt x="942975" y="404813"/>
                </a:lnTo>
                <a:lnTo>
                  <a:pt x="1023937" y="414338"/>
                </a:lnTo>
                <a:lnTo>
                  <a:pt x="1023937" y="138113"/>
                </a:lnTo>
                <a:lnTo>
                  <a:pt x="142875" y="233363"/>
                </a:lnTo>
                <a:lnTo>
                  <a:pt x="104775" y="0"/>
                </a:lnTo>
                <a:close/>
              </a:path>
            </a:pathLst>
          </a:custGeom>
          <a:blipFill>
            <a:blip r:embed="rId9"/>
            <a:stretch>
              <a:fillRect l="-335019" t="-772412" r="-719" b="-2040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5C6A393-3D0C-0FBE-2FB2-3E9C806447CA}"/>
              </a:ext>
            </a:extLst>
          </p:cNvPr>
          <p:cNvSpPr/>
          <p:nvPr/>
        </p:nvSpPr>
        <p:spPr>
          <a:xfrm>
            <a:off x="4450166" y="4910137"/>
            <a:ext cx="190500" cy="400050"/>
          </a:xfrm>
          <a:custGeom>
            <a:avLst/>
            <a:gdLst>
              <a:gd name="connsiteX0" fmla="*/ 176212 w 190500"/>
              <a:gd name="connsiteY0" fmla="*/ 0 h 400050"/>
              <a:gd name="connsiteX1" fmla="*/ 0 w 190500"/>
              <a:gd name="connsiteY1" fmla="*/ 14287 h 400050"/>
              <a:gd name="connsiteX2" fmla="*/ 42862 w 190500"/>
              <a:gd name="connsiteY2" fmla="*/ 52387 h 400050"/>
              <a:gd name="connsiteX3" fmla="*/ 190500 w 190500"/>
              <a:gd name="connsiteY3" fmla="*/ 400050 h 400050"/>
              <a:gd name="connsiteX4" fmla="*/ 176212 w 190500"/>
              <a:gd name="connsiteY4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400050">
                <a:moveTo>
                  <a:pt x="176212" y="0"/>
                </a:moveTo>
                <a:lnTo>
                  <a:pt x="0" y="14287"/>
                </a:lnTo>
                <a:lnTo>
                  <a:pt x="42862" y="52387"/>
                </a:lnTo>
                <a:lnTo>
                  <a:pt x="190500" y="400050"/>
                </a:lnTo>
                <a:lnTo>
                  <a:pt x="176212" y="0"/>
                </a:lnTo>
                <a:close/>
              </a:path>
            </a:pathLst>
          </a:custGeom>
          <a:blipFill>
            <a:blip r:embed="rId9"/>
            <a:stretch>
              <a:fillRect l="-2241497" t="-925004" r="-717" b="-869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C2EAB3D-658E-3AF4-1BAA-869CBE38434A}"/>
              </a:ext>
            </a:extLst>
          </p:cNvPr>
          <p:cNvSpPr/>
          <p:nvPr/>
        </p:nvSpPr>
        <p:spPr>
          <a:xfrm>
            <a:off x="3711978" y="5162549"/>
            <a:ext cx="733425" cy="495300"/>
          </a:xfrm>
          <a:custGeom>
            <a:avLst/>
            <a:gdLst>
              <a:gd name="connsiteX0" fmla="*/ 42863 w 733425"/>
              <a:gd name="connsiteY0" fmla="*/ 0 h 495300"/>
              <a:gd name="connsiteX1" fmla="*/ 257175 w 733425"/>
              <a:gd name="connsiteY1" fmla="*/ 138113 h 495300"/>
              <a:gd name="connsiteX2" fmla="*/ 238125 w 733425"/>
              <a:gd name="connsiteY2" fmla="*/ 295275 h 495300"/>
              <a:gd name="connsiteX3" fmla="*/ 385763 w 733425"/>
              <a:gd name="connsiteY3" fmla="*/ 295275 h 495300"/>
              <a:gd name="connsiteX4" fmla="*/ 414338 w 733425"/>
              <a:gd name="connsiteY4" fmla="*/ 242888 h 495300"/>
              <a:gd name="connsiteX5" fmla="*/ 504825 w 733425"/>
              <a:gd name="connsiteY5" fmla="*/ 247650 h 495300"/>
              <a:gd name="connsiteX6" fmla="*/ 709613 w 733425"/>
              <a:gd name="connsiteY6" fmla="*/ 333375 h 495300"/>
              <a:gd name="connsiteX7" fmla="*/ 685800 w 733425"/>
              <a:gd name="connsiteY7" fmla="*/ 447675 h 495300"/>
              <a:gd name="connsiteX8" fmla="*/ 733425 w 733425"/>
              <a:gd name="connsiteY8" fmla="*/ 495300 h 495300"/>
              <a:gd name="connsiteX9" fmla="*/ 0 w 733425"/>
              <a:gd name="connsiteY9" fmla="*/ 495300 h 495300"/>
              <a:gd name="connsiteX10" fmla="*/ 42863 w 733425"/>
              <a:gd name="connsiteY10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3425" h="495300">
                <a:moveTo>
                  <a:pt x="42863" y="0"/>
                </a:moveTo>
                <a:lnTo>
                  <a:pt x="257175" y="138113"/>
                </a:lnTo>
                <a:lnTo>
                  <a:pt x="238125" y="295275"/>
                </a:lnTo>
                <a:lnTo>
                  <a:pt x="385763" y="295275"/>
                </a:lnTo>
                <a:lnTo>
                  <a:pt x="414338" y="242888"/>
                </a:lnTo>
                <a:lnTo>
                  <a:pt x="504825" y="247650"/>
                </a:lnTo>
                <a:lnTo>
                  <a:pt x="709613" y="333375"/>
                </a:lnTo>
                <a:lnTo>
                  <a:pt x="685800" y="447675"/>
                </a:lnTo>
                <a:lnTo>
                  <a:pt x="733425" y="495300"/>
                </a:lnTo>
                <a:lnTo>
                  <a:pt x="0" y="495300"/>
                </a:lnTo>
                <a:lnTo>
                  <a:pt x="42863" y="0"/>
                </a:lnTo>
                <a:close/>
              </a:path>
            </a:pathLst>
          </a:custGeom>
          <a:blipFill>
            <a:blip r:embed="rId9"/>
            <a:stretch>
              <a:fillRect l="-481356" t="-797596" r="-28095" b="-5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EFC8BE7-C3A2-ACF5-5F4A-8E58887B1A95}"/>
              </a:ext>
            </a:extLst>
          </p:cNvPr>
          <p:cNvSpPr/>
          <p:nvPr/>
        </p:nvSpPr>
        <p:spPr>
          <a:xfrm>
            <a:off x="4462072" y="5493543"/>
            <a:ext cx="176213" cy="176212"/>
          </a:xfrm>
          <a:custGeom>
            <a:avLst/>
            <a:gdLst>
              <a:gd name="connsiteX0" fmla="*/ 0 w 176213"/>
              <a:gd name="connsiteY0" fmla="*/ 9525 h 176212"/>
              <a:gd name="connsiteX1" fmla="*/ 69056 w 176213"/>
              <a:gd name="connsiteY1" fmla="*/ 0 h 176212"/>
              <a:gd name="connsiteX2" fmla="*/ 95250 w 176213"/>
              <a:gd name="connsiteY2" fmla="*/ 28575 h 176212"/>
              <a:gd name="connsiteX3" fmla="*/ 176213 w 176213"/>
              <a:gd name="connsiteY3" fmla="*/ 30956 h 176212"/>
              <a:gd name="connsiteX4" fmla="*/ 176213 w 176213"/>
              <a:gd name="connsiteY4" fmla="*/ 176212 h 176212"/>
              <a:gd name="connsiteX5" fmla="*/ 104775 w 176213"/>
              <a:gd name="connsiteY5" fmla="*/ 166687 h 176212"/>
              <a:gd name="connsiteX6" fmla="*/ 69056 w 176213"/>
              <a:gd name="connsiteY6" fmla="*/ 121444 h 176212"/>
              <a:gd name="connsiteX7" fmla="*/ 88106 w 176213"/>
              <a:gd name="connsiteY7" fmla="*/ 57150 h 176212"/>
              <a:gd name="connsiteX8" fmla="*/ 0 w 176213"/>
              <a:gd name="connsiteY8" fmla="*/ 9525 h 17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213" h="176212">
                <a:moveTo>
                  <a:pt x="0" y="9525"/>
                </a:moveTo>
                <a:lnTo>
                  <a:pt x="69056" y="0"/>
                </a:lnTo>
                <a:lnTo>
                  <a:pt x="95250" y="28575"/>
                </a:lnTo>
                <a:lnTo>
                  <a:pt x="176213" y="30956"/>
                </a:lnTo>
                <a:lnTo>
                  <a:pt x="176213" y="176212"/>
                </a:lnTo>
                <a:lnTo>
                  <a:pt x="104775" y="166687"/>
                </a:lnTo>
                <a:lnTo>
                  <a:pt x="69056" y="121444"/>
                </a:lnTo>
                <a:lnTo>
                  <a:pt x="88106" y="57150"/>
                </a:lnTo>
                <a:lnTo>
                  <a:pt x="0" y="9525"/>
                </a:lnTo>
                <a:close/>
              </a:path>
            </a:pathLst>
          </a:custGeom>
          <a:blipFill>
            <a:blip r:embed="rId9"/>
            <a:stretch>
              <a:fillRect l="-2425965" t="-2431088" r="-3637" b="-5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FEEB927-A539-25D6-AF36-C7B216D46E52}"/>
              </a:ext>
            </a:extLst>
          </p:cNvPr>
          <p:cNvSpPr/>
          <p:nvPr/>
        </p:nvSpPr>
        <p:spPr>
          <a:xfrm>
            <a:off x="3703398" y="3357561"/>
            <a:ext cx="938212" cy="938213"/>
          </a:xfrm>
          <a:custGeom>
            <a:avLst/>
            <a:gdLst>
              <a:gd name="connsiteX0" fmla="*/ 397669 w 938212"/>
              <a:gd name="connsiteY0" fmla="*/ 533400 h 938213"/>
              <a:gd name="connsiteX1" fmla="*/ 261937 w 938212"/>
              <a:gd name="connsiteY1" fmla="*/ 535781 h 938213"/>
              <a:gd name="connsiteX2" fmla="*/ 221456 w 938212"/>
              <a:gd name="connsiteY2" fmla="*/ 735806 h 938213"/>
              <a:gd name="connsiteX3" fmla="*/ 247650 w 938212"/>
              <a:gd name="connsiteY3" fmla="*/ 764381 h 938213"/>
              <a:gd name="connsiteX4" fmla="*/ 373856 w 938212"/>
              <a:gd name="connsiteY4" fmla="*/ 764381 h 938213"/>
              <a:gd name="connsiteX5" fmla="*/ 409575 w 938212"/>
              <a:gd name="connsiteY5" fmla="*/ 0 h 938213"/>
              <a:gd name="connsiteX6" fmla="*/ 509587 w 938212"/>
              <a:gd name="connsiteY6" fmla="*/ 0 h 938213"/>
              <a:gd name="connsiteX7" fmla="*/ 590550 w 938212"/>
              <a:gd name="connsiteY7" fmla="*/ 781050 h 938213"/>
              <a:gd name="connsiteX8" fmla="*/ 938212 w 938212"/>
              <a:gd name="connsiteY8" fmla="*/ 723900 h 938213"/>
              <a:gd name="connsiteX9" fmla="*/ 933450 w 938212"/>
              <a:gd name="connsiteY9" fmla="*/ 828675 h 938213"/>
              <a:gd name="connsiteX10" fmla="*/ 0 w 938212"/>
              <a:gd name="connsiteY10" fmla="*/ 938213 h 938213"/>
              <a:gd name="connsiteX11" fmla="*/ 33337 w 938212"/>
              <a:gd name="connsiteY11" fmla="*/ 738188 h 938213"/>
              <a:gd name="connsiteX12" fmla="*/ 166687 w 938212"/>
              <a:gd name="connsiteY12" fmla="*/ 690563 h 938213"/>
              <a:gd name="connsiteX13" fmla="*/ 209550 w 938212"/>
              <a:gd name="connsiteY13" fmla="*/ 509588 h 938213"/>
              <a:gd name="connsiteX14" fmla="*/ 200025 w 938212"/>
              <a:gd name="connsiteY14" fmla="*/ 433388 h 938213"/>
              <a:gd name="connsiteX15" fmla="*/ 395287 w 938212"/>
              <a:gd name="connsiteY15" fmla="*/ 438150 h 93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8212" h="938213">
                <a:moveTo>
                  <a:pt x="397669" y="533400"/>
                </a:moveTo>
                <a:lnTo>
                  <a:pt x="261937" y="535781"/>
                </a:lnTo>
                <a:lnTo>
                  <a:pt x="221456" y="735806"/>
                </a:lnTo>
                <a:lnTo>
                  <a:pt x="247650" y="764381"/>
                </a:lnTo>
                <a:lnTo>
                  <a:pt x="373856" y="764381"/>
                </a:lnTo>
                <a:close/>
                <a:moveTo>
                  <a:pt x="409575" y="0"/>
                </a:moveTo>
                <a:lnTo>
                  <a:pt x="509587" y="0"/>
                </a:lnTo>
                <a:lnTo>
                  <a:pt x="590550" y="781050"/>
                </a:lnTo>
                <a:lnTo>
                  <a:pt x="938212" y="723900"/>
                </a:lnTo>
                <a:lnTo>
                  <a:pt x="933450" y="828675"/>
                </a:lnTo>
                <a:lnTo>
                  <a:pt x="0" y="938213"/>
                </a:lnTo>
                <a:lnTo>
                  <a:pt x="33337" y="738188"/>
                </a:lnTo>
                <a:lnTo>
                  <a:pt x="166687" y="690563"/>
                </a:lnTo>
                <a:lnTo>
                  <a:pt x="209550" y="509588"/>
                </a:lnTo>
                <a:lnTo>
                  <a:pt x="200025" y="433388"/>
                </a:lnTo>
                <a:lnTo>
                  <a:pt x="395287" y="438150"/>
                </a:lnTo>
                <a:close/>
              </a:path>
            </a:pathLst>
          </a:custGeom>
          <a:blipFill>
            <a:blip r:embed="rId9"/>
            <a:stretch>
              <a:fillRect l="-375029" t="-228462" r="1031" b="-1451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CDB206F-4177-8769-4752-49FE16E2F6F5}"/>
              </a:ext>
            </a:extLst>
          </p:cNvPr>
          <p:cNvSpPr/>
          <p:nvPr/>
        </p:nvSpPr>
        <p:spPr>
          <a:xfrm>
            <a:off x="4974784" y="4175303"/>
            <a:ext cx="2228850" cy="409575"/>
          </a:xfrm>
          <a:prstGeom prst="roundRect">
            <a:avLst/>
          </a:prstGeom>
          <a:solidFill>
            <a:srgbClr val="ACA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Bare or Open Lands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8000E8E-44BB-CF4F-327D-6B97121DBABD}"/>
              </a:ext>
            </a:extLst>
          </p:cNvPr>
          <p:cNvSpPr/>
          <p:nvPr/>
        </p:nvSpPr>
        <p:spPr>
          <a:xfrm>
            <a:off x="15477119" y="3160056"/>
            <a:ext cx="1243013" cy="2519363"/>
          </a:xfrm>
          <a:custGeom>
            <a:avLst/>
            <a:gdLst>
              <a:gd name="connsiteX0" fmla="*/ 461963 w 1243013"/>
              <a:gd name="connsiteY0" fmla="*/ 0 h 2519363"/>
              <a:gd name="connsiteX1" fmla="*/ 752475 w 1243013"/>
              <a:gd name="connsiteY1" fmla="*/ 9525 h 2519363"/>
              <a:gd name="connsiteX2" fmla="*/ 923925 w 1243013"/>
              <a:gd name="connsiteY2" fmla="*/ 52388 h 2519363"/>
              <a:gd name="connsiteX3" fmla="*/ 1104900 w 1243013"/>
              <a:gd name="connsiteY3" fmla="*/ 57150 h 2519363"/>
              <a:gd name="connsiteX4" fmla="*/ 1243013 w 1243013"/>
              <a:gd name="connsiteY4" fmla="*/ 57150 h 2519363"/>
              <a:gd name="connsiteX5" fmla="*/ 1243013 w 1243013"/>
              <a:gd name="connsiteY5" fmla="*/ 557213 h 2519363"/>
              <a:gd name="connsiteX6" fmla="*/ 1152525 w 1243013"/>
              <a:gd name="connsiteY6" fmla="*/ 561975 h 2519363"/>
              <a:gd name="connsiteX7" fmla="*/ 1143000 w 1243013"/>
              <a:gd name="connsiteY7" fmla="*/ 519113 h 2519363"/>
              <a:gd name="connsiteX8" fmla="*/ 1171575 w 1243013"/>
              <a:gd name="connsiteY8" fmla="*/ 438150 h 2519363"/>
              <a:gd name="connsiteX9" fmla="*/ 1185863 w 1243013"/>
              <a:gd name="connsiteY9" fmla="*/ 395288 h 2519363"/>
              <a:gd name="connsiteX10" fmla="*/ 1185863 w 1243013"/>
              <a:gd name="connsiteY10" fmla="*/ 271463 h 2519363"/>
              <a:gd name="connsiteX11" fmla="*/ 1162050 w 1243013"/>
              <a:gd name="connsiteY11" fmla="*/ 190500 h 2519363"/>
              <a:gd name="connsiteX12" fmla="*/ 1138238 w 1243013"/>
              <a:gd name="connsiteY12" fmla="*/ 152400 h 2519363"/>
              <a:gd name="connsiteX13" fmla="*/ 1014413 w 1243013"/>
              <a:gd name="connsiteY13" fmla="*/ 157163 h 2519363"/>
              <a:gd name="connsiteX14" fmla="*/ 971550 w 1243013"/>
              <a:gd name="connsiteY14" fmla="*/ 166688 h 2519363"/>
              <a:gd name="connsiteX15" fmla="*/ 814388 w 1243013"/>
              <a:gd name="connsiteY15" fmla="*/ 185738 h 2519363"/>
              <a:gd name="connsiteX16" fmla="*/ 919163 w 1243013"/>
              <a:gd name="connsiteY16" fmla="*/ 1000125 h 2519363"/>
              <a:gd name="connsiteX17" fmla="*/ 904875 w 1243013"/>
              <a:gd name="connsiteY17" fmla="*/ 1038225 h 2519363"/>
              <a:gd name="connsiteX18" fmla="*/ 866775 w 1243013"/>
              <a:gd name="connsiteY18" fmla="*/ 1052513 h 2519363"/>
              <a:gd name="connsiteX19" fmla="*/ 352425 w 1243013"/>
              <a:gd name="connsiteY19" fmla="*/ 1095375 h 2519363"/>
              <a:gd name="connsiteX20" fmla="*/ 209550 w 1243013"/>
              <a:gd name="connsiteY20" fmla="*/ 1685925 h 2519363"/>
              <a:gd name="connsiteX21" fmla="*/ 166688 w 1243013"/>
              <a:gd name="connsiteY21" fmla="*/ 1781175 h 2519363"/>
              <a:gd name="connsiteX22" fmla="*/ 147638 w 1243013"/>
              <a:gd name="connsiteY22" fmla="*/ 2124075 h 2519363"/>
              <a:gd name="connsiteX23" fmla="*/ 95250 w 1243013"/>
              <a:gd name="connsiteY23" fmla="*/ 2376488 h 2519363"/>
              <a:gd name="connsiteX24" fmla="*/ 123825 w 1243013"/>
              <a:gd name="connsiteY24" fmla="*/ 2452688 h 2519363"/>
              <a:gd name="connsiteX25" fmla="*/ 300038 w 1243013"/>
              <a:gd name="connsiteY25" fmla="*/ 2443163 h 2519363"/>
              <a:gd name="connsiteX26" fmla="*/ 338138 w 1243013"/>
              <a:gd name="connsiteY26" fmla="*/ 2300288 h 2519363"/>
              <a:gd name="connsiteX27" fmla="*/ 338138 w 1243013"/>
              <a:gd name="connsiteY27" fmla="*/ 2138363 h 2519363"/>
              <a:gd name="connsiteX28" fmla="*/ 319088 w 1243013"/>
              <a:gd name="connsiteY28" fmla="*/ 1990725 h 2519363"/>
              <a:gd name="connsiteX29" fmla="*/ 414338 w 1243013"/>
              <a:gd name="connsiteY29" fmla="*/ 1966913 h 2519363"/>
              <a:gd name="connsiteX30" fmla="*/ 514350 w 1243013"/>
              <a:gd name="connsiteY30" fmla="*/ 2128838 h 2519363"/>
              <a:gd name="connsiteX31" fmla="*/ 576263 w 1243013"/>
              <a:gd name="connsiteY31" fmla="*/ 2128838 h 2519363"/>
              <a:gd name="connsiteX32" fmla="*/ 585788 w 1243013"/>
              <a:gd name="connsiteY32" fmla="*/ 2214563 h 2519363"/>
              <a:gd name="connsiteX33" fmla="*/ 666750 w 1243013"/>
              <a:gd name="connsiteY33" fmla="*/ 2295525 h 2519363"/>
              <a:gd name="connsiteX34" fmla="*/ 800100 w 1243013"/>
              <a:gd name="connsiteY34" fmla="*/ 2243138 h 2519363"/>
              <a:gd name="connsiteX35" fmla="*/ 866775 w 1243013"/>
              <a:gd name="connsiteY35" fmla="*/ 2233613 h 2519363"/>
              <a:gd name="connsiteX36" fmla="*/ 928688 w 1243013"/>
              <a:gd name="connsiteY36" fmla="*/ 2224088 h 2519363"/>
              <a:gd name="connsiteX37" fmla="*/ 1009650 w 1243013"/>
              <a:gd name="connsiteY37" fmla="*/ 2309813 h 2519363"/>
              <a:gd name="connsiteX38" fmla="*/ 1042988 w 1243013"/>
              <a:gd name="connsiteY38" fmla="*/ 2395538 h 2519363"/>
              <a:gd name="connsiteX39" fmla="*/ 995363 w 1243013"/>
              <a:gd name="connsiteY39" fmla="*/ 2519363 h 2519363"/>
              <a:gd name="connsiteX40" fmla="*/ 0 w 1243013"/>
              <a:gd name="connsiteY40" fmla="*/ 2514600 h 2519363"/>
              <a:gd name="connsiteX41" fmla="*/ 61913 w 1243013"/>
              <a:gd name="connsiteY41" fmla="*/ 2305050 h 2519363"/>
              <a:gd name="connsiteX42" fmla="*/ 61913 w 1243013"/>
              <a:gd name="connsiteY42" fmla="*/ 2119313 h 2519363"/>
              <a:gd name="connsiteX43" fmla="*/ 80963 w 1243013"/>
              <a:gd name="connsiteY43" fmla="*/ 1881188 h 2519363"/>
              <a:gd name="connsiteX44" fmla="*/ 147638 w 1243013"/>
              <a:gd name="connsiteY44" fmla="*/ 1609725 h 2519363"/>
              <a:gd name="connsiteX45" fmla="*/ 290513 w 1243013"/>
              <a:gd name="connsiteY45" fmla="*/ 1100138 h 2519363"/>
              <a:gd name="connsiteX46" fmla="*/ 357188 w 1243013"/>
              <a:gd name="connsiteY46" fmla="*/ 809625 h 2519363"/>
              <a:gd name="connsiteX47" fmla="*/ 352425 w 1243013"/>
              <a:gd name="connsiteY47" fmla="*/ 685800 h 2519363"/>
              <a:gd name="connsiteX48" fmla="*/ 414338 w 1243013"/>
              <a:gd name="connsiteY48" fmla="*/ 600075 h 2519363"/>
              <a:gd name="connsiteX49" fmla="*/ 428625 w 1243013"/>
              <a:gd name="connsiteY49" fmla="*/ 471488 h 2519363"/>
              <a:gd name="connsiteX50" fmla="*/ 481013 w 1243013"/>
              <a:gd name="connsiteY50" fmla="*/ 314325 h 2519363"/>
              <a:gd name="connsiteX51" fmla="*/ 547688 w 1243013"/>
              <a:gd name="connsiteY51" fmla="*/ 109538 h 2519363"/>
              <a:gd name="connsiteX52" fmla="*/ 428625 w 1243013"/>
              <a:gd name="connsiteY52" fmla="*/ 52388 h 2519363"/>
              <a:gd name="connsiteX53" fmla="*/ 461963 w 1243013"/>
              <a:gd name="connsiteY53" fmla="*/ 0 h 2519363"/>
              <a:gd name="connsiteX54" fmla="*/ 752475 w 1243013"/>
              <a:gd name="connsiteY54" fmla="*/ 71438 h 2519363"/>
              <a:gd name="connsiteX55" fmla="*/ 628650 w 1243013"/>
              <a:gd name="connsiteY55" fmla="*/ 152400 h 2519363"/>
              <a:gd name="connsiteX56" fmla="*/ 604838 w 1243013"/>
              <a:gd name="connsiteY56" fmla="*/ 204788 h 2519363"/>
              <a:gd name="connsiteX57" fmla="*/ 557213 w 1243013"/>
              <a:gd name="connsiteY57" fmla="*/ 409575 h 2519363"/>
              <a:gd name="connsiteX58" fmla="*/ 414338 w 1243013"/>
              <a:gd name="connsiteY58" fmla="*/ 909638 h 2519363"/>
              <a:gd name="connsiteX59" fmla="*/ 442913 w 1243013"/>
              <a:gd name="connsiteY59" fmla="*/ 885825 h 2519363"/>
              <a:gd name="connsiteX60" fmla="*/ 528638 w 1243013"/>
              <a:gd name="connsiteY60" fmla="*/ 919163 h 2519363"/>
              <a:gd name="connsiteX61" fmla="*/ 595313 w 1243013"/>
              <a:gd name="connsiteY61" fmla="*/ 971550 h 2519363"/>
              <a:gd name="connsiteX62" fmla="*/ 681038 w 1243013"/>
              <a:gd name="connsiteY62" fmla="*/ 971550 h 2519363"/>
              <a:gd name="connsiteX63" fmla="*/ 690563 w 1243013"/>
              <a:gd name="connsiteY63" fmla="*/ 704850 h 2519363"/>
              <a:gd name="connsiteX64" fmla="*/ 704850 w 1243013"/>
              <a:gd name="connsiteY64" fmla="*/ 604838 h 2519363"/>
              <a:gd name="connsiteX65" fmla="*/ 723900 w 1243013"/>
              <a:gd name="connsiteY65" fmla="*/ 476250 h 2519363"/>
              <a:gd name="connsiteX66" fmla="*/ 681038 w 1243013"/>
              <a:gd name="connsiteY66" fmla="*/ 295275 h 2519363"/>
              <a:gd name="connsiteX67" fmla="*/ 752475 w 1243013"/>
              <a:gd name="connsiteY67" fmla="*/ 71438 h 251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243013" h="2519363">
                <a:moveTo>
                  <a:pt x="461963" y="0"/>
                </a:moveTo>
                <a:lnTo>
                  <a:pt x="752475" y="9525"/>
                </a:lnTo>
                <a:lnTo>
                  <a:pt x="923925" y="52388"/>
                </a:lnTo>
                <a:lnTo>
                  <a:pt x="1104900" y="57150"/>
                </a:lnTo>
                <a:lnTo>
                  <a:pt x="1243013" y="57150"/>
                </a:lnTo>
                <a:lnTo>
                  <a:pt x="1243013" y="557213"/>
                </a:lnTo>
                <a:lnTo>
                  <a:pt x="1152525" y="561975"/>
                </a:lnTo>
                <a:lnTo>
                  <a:pt x="1143000" y="519113"/>
                </a:lnTo>
                <a:lnTo>
                  <a:pt x="1171575" y="438150"/>
                </a:lnTo>
                <a:cubicBezTo>
                  <a:pt x="1186420" y="398564"/>
                  <a:pt x="1185863" y="413614"/>
                  <a:pt x="1185863" y="395288"/>
                </a:cubicBezTo>
                <a:lnTo>
                  <a:pt x="1185863" y="271463"/>
                </a:lnTo>
                <a:lnTo>
                  <a:pt x="1162050" y="190500"/>
                </a:lnTo>
                <a:lnTo>
                  <a:pt x="1138238" y="152400"/>
                </a:lnTo>
                <a:lnTo>
                  <a:pt x="1014413" y="157163"/>
                </a:lnTo>
                <a:lnTo>
                  <a:pt x="971550" y="166688"/>
                </a:lnTo>
                <a:lnTo>
                  <a:pt x="814388" y="185738"/>
                </a:lnTo>
                <a:lnTo>
                  <a:pt x="919163" y="1000125"/>
                </a:lnTo>
                <a:lnTo>
                  <a:pt x="904875" y="1038225"/>
                </a:lnTo>
                <a:lnTo>
                  <a:pt x="866775" y="1052513"/>
                </a:lnTo>
                <a:lnTo>
                  <a:pt x="352425" y="1095375"/>
                </a:lnTo>
                <a:lnTo>
                  <a:pt x="209550" y="1685925"/>
                </a:lnTo>
                <a:lnTo>
                  <a:pt x="166688" y="1781175"/>
                </a:lnTo>
                <a:lnTo>
                  <a:pt x="147638" y="2124075"/>
                </a:lnTo>
                <a:lnTo>
                  <a:pt x="95250" y="2376488"/>
                </a:lnTo>
                <a:lnTo>
                  <a:pt x="123825" y="2452688"/>
                </a:lnTo>
                <a:lnTo>
                  <a:pt x="300038" y="2443163"/>
                </a:lnTo>
                <a:lnTo>
                  <a:pt x="338138" y="2300288"/>
                </a:lnTo>
                <a:lnTo>
                  <a:pt x="338138" y="2138363"/>
                </a:lnTo>
                <a:lnTo>
                  <a:pt x="319088" y="1990725"/>
                </a:lnTo>
                <a:lnTo>
                  <a:pt x="414338" y="1966913"/>
                </a:lnTo>
                <a:lnTo>
                  <a:pt x="514350" y="2128838"/>
                </a:lnTo>
                <a:lnTo>
                  <a:pt x="576263" y="2128838"/>
                </a:lnTo>
                <a:lnTo>
                  <a:pt x="585788" y="2214563"/>
                </a:lnTo>
                <a:lnTo>
                  <a:pt x="666750" y="2295525"/>
                </a:lnTo>
                <a:lnTo>
                  <a:pt x="800100" y="2243138"/>
                </a:lnTo>
                <a:lnTo>
                  <a:pt x="866775" y="2233613"/>
                </a:lnTo>
                <a:lnTo>
                  <a:pt x="928688" y="2224088"/>
                </a:lnTo>
                <a:lnTo>
                  <a:pt x="1009650" y="2309813"/>
                </a:lnTo>
                <a:lnTo>
                  <a:pt x="1042988" y="2395538"/>
                </a:lnTo>
                <a:lnTo>
                  <a:pt x="995363" y="2519363"/>
                </a:lnTo>
                <a:lnTo>
                  <a:pt x="0" y="2514600"/>
                </a:lnTo>
                <a:lnTo>
                  <a:pt x="61913" y="2305050"/>
                </a:lnTo>
                <a:lnTo>
                  <a:pt x="61913" y="2119313"/>
                </a:lnTo>
                <a:lnTo>
                  <a:pt x="80963" y="1881188"/>
                </a:lnTo>
                <a:lnTo>
                  <a:pt x="147638" y="1609725"/>
                </a:lnTo>
                <a:lnTo>
                  <a:pt x="290513" y="1100138"/>
                </a:lnTo>
                <a:lnTo>
                  <a:pt x="357188" y="809625"/>
                </a:lnTo>
                <a:lnTo>
                  <a:pt x="352425" y="685800"/>
                </a:lnTo>
                <a:lnTo>
                  <a:pt x="414338" y="600075"/>
                </a:lnTo>
                <a:lnTo>
                  <a:pt x="428625" y="471488"/>
                </a:lnTo>
                <a:lnTo>
                  <a:pt x="481013" y="314325"/>
                </a:lnTo>
                <a:lnTo>
                  <a:pt x="547688" y="109538"/>
                </a:lnTo>
                <a:lnTo>
                  <a:pt x="428625" y="52388"/>
                </a:lnTo>
                <a:lnTo>
                  <a:pt x="461963" y="0"/>
                </a:lnTo>
                <a:close/>
                <a:moveTo>
                  <a:pt x="752475" y="71438"/>
                </a:moveTo>
                <a:lnTo>
                  <a:pt x="628650" y="152400"/>
                </a:lnTo>
                <a:lnTo>
                  <a:pt x="604838" y="204788"/>
                </a:lnTo>
                <a:lnTo>
                  <a:pt x="557213" y="409575"/>
                </a:lnTo>
                <a:lnTo>
                  <a:pt x="414338" y="909638"/>
                </a:lnTo>
                <a:lnTo>
                  <a:pt x="442913" y="885825"/>
                </a:lnTo>
                <a:lnTo>
                  <a:pt x="528638" y="919163"/>
                </a:lnTo>
                <a:lnTo>
                  <a:pt x="595313" y="971550"/>
                </a:lnTo>
                <a:lnTo>
                  <a:pt x="681038" y="971550"/>
                </a:lnTo>
                <a:lnTo>
                  <a:pt x="690563" y="704850"/>
                </a:lnTo>
                <a:lnTo>
                  <a:pt x="704850" y="604838"/>
                </a:lnTo>
                <a:lnTo>
                  <a:pt x="723900" y="476250"/>
                </a:lnTo>
                <a:lnTo>
                  <a:pt x="681038" y="295275"/>
                </a:lnTo>
                <a:lnTo>
                  <a:pt x="752475" y="71438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48" name="Title 14">
            <a:extLst>
              <a:ext uri="{FF2B5EF4-FFF2-40B4-BE49-F238E27FC236}">
                <a16:creationId xmlns:a16="http://schemas.microsoft.com/office/drawing/2014/main" id="{70A3EB6B-997F-BB5A-4A79-4038E6F9FD2E}"/>
              </a:ext>
            </a:extLst>
          </p:cNvPr>
          <p:cNvSpPr txBox="1">
            <a:spLocks/>
          </p:cNvSpPr>
          <p:nvPr/>
        </p:nvSpPr>
        <p:spPr>
          <a:xfrm>
            <a:off x="1464062" y="-120412"/>
            <a:ext cx="92638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Land Use Classification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851389-1F42-DBA9-BC67-472170E62946}"/>
              </a:ext>
            </a:extLst>
          </p:cNvPr>
          <p:cNvSpPr txBox="1"/>
          <p:nvPr/>
        </p:nvSpPr>
        <p:spPr>
          <a:xfrm>
            <a:off x="0" y="5602939"/>
            <a:ext cx="12192000" cy="121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 and Enhancement of Land Management Strategies Using Hyperspectral Imagery and Big Data Analytics, UKRI GCRF/EHU, £ 20,270.71, Oct. 2020 – Sept. 2021.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Funding source: GCRF/EHU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Partners: Lancaster University (UK), University of Port Harcourt (Nigeria)</a:t>
            </a:r>
          </a:p>
        </p:txBody>
      </p:sp>
    </p:spTree>
    <p:extLst>
      <p:ext uri="{BB962C8B-B14F-4D97-AF65-F5344CB8AC3E}">
        <p14:creationId xmlns:p14="http://schemas.microsoft.com/office/powerpoint/2010/main" val="2706991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55">
        <p:fade/>
      </p:transition>
    </mc:Choice>
    <mc:Fallback>
      <p:transition spd="med" advTm="1555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18C65335-CA31-3058-0003-5FF3306B9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180401" y="1212056"/>
            <a:ext cx="4457488" cy="4448450"/>
          </a:xfrm>
          <a:prstGeom prst="rect">
            <a:avLst/>
          </a:prstGeom>
          <a:ln w="19050">
            <a:noFill/>
          </a:ln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0DFC380-B883-BAAF-394E-C56F8E8C69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t="2443" r="2644" b="2510"/>
          <a:stretch/>
        </p:blipFill>
        <p:spPr>
          <a:xfrm>
            <a:off x="-5373891" y="1156901"/>
            <a:ext cx="4455902" cy="4448450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F645BA76-66B7-5EE5-2E1F-B0B92677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7535175" y="1228726"/>
            <a:ext cx="4457488" cy="4448450"/>
          </a:xfrm>
          <a:prstGeom prst="rect">
            <a:avLst/>
          </a:prstGeom>
          <a:ln w="19050">
            <a:noFill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A8B0FF-8643-4F98-3228-1B6379F692C6}"/>
              </a:ext>
            </a:extLst>
          </p:cNvPr>
          <p:cNvSpPr/>
          <p:nvPr/>
        </p:nvSpPr>
        <p:spPr>
          <a:xfrm>
            <a:off x="4981575" y="1514475"/>
            <a:ext cx="2228850" cy="409575"/>
          </a:xfrm>
          <a:prstGeom prst="roundRect">
            <a:avLst/>
          </a:prstGeom>
          <a:solidFill>
            <a:srgbClr val="7A6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Commercial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F3433E-C619-0E00-5B4B-CBC0E76A8AB7}"/>
              </a:ext>
            </a:extLst>
          </p:cNvPr>
          <p:cNvSpPr/>
          <p:nvPr/>
        </p:nvSpPr>
        <p:spPr>
          <a:xfrm>
            <a:off x="8345488" y="2503626"/>
            <a:ext cx="974725" cy="1108075"/>
          </a:xfrm>
          <a:custGeom>
            <a:avLst/>
            <a:gdLst>
              <a:gd name="connsiteX0" fmla="*/ 695325 w 974725"/>
              <a:gd name="connsiteY0" fmla="*/ 0 h 1108075"/>
              <a:gd name="connsiteX1" fmla="*/ 774700 w 974725"/>
              <a:gd name="connsiteY1" fmla="*/ 31750 h 1108075"/>
              <a:gd name="connsiteX2" fmla="*/ 857250 w 974725"/>
              <a:gd name="connsiteY2" fmla="*/ 38100 h 1108075"/>
              <a:gd name="connsiteX3" fmla="*/ 895350 w 974725"/>
              <a:gd name="connsiteY3" fmla="*/ 28575 h 1108075"/>
              <a:gd name="connsiteX4" fmla="*/ 908050 w 974725"/>
              <a:gd name="connsiteY4" fmla="*/ 31750 h 1108075"/>
              <a:gd name="connsiteX5" fmla="*/ 927100 w 974725"/>
              <a:gd name="connsiteY5" fmla="*/ 31750 h 1108075"/>
              <a:gd name="connsiteX6" fmla="*/ 962025 w 974725"/>
              <a:gd name="connsiteY6" fmla="*/ 28575 h 1108075"/>
              <a:gd name="connsiteX7" fmla="*/ 974725 w 974725"/>
              <a:gd name="connsiteY7" fmla="*/ 34925 h 1108075"/>
              <a:gd name="connsiteX8" fmla="*/ 949325 w 974725"/>
              <a:gd name="connsiteY8" fmla="*/ 222250 h 1108075"/>
              <a:gd name="connsiteX9" fmla="*/ 882650 w 974725"/>
              <a:gd name="connsiteY9" fmla="*/ 606425 h 1108075"/>
              <a:gd name="connsiteX10" fmla="*/ 822325 w 974725"/>
              <a:gd name="connsiteY10" fmla="*/ 866775 h 1108075"/>
              <a:gd name="connsiteX11" fmla="*/ 796925 w 974725"/>
              <a:gd name="connsiteY11" fmla="*/ 939800 h 1108075"/>
              <a:gd name="connsiteX12" fmla="*/ 742950 w 974725"/>
              <a:gd name="connsiteY12" fmla="*/ 971550 h 1108075"/>
              <a:gd name="connsiteX13" fmla="*/ 695325 w 974725"/>
              <a:gd name="connsiteY13" fmla="*/ 984250 h 1108075"/>
              <a:gd name="connsiteX14" fmla="*/ 631825 w 974725"/>
              <a:gd name="connsiteY14" fmla="*/ 1022350 h 1108075"/>
              <a:gd name="connsiteX15" fmla="*/ 584200 w 974725"/>
              <a:gd name="connsiteY15" fmla="*/ 1044575 h 1108075"/>
              <a:gd name="connsiteX16" fmla="*/ 473075 w 974725"/>
              <a:gd name="connsiteY16" fmla="*/ 1066800 h 1108075"/>
              <a:gd name="connsiteX17" fmla="*/ 311150 w 974725"/>
              <a:gd name="connsiteY17" fmla="*/ 1082675 h 1108075"/>
              <a:gd name="connsiteX18" fmla="*/ 184150 w 974725"/>
              <a:gd name="connsiteY18" fmla="*/ 1104900 h 1108075"/>
              <a:gd name="connsiteX19" fmla="*/ 79375 w 974725"/>
              <a:gd name="connsiteY19" fmla="*/ 1108075 h 1108075"/>
              <a:gd name="connsiteX20" fmla="*/ 53975 w 974725"/>
              <a:gd name="connsiteY20" fmla="*/ 1098550 h 1108075"/>
              <a:gd name="connsiteX21" fmla="*/ 19050 w 974725"/>
              <a:gd name="connsiteY21" fmla="*/ 1076325 h 1108075"/>
              <a:gd name="connsiteX22" fmla="*/ 0 w 974725"/>
              <a:gd name="connsiteY22" fmla="*/ 1047750 h 1108075"/>
              <a:gd name="connsiteX23" fmla="*/ 0 w 974725"/>
              <a:gd name="connsiteY23" fmla="*/ 971550 h 1108075"/>
              <a:gd name="connsiteX24" fmla="*/ 12700 w 974725"/>
              <a:gd name="connsiteY24" fmla="*/ 946150 h 1108075"/>
              <a:gd name="connsiteX25" fmla="*/ 66675 w 974725"/>
              <a:gd name="connsiteY25" fmla="*/ 923925 h 1108075"/>
              <a:gd name="connsiteX26" fmla="*/ 101600 w 974725"/>
              <a:gd name="connsiteY26" fmla="*/ 914400 h 1108075"/>
              <a:gd name="connsiteX27" fmla="*/ 222250 w 974725"/>
              <a:gd name="connsiteY27" fmla="*/ 911225 h 1108075"/>
              <a:gd name="connsiteX28" fmla="*/ 276225 w 974725"/>
              <a:gd name="connsiteY28" fmla="*/ 908050 h 1108075"/>
              <a:gd name="connsiteX29" fmla="*/ 374650 w 974725"/>
              <a:gd name="connsiteY29" fmla="*/ 869950 h 1108075"/>
              <a:gd name="connsiteX30" fmla="*/ 425450 w 974725"/>
              <a:gd name="connsiteY30" fmla="*/ 781050 h 1108075"/>
              <a:gd name="connsiteX31" fmla="*/ 517525 w 974725"/>
              <a:gd name="connsiteY31" fmla="*/ 676275 h 1108075"/>
              <a:gd name="connsiteX32" fmla="*/ 555625 w 974725"/>
              <a:gd name="connsiteY32" fmla="*/ 571500 h 1108075"/>
              <a:gd name="connsiteX33" fmla="*/ 641350 w 974725"/>
              <a:gd name="connsiteY33" fmla="*/ 482600 h 1108075"/>
              <a:gd name="connsiteX34" fmla="*/ 676275 w 974725"/>
              <a:gd name="connsiteY34" fmla="*/ 412750 h 1108075"/>
              <a:gd name="connsiteX35" fmla="*/ 701675 w 974725"/>
              <a:gd name="connsiteY35" fmla="*/ 358775 h 1108075"/>
              <a:gd name="connsiteX36" fmla="*/ 730250 w 974725"/>
              <a:gd name="connsiteY36" fmla="*/ 254000 h 1108075"/>
              <a:gd name="connsiteX37" fmla="*/ 730250 w 974725"/>
              <a:gd name="connsiteY37" fmla="*/ 165100 h 1108075"/>
              <a:gd name="connsiteX38" fmla="*/ 717550 w 974725"/>
              <a:gd name="connsiteY38" fmla="*/ 111125 h 1108075"/>
              <a:gd name="connsiteX39" fmla="*/ 695325 w 974725"/>
              <a:gd name="connsiteY39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74725" h="1108075">
                <a:moveTo>
                  <a:pt x="695325" y="0"/>
                </a:moveTo>
                <a:lnTo>
                  <a:pt x="774700" y="31750"/>
                </a:lnTo>
                <a:lnTo>
                  <a:pt x="857250" y="38100"/>
                </a:lnTo>
                <a:lnTo>
                  <a:pt x="895350" y="28575"/>
                </a:lnTo>
                <a:lnTo>
                  <a:pt x="908050" y="31750"/>
                </a:lnTo>
                <a:lnTo>
                  <a:pt x="927100" y="31750"/>
                </a:lnTo>
                <a:lnTo>
                  <a:pt x="962025" y="28575"/>
                </a:lnTo>
                <a:lnTo>
                  <a:pt x="974725" y="34925"/>
                </a:lnTo>
                <a:lnTo>
                  <a:pt x="949325" y="222250"/>
                </a:lnTo>
                <a:lnTo>
                  <a:pt x="882650" y="606425"/>
                </a:lnTo>
                <a:lnTo>
                  <a:pt x="822325" y="866775"/>
                </a:lnTo>
                <a:lnTo>
                  <a:pt x="796925" y="939800"/>
                </a:lnTo>
                <a:lnTo>
                  <a:pt x="742950" y="971550"/>
                </a:lnTo>
                <a:lnTo>
                  <a:pt x="695325" y="984250"/>
                </a:lnTo>
                <a:lnTo>
                  <a:pt x="631825" y="1022350"/>
                </a:lnTo>
                <a:lnTo>
                  <a:pt x="584200" y="1044575"/>
                </a:lnTo>
                <a:lnTo>
                  <a:pt x="473075" y="1066800"/>
                </a:lnTo>
                <a:lnTo>
                  <a:pt x="311150" y="1082675"/>
                </a:lnTo>
                <a:lnTo>
                  <a:pt x="184150" y="1104900"/>
                </a:lnTo>
                <a:lnTo>
                  <a:pt x="79375" y="1108075"/>
                </a:lnTo>
                <a:lnTo>
                  <a:pt x="53975" y="1098550"/>
                </a:lnTo>
                <a:lnTo>
                  <a:pt x="19050" y="1076325"/>
                </a:lnTo>
                <a:lnTo>
                  <a:pt x="0" y="1047750"/>
                </a:lnTo>
                <a:lnTo>
                  <a:pt x="0" y="971550"/>
                </a:lnTo>
                <a:lnTo>
                  <a:pt x="12700" y="946150"/>
                </a:lnTo>
                <a:lnTo>
                  <a:pt x="66675" y="923925"/>
                </a:lnTo>
                <a:lnTo>
                  <a:pt x="101600" y="914400"/>
                </a:lnTo>
                <a:lnTo>
                  <a:pt x="222250" y="911225"/>
                </a:lnTo>
                <a:lnTo>
                  <a:pt x="276225" y="908050"/>
                </a:lnTo>
                <a:lnTo>
                  <a:pt x="374650" y="869950"/>
                </a:lnTo>
                <a:lnTo>
                  <a:pt x="425450" y="781050"/>
                </a:lnTo>
                <a:lnTo>
                  <a:pt x="517525" y="676275"/>
                </a:lnTo>
                <a:lnTo>
                  <a:pt x="555625" y="571500"/>
                </a:lnTo>
                <a:lnTo>
                  <a:pt x="641350" y="482600"/>
                </a:lnTo>
                <a:lnTo>
                  <a:pt x="676275" y="412750"/>
                </a:lnTo>
                <a:lnTo>
                  <a:pt x="701675" y="358775"/>
                </a:lnTo>
                <a:lnTo>
                  <a:pt x="730250" y="254000"/>
                </a:lnTo>
                <a:lnTo>
                  <a:pt x="730250" y="165100"/>
                </a:lnTo>
                <a:lnTo>
                  <a:pt x="717550" y="111125"/>
                </a:lnTo>
                <a:lnTo>
                  <a:pt x="695325" y="0"/>
                </a:lnTo>
                <a:close/>
              </a:path>
            </a:pathLst>
          </a:custGeom>
          <a:blipFill>
            <a:blip r:embed="rId4"/>
            <a:stretch>
              <a:fillRect l="-82052" t="-117788" r="-275254" b="-1836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5756D6-AB95-3016-E8B2-57E36FC7967F}"/>
              </a:ext>
            </a:extLst>
          </p:cNvPr>
          <p:cNvSpPr/>
          <p:nvPr/>
        </p:nvSpPr>
        <p:spPr>
          <a:xfrm>
            <a:off x="9366250" y="2021819"/>
            <a:ext cx="1821656" cy="1264444"/>
          </a:xfrm>
          <a:custGeom>
            <a:avLst/>
            <a:gdLst>
              <a:gd name="connsiteX0" fmla="*/ 1524000 w 1821656"/>
              <a:gd name="connsiteY0" fmla="*/ 295275 h 1264444"/>
              <a:gd name="connsiteX1" fmla="*/ 1469231 w 1821656"/>
              <a:gd name="connsiteY1" fmla="*/ 309562 h 1264444"/>
              <a:gd name="connsiteX2" fmla="*/ 1323975 w 1821656"/>
              <a:gd name="connsiteY2" fmla="*/ 338137 h 1264444"/>
              <a:gd name="connsiteX3" fmla="*/ 1250156 w 1821656"/>
              <a:gd name="connsiteY3" fmla="*/ 345281 h 1264444"/>
              <a:gd name="connsiteX4" fmla="*/ 1157287 w 1821656"/>
              <a:gd name="connsiteY4" fmla="*/ 376237 h 1264444"/>
              <a:gd name="connsiteX5" fmla="*/ 1119187 w 1821656"/>
              <a:gd name="connsiteY5" fmla="*/ 388144 h 1264444"/>
              <a:gd name="connsiteX6" fmla="*/ 1078706 w 1821656"/>
              <a:gd name="connsiteY6" fmla="*/ 402431 h 1264444"/>
              <a:gd name="connsiteX7" fmla="*/ 1047750 w 1821656"/>
              <a:gd name="connsiteY7" fmla="*/ 411956 h 1264444"/>
              <a:gd name="connsiteX8" fmla="*/ 1035843 w 1821656"/>
              <a:gd name="connsiteY8" fmla="*/ 454819 h 1264444"/>
              <a:gd name="connsiteX9" fmla="*/ 1047750 w 1821656"/>
              <a:gd name="connsiteY9" fmla="*/ 502444 h 1264444"/>
              <a:gd name="connsiteX10" fmla="*/ 1064418 w 1821656"/>
              <a:gd name="connsiteY10" fmla="*/ 542925 h 1264444"/>
              <a:gd name="connsiteX11" fmla="*/ 1062037 w 1821656"/>
              <a:gd name="connsiteY11" fmla="*/ 564356 h 1264444"/>
              <a:gd name="connsiteX12" fmla="*/ 1081087 w 1821656"/>
              <a:gd name="connsiteY12" fmla="*/ 592931 h 1264444"/>
              <a:gd name="connsiteX13" fmla="*/ 1069181 w 1821656"/>
              <a:gd name="connsiteY13" fmla="*/ 626269 h 1264444"/>
              <a:gd name="connsiteX14" fmla="*/ 1033462 w 1821656"/>
              <a:gd name="connsiteY14" fmla="*/ 635794 h 1264444"/>
              <a:gd name="connsiteX15" fmla="*/ 988218 w 1821656"/>
              <a:gd name="connsiteY15" fmla="*/ 647700 h 1264444"/>
              <a:gd name="connsiteX16" fmla="*/ 952500 w 1821656"/>
              <a:gd name="connsiteY16" fmla="*/ 657225 h 1264444"/>
              <a:gd name="connsiteX17" fmla="*/ 928687 w 1821656"/>
              <a:gd name="connsiteY17" fmla="*/ 659606 h 1264444"/>
              <a:gd name="connsiteX18" fmla="*/ 881062 w 1821656"/>
              <a:gd name="connsiteY18" fmla="*/ 676275 h 1264444"/>
              <a:gd name="connsiteX19" fmla="*/ 862012 w 1821656"/>
              <a:gd name="connsiteY19" fmla="*/ 683419 h 1264444"/>
              <a:gd name="connsiteX20" fmla="*/ 814387 w 1821656"/>
              <a:gd name="connsiteY20" fmla="*/ 688181 h 1264444"/>
              <a:gd name="connsiteX21" fmla="*/ 785812 w 1821656"/>
              <a:gd name="connsiteY21" fmla="*/ 692944 h 1264444"/>
              <a:gd name="connsiteX22" fmla="*/ 726281 w 1821656"/>
              <a:gd name="connsiteY22" fmla="*/ 714375 h 1264444"/>
              <a:gd name="connsiteX23" fmla="*/ 714375 w 1821656"/>
              <a:gd name="connsiteY23" fmla="*/ 716756 h 1264444"/>
              <a:gd name="connsiteX24" fmla="*/ 721518 w 1821656"/>
              <a:gd name="connsiteY24" fmla="*/ 752475 h 1264444"/>
              <a:gd name="connsiteX25" fmla="*/ 669131 w 1821656"/>
              <a:gd name="connsiteY25" fmla="*/ 759619 h 1264444"/>
              <a:gd name="connsiteX26" fmla="*/ 645318 w 1821656"/>
              <a:gd name="connsiteY26" fmla="*/ 735806 h 1264444"/>
              <a:gd name="connsiteX27" fmla="*/ 623887 w 1821656"/>
              <a:gd name="connsiteY27" fmla="*/ 685800 h 1264444"/>
              <a:gd name="connsiteX28" fmla="*/ 550068 w 1821656"/>
              <a:gd name="connsiteY28" fmla="*/ 692944 h 1264444"/>
              <a:gd name="connsiteX29" fmla="*/ 535781 w 1821656"/>
              <a:gd name="connsiteY29" fmla="*/ 697706 h 1264444"/>
              <a:gd name="connsiteX30" fmla="*/ 533400 w 1821656"/>
              <a:gd name="connsiteY30" fmla="*/ 738187 h 1264444"/>
              <a:gd name="connsiteX31" fmla="*/ 535781 w 1821656"/>
              <a:gd name="connsiteY31" fmla="*/ 757237 h 1264444"/>
              <a:gd name="connsiteX32" fmla="*/ 545306 w 1821656"/>
              <a:gd name="connsiteY32" fmla="*/ 842962 h 1264444"/>
              <a:gd name="connsiteX33" fmla="*/ 592931 w 1821656"/>
              <a:gd name="connsiteY33" fmla="*/ 995362 h 1264444"/>
              <a:gd name="connsiteX34" fmla="*/ 614362 w 1821656"/>
              <a:gd name="connsiteY34" fmla="*/ 1083469 h 1264444"/>
              <a:gd name="connsiteX35" fmla="*/ 633412 w 1821656"/>
              <a:gd name="connsiteY35" fmla="*/ 1131094 h 1264444"/>
              <a:gd name="connsiteX36" fmla="*/ 671512 w 1821656"/>
              <a:gd name="connsiteY36" fmla="*/ 1162050 h 1264444"/>
              <a:gd name="connsiteX37" fmla="*/ 692943 w 1821656"/>
              <a:gd name="connsiteY37" fmla="*/ 1166812 h 1264444"/>
              <a:gd name="connsiteX38" fmla="*/ 714375 w 1821656"/>
              <a:gd name="connsiteY38" fmla="*/ 1138237 h 1264444"/>
              <a:gd name="connsiteX39" fmla="*/ 721518 w 1821656"/>
              <a:gd name="connsiteY39" fmla="*/ 1112044 h 1264444"/>
              <a:gd name="connsiteX40" fmla="*/ 719137 w 1821656"/>
              <a:gd name="connsiteY40" fmla="*/ 1057275 h 1264444"/>
              <a:gd name="connsiteX41" fmla="*/ 721518 w 1821656"/>
              <a:gd name="connsiteY41" fmla="*/ 985837 h 1264444"/>
              <a:gd name="connsiteX42" fmla="*/ 721518 w 1821656"/>
              <a:gd name="connsiteY42" fmla="*/ 909637 h 1264444"/>
              <a:gd name="connsiteX43" fmla="*/ 714375 w 1821656"/>
              <a:gd name="connsiteY43" fmla="*/ 873919 h 1264444"/>
              <a:gd name="connsiteX44" fmla="*/ 711993 w 1821656"/>
              <a:gd name="connsiteY44" fmla="*/ 819150 h 1264444"/>
              <a:gd name="connsiteX45" fmla="*/ 731043 w 1821656"/>
              <a:gd name="connsiteY45" fmla="*/ 795337 h 1264444"/>
              <a:gd name="connsiteX46" fmla="*/ 731043 w 1821656"/>
              <a:gd name="connsiteY46" fmla="*/ 842962 h 1264444"/>
              <a:gd name="connsiteX47" fmla="*/ 750093 w 1821656"/>
              <a:gd name="connsiteY47" fmla="*/ 878681 h 1264444"/>
              <a:gd name="connsiteX48" fmla="*/ 759618 w 1821656"/>
              <a:gd name="connsiteY48" fmla="*/ 923925 h 1264444"/>
              <a:gd name="connsiteX49" fmla="*/ 766762 w 1821656"/>
              <a:gd name="connsiteY49" fmla="*/ 971550 h 1264444"/>
              <a:gd name="connsiteX50" fmla="*/ 807243 w 1821656"/>
              <a:gd name="connsiteY50" fmla="*/ 966787 h 1264444"/>
              <a:gd name="connsiteX51" fmla="*/ 871537 w 1821656"/>
              <a:gd name="connsiteY51" fmla="*/ 954881 h 1264444"/>
              <a:gd name="connsiteX52" fmla="*/ 964406 w 1821656"/>
              <a:gd name="connsiteY52" fmla="*/ 926306 h 1264444"/>
              <a:gd name="connsiteX53" fmla="*/ 1007268 w 1821656"/>
              <a:gd name="connsiteY53" fmla="*/ 916781 h 1264444"/>
              <a:gd name="connsiteX54" fmla="*/ 1064418 w 1821656"/>
              <a:gd name="connsiteY54" fmla="*/ 912019 h 1264444"/>
              <a:gd name="connsiteX55" fmla="*/ 1102518 w 1821656"/>
              <a:gd name="connsiteY55" fmla="*/ 885825 h 1264444"/>
              <a:gd name="connsiteX56" fmla="*/ 1128712 w 1821656"/>
              <a:gd name="connsiteY56" fmla="*/ 873919 h 1264444"/>
              <a:gd name="connsiteX57" fmla="*/ 1147762 w 1821656"/>
              <a:gd name="connsiteY57" fmla="*/ 869156 h 1264444"/>
              <a:gd name="connsiteX58" fmla="*/ 1152525 w 1821656"/>
              <a:gd name="connsiteY58" fmla="*/ 892969 h 1264444"/>
              <a:gd name="connsiteX59" fmla="*/ 1154906 w 1821656"/>
              <a:gd name="connsiteY59" fmla="*/ 923925 h 1264444"/>
              <a:gd name="connsiteX60" fmla="*/ 1154906 w 1821656"/>
              <a:gd name="connsiteY60" fmla="*/ 954881 h 1264444"/>
              <a:gd name="connsiteX61" fmla="*/ 1159668 w 1821656"/>
              <a:gd name="connsiteY61" fmla="*/ 962025 h 1264444"/>
              <a:gd name="connsiteX62" fmla="*/ 1166812 w 1821656"/>
              <a:gd name="connsiteY62" fmla="*/ 971550 h 1264444"/>
              <a:gd name="connsiteX63" fmla="*/ 1209675 w 1821656"/>
              <a:gd name="connsiteY63" fmla="*/ 969169 h 1264444"/>
              <a:gd name="connsiteX64" fmla="*/ 1276350 w 1821656"/>
              <a:gd name="connsiteY64" fmla="*/ 942975 h 1264444"/>
              <a:gd name="connsiteX65" fmla="*/ 1314450 w 1821656"/>
              <a:gd name="connsiteY65" fmla="*/ 940594 h 1264444"/>
              <a:gd name="connsiteX66" fmla="*/ 1373981 w 1821656"/>
              <a:gd name="connsiteY66" fmla="*/ 928687 h 1264444"/>
              <a:gd name="connsiteX67" fmla="*/ 1433512 w 1821656"/>
              <a:gd name="connsiteY67" fmla="*/ 916781 h 1264444"/>
              <a:gd name="connsiteX68" fmla="*/ 1526381 w 1821656"/>
              <a:gd name="connsiteY68" fmla="*/ 897731 h 1264444"/>
              <a:gd name="connsiteX69" fmla="*/ 1583531 w 1821656"/>
              <a:gd name="connsiteY69" fmla="*/ 876300 h 1264444"/>
              <a:gd name="connsiteX70" fmla="*/ 1614487 w 1821656"/>
              <a:gd name="connsiteY70" fmla="*/ 871537 h 1264444"/>
              <a:gd name="connsiteX71" fmla="*/ 1595437 w 1821656"/>
              <a:gd name="connsiteY71" fmla="*/ 816769 h 1264444"/>
              <a:gd name="connsiteX72" fmla="*/ 1631156 w 1821656"/>
              <a:gd name="connsiteY72" fmla="*/ 814387 h 1264444"/>
              <a:gd name="connsiteX73" fmla="*/ 1657350 w 1821656"/>
              <a:gd name="connsiteY73" fmla="*/ 809625 h 1264444"/>
              <a:gd name="connsiteX74" fmla="*/ 1664493 w 1821656"/>
              <a:gd name="connsiteY74" fmla="*/ 781050 h 1264444"/>
              <a:gd name="connsiteX75" fmla="*/ 1638300 w 1821656"/>
              <a:gd name="connsiteY75" fmla="*/ 721519 h 1264444"/>
              <a:gd name="connsiteX76" fmla="*/ 1633537 w 1821656"/>
              <a:gd name="connsiteY76" fmla="*/ 666750 h 1264444"/>
              <a:gd name="connsiteX77" fmla="*/ 1621631 w 1821656"/>
              <a:gd name="connsiteY77" fmla="*/ 631031 h 1264444"/>
              <a:gd name="connsiteX78" fmla="*/ 1590675 w 1821656"/>
              <a:gd name="connsiteY78" fmla="*/ 628650 h 1264444"/>
              <a:gd name="connsiteX79" fmla="*/ 1557337 w 1821656"/>
              <a:gd name="connsiteY79" fmla="*/ 642937 h 1264444"/>
              <a:gd name="connsiteX80" fmla="*/ 1547812 w 1821656"/>
              <a:gd name="connsiteY80" fmla="*/ 645319 h 1264444"/>
              <a:gd name="connsiteX81" fmla="*/ 1531143 w 1821656"/>
              <a:gd name="connsiteY81" fmla="*/ 621506 h 1264444"/>
              <a:gd name="connsiteX82" fmla="*/ 1531143 w 1821656"/>
              <a:gd name="connsiteY82" fmla="*/ 569119 h 1264444"/>
              <a:gd name="connsiteX83" fmla="*/ 1526381 w 1821656"/>
              <a:gd name="connsiteY83" fmla="*/ 519112 h 1264444"/>
              <a:gd name="connsiteX84" fmla="*/ 1514475 w 1821656"/>
              <a:gd name="connsiteY84" fmla="*/ 488156 h 1264444"/>
              <a:gd name="connsiteX85" fmla="*/ 1509712 w 1821656"/>
              <a:gd name="connsiteY85" fmla="*/ 459581 h 1264444"/>
              <a:gd name="connsiteX86" fmla="*/ 1514475 w 1821656"/>
              <a:gd name="connsiteY86" fmla="*/ 416719 h 1264444"/>
              <a:gd name="connsiteX87" fmla="*/ 1507331 w 1821656"/>
              <a:gd name="connsiteY87" fmla="*/ 390525 h 1264444"/>
              <a:gd name="connsiteX88" fmla="*/ 1483518 w 1821656"/>
              <a:gd name="connsiteY88" fmla="*/ 342900 h 1264444"/>
              <a:gd name="connsiteX89" fmla="*/ 1516856 w 1821656"/>
              <a:gd name="connsiteY89" fmla="*/ 335756 h 1264444"/>
              <a:gd name="connsiteX90" fmla="*/ 1552575 w 1821656"/>
              <a:gd name="connsiteY90" fmla="*/ 311944 h 1264444"/>
              <a:gd name="connsiteX91" fmla="*/ 1550193 w 1821656"/>
              <a:gd name="connsiteY91" fmla="*/ 302419 h 1264444"/>
              <a:gd name="connsiteX92" fmla="*/ 504825 w 1821656"/>
              <a:gd name="connsiteY92" fmla="*/ 76200 h 1264444"/>
              <a:gd name="connsiteX93" fmla="*/ 450056 w 1821656"/>
              <a:gd name="connsiteY93" fmla="*/ 78581 h 1264444"/>
              <a:gd name="connsiteX94" fmla="*/ 442912 w 1821656"/>
              <a:gd name="connsiteY94" fmla="*/ 183356 h 1264444"/>
              <a:gd name="connsiteX95" fmla="*/ 435768 w 1821656"/>
              <a:gd name="connsiteY95" fmla="*/ 221456 h 1264444"/>
              <a:gd name="connsiteX96" fmla="*/ 426243 w 1821656"/>
              <a:gd name="connsiteY96" fmla="*/ 233362 h 1264444"/>
              <a:gd name="connsiteX97" fmla="*/ 414337 w 1821656"/>
              <a:gd name="connsiteY97" fmla="*/ 259556 h 1264444"/>
              <a:gd name="connsiteX98" fmla="*/ 409575 w 1821656"/>
              <a:gd name="connsiteY98" fmla="*/ 292894 h 1264444"/>
              <a:gd name="connsiteX99" fmla="*/ 414337 w 1821656"/>
              <a:gd name="connsiteY99" fmla="*/ 314325 h 1264444"/>
              <a:gd name="connsiteX100" fmla="*/ 433387 w 1821656"/>
              <a:gd name="connsiteY100" fmla="*/ 323850 h 1264444"/>
              <a:gd name="connsiteX101" fmla="*/ 431006 w 1821656"/>
              <a:gd name="connsiteY101" fmla="*/ 354806 h 1264444"/>
              <a:gd name="connsiteX102" fmla="*/ 428625 w 1821656"/>
              <a:gd name="connsiteY102" fmla="*/ 378619 h 1264444"/>
              <a:gd name="connsiteX103" fmla="*/ 419100 w 1821656"/>
              <a:gd name="connsiteY103" fmla="*/ 440531 h 1264444"/>
              <a:gd name="connsiteX104" fmla="*/ 419100 w 1821656"/>
              <a:gd name="connsiteY104" fmla="*/ 473869 h 1264444"/>
              <a:gd name="connsiteX105" fmla="*/ 423862 w 1821656"/>
              <a:gd name="connsiteY105" fmla="*/ 502444 h 1264444"/>
              <a:gd name="connsiteX106" fmla="*/ 442912 w 1821656"/>
              <a:gd name="connsiteY106" fmla="*/ 514350 h 1264444"/>
              <a:gd name="connsiteX107" fmla="*/ 497681 w 1821656"/>
              <a:gd name="connsiteY107" fmla="*/ 514350 h 1264444"/>
              <a:gd name="connsiteX108" fmla="*/ 523875 w 1821656"/>
              <a:gd name="connsiteY108" fmla="*/ 509587 h 1264444"/>
              <a:gd name="connsiteX109" fmla="*/ 528637 w 1821656"/>
              <a:gd name="connsiteY109" fmla="*/ 528637 h 1264444"/>
              <a:gd name="connsiteX110" fmla="*/ 528637 w 1821656"/>
              <a:gd name="connsiteY110" fmla="*/ 566737 h 1264444"/>
              <a:gd name="connsiteX111" fmla="*/ 533400 w 1821656"/>
              <a:gd name="connsiteY111" fmla="*/ 611981 h 1264444"/>
              <a:gd name="connsiteX112" fmla="*/ 545306 w 1821656"/>
              <a:gd name="connsiteY112" fmla="*/ 623887 h 1264444"/>
              <a:gd name="connsiteX113" fmla="*/ 626268 w 1821656"/>
              <a:gd name="connsiteY113" fmla="*/ 607219 h 1264444"/>
              <a:gd name="connsiteX114" fmla="*/ 685800 w 1821656"/>
              <a:gd name="connsiteY114" fmla="*/ 597694 h 1264444"/>
              <a:gd name="connsiteX115" fmla="*/ 745331 w 1821656"/>
              <a:gd name="connsiteY115" fmla="*/ 581025 h 1264444"/>
              <a:gd name="connsiteX116" fmla="*/ 812006 w 1821656"/>
              <a:gd name="connsiteY116" fmla="*/ 573881 h 1264444"/>
              <a:gd name="connsiteX117" fmla="*/ 833437 w 1821656"/>
              <a:gd name="connsiteY117" fmla="*/ 552450 h 1264444"/>
              <a:gd name="connsiteX118" fmla="*/ 840581 w 1821656"/>
              <a:gd name="connsiteY118" fmla="*/ 523875 h 1264444"/>
              <a:gd name="connsiteX119" fmla="*/ 845343 w 1821656"/>
              <a:gd name="connsiteY119" fmla="*/ 478631 h 1264444"/>
              <a:gd name="connsiteX120" fmla="*/ 840581 w 1821656"/>
              <a:gd name="connsiteY120" fmla="*/ 435769 h 1264444"/>
              <a:gd name="connsiteX121" fmla="*/ 835818 w 1821656"/>
              <a:gd name="connsiteY121" fmla="*/ 407194 h 1264444"/>
              <a:gd name="connsiteX122" fmla="*/ 862012 w 1821656"/>
              <a:gd name="connsiteY122" fmla="*/ 407194 h 1264444"/>
              <a:gd name="connsiteX123" fmla="*/ 900112 w 1821656"/>
              <a:gd name="connsiteY123" fmla="*/ 395287 h 1264444"/>
              <a:gd name="connsiteX124" fmla="*/ 916781 w 1821656"/>
              <a:gd name="connsiteY124" fmla="*/ 388144 h 1264444"/>
              <a:gd name="connsiteX125" fmla="*/ 916781 w 1821656"/>
              <a:gd name="connsiteY125" fmla="*/ 364331 h 1264444"/>
              <a:gd name="connsiteX126" fmla="*/ 912018 w 1821656"/>
              <a:gd name="connsiteY126" fmla="*/ 328612 h 1264444"/>
              <a:gd name="connsiteX127" fmla="*/ 897731 w 1821656"/>
              <a:gd name="connsiteY127" fmla="*/ 285750 h 1264444"/>
              <a:gd name="connsiteX128" fmla="*/ 900112 w 1821656"/>
              <a:gd name="connsiteY128" fmla="*/ 250031 h 1264444"/>
              <a:gd name="connsiteX129" fmla="*/ 902493 w 1821656"/>
              <a:gd name="connsiteY129" fmla="*/ 209550 h 1264444"/>
              <a:gd name="connsiteX130" fmla="*/ 897731 w 1821656"/>
              <a:gd name="connsiteY130" fmla="*/ 173831 h 1264444"/>
              <a:gd name="connsiteX131" fmla="*/ 904875 w 1821656"/>
              <a:gd name="connsiteY131" fmla="*/ 142875 h 1264444"/>
              <a:gd name="connsiteX132" fmla="*/ 912018 w 1821656"/>
              <a:gd name="connsiteY132" fmla="*/ 102394 h 1264444"/>
              <a:gd name="connsiteX133" fmla="*/ 902493 w 1821656"/>
              <a:gd name="connsiteY133" fmla="*/ 95250 h 1264444"/>
              <a:gd name="connsiteX134" fmla="*/ 883443 w 1821656"/>
              <a:gd name="connsiteY134" fmla="*/ 100012 h 1264444"/>
              <a:gd name="connsiteX135" fmla="*/ 828675 w 1821656"/>
              <a:gd name="connsiteY135" fmla="*/ 100012 h 1264444"/>
              <a:gd name="connsiteX136" fmla="*/ 766762 w 1821656"/>
              <a:gd name="connsiteY136" fmla="*/ 100012 h 1264444"/>
              <a:gd name="connsiteX137" fmla="*/ 676275 w 1821656"/>
              <a:gd name="connsiteY137" fmla="*/ 95250 h 1264444"/>
              <a:gd name="connsiteX138" fmla="*/ 633412 w 1821656"/>
              <a:gd name="connsiteY138" fmla="*/ 97631 h 1264444"/>
              <a:gd name="connsiteX139" fmla="*/ 597693 w 1821656"/>
              <a:gd name="connsiteY139" fmla="*/ 97631 h 1264444"/>
              <a:gd name="connsiteX140" fmla="*/ 542925 w 1821656"/>
              <a:gd name="connsiteY140" fmla="*/ 80962 h 1264444"/>
              <a:gd name="connsiteX141" fmla="*/ 359568 w 1821656"/>
              <a:gd name="connsiteY141" fmla="*/ 0 h 1264444"/>
              <a:gd name="connsiteX142" fmla="*/ 414337 w 1821656"/>
              <a:gd name="connsiteY142" fmla="*/ 28575 h 1264444"/>
              <a:gd name="connsiteX143" fmla="*/ 440531 w 1821656"/>
              <a:gd name="connsiteY143" fmla="*/ 40481 h 1264444"/>
              <a:gd name="connsiteX144" fmla="*/ 466725 w 1821656"/>
              <a:gd name="connsiteY144" fmla="*/ 47625 h 1264444"/>
              <a:gd name="connsiteX145" fmla="*/ 507206 w 1821656"/>
              <a:gd name="connsiteY145" fmla="*/ 50006 h 1264444"/>
              <a:gd name="connsiteX146" fmla="*/ 523875 w 1821656"/>
              <a:gd name="connsiteY146" fmla="*/ 45244 h 1264444"/>
              <a:gd name="connsiteX147" fmla="*/ 595312 w 1821656"/>
              <a:gd name="connsiteY147" fmla="*/ 40481 h 1264444"/>
              <a:gd name="connsiteX148" fmla="*/ 635793 w 1821656"/>
              <a:gd name="connsiteY148" fmla="*/ 38100 h 1264444"/>
              <a:gd name="connsiteX149" fmla="*/ 671512 w 1821656"/>
              <a:gd name="connsiteY149" fmla="*/ 38100 h 1264444"/>
              <a:gd name="connsiteX150" fmla="*/ 847725 w 1821656"/>
              <a:gd name="connsiteY150" fmla="*/ 45244 h 1264444"/>
              <a:gd name="connsiteX151" fmla="*/ 1116806 w 1821656"/>
              <a:gd name="connsiteY151" fmla="*/ 50006 h 1264444"/>
              <a:gd name="connsiteX152" fmla="*/ 1328737 w 1821656"/>
              <a:gd name="connsiteY152" fmla="*/ 66675 h 1264444"/>
              <a:gd name="connsiteX153" fmla="*/ 1397793 w 1821656"/>
              <a:gd name="connsiteY153" fmla="*/ 47625 h 1264444"/>
              <a:gd name="connsiteX154" fmla="*/ 1481137 w 1821656"/>
              <a:gd name="connsiteY154" fmla="*/ 54769 h 1264444"/>
              <a:gd name="connsiteX155" fmla="*/ 1521618 w 1821656"/>
              <a:gd name="connsiteY155" fmla="*/ 61912 h 1264444"/>
              <a:gd name="connsiteX156" fmla="*/ 1554956 w 1821656"/>
              <a:gd name="connsiteY156" fmla="*/ 42862 h 1264444"/>
              <a:gd name="connsiteX157" fmla="*/ 1585912 w 1821656"/>
              <a:gd name="connsiteY157" fmla="*/ 45244 h 1264444"/>
              <a:gd name="connsiteX158" fmla="*/ 1609725 w 1821656"/>
              <a:gd name="connsiteY158" fmla="*/ 52387 h 1264444"/>
              <a:gd name="connsiteX159" fmla="*/ 1650206 w 1821656"/>
              <a:gd name="connsiteY159" fmla="*/ 40481 h 1264444"/>
              <a:gd name="connsiteX160" fmla="*/ 1671637 w 1821656"/>
              <a:gd name="connsiteY160" fmla="*/ 64294 h 1264444"/>
              <a:gd name="connsiteX161" fmla="*/ 1681162 w 1821656"/>
              <a:gd name="connsiteY161" fmla="*/ 71437 h 1264444"/>
              <a:gd name="connsiteX162" fmla="*/ 1645443 w 1821656"/>
              <a:gd name="connsiteY162" fmla="*/ 164306 h 1264444"/>
              <a:gd name="connsiteX163" fmla="*/ 1621631 w 1821656"/>
              <a:gd name="connsiteY163" fmla="*/ 209550 h 1264444"/>
              <a:gd name="connsiteX164" fmla="*/ 1633537 w 1821656"/>
              <a:gd name="connsiteY164" fmla="*/ 278606 h 1264444"/>
              <a:gd name="connsiteX165" fmla="*/ 1619250 w 1821656"/>
              <a:gd name="connsiteY165" fmla="*/ 321469 h 1264444"/>
              <a:gd name="connsiteX166" fmla="*/ 1619250 w 1821656"/>
              <a:gd name="connsiteY166" fmla="*/ 345281 h 1264444"/>
              <a:gd name="connsiteX167" fmla="*/ 1645443 w 1821656"/>
              <a:gd name="connsiteY167" fmla="*/ 373856 h 1264444"/>
              <a:gd name="connsiteX168" fmla="*/ 1659731 w 1821656"/>
              <a:gd name="connsiteY168" fmla="*/ 373856 h 1264444"/>
              <a:gd name="connsiteX169" fmla="*/ 1683543 w 1821656"/>
              <a:gd name="connsiteY169" fmla="*/ 385762 h 1264444"/>
              <a:gd name="connsiteX170" fmla="*/ 1704975 w 1821656"/>
              <a:gd name="connsiteY170" fmla="*/ 428625 h 1264444"/>
              <a:gd name="connsiteX171" fmla="*/ 1704975 w 1821656"/>
              <a:gd name="connsiteY171" fmla="*/ 466725 h 1264444"/>
              <a:gd name="connsiteX172" fmla="*/ 1700212 w 1821656"/>
              <a:gd name="connsiteY172" fmla="*/ 540544 h 1264444"/>
              <a:gd name="connsiteX173" fmla="*/ 1685925 w 1821656"/>
              <a:gd name="connsiteY173" fmla="*/ 607219 h 1264444"/>
              <a:gd name="connsiteX174" fmla="*/ 1707356 w 1821656"/>
              <a:gd name="connsiteY174" fmla="*/ 638175 h 1264444"/>
              <a:gd name="connsiteX175" fmla="*/ 1716881 w 1821656"/>
              <a:gd name="connsiteY175" fmla="*/ 671512 h 1264444"/>
              <a:gd name="connsiteX176" fmla="*/ 1721643 w 1821656"/>
              <a:gd name="connsiteY176" fmla="*/ 692944 h 1264444"/>
              <a:gd name="connsiteX177" fmla="*/ 1728787 w 1821656"/>
              <a:gd name="connsiteY177" fmla="*/ 711994 h 1264444"/>
              <a:gd name="connsiteX178" fmla="*/ 1724025 w 1821656"/>
              <a:gd name="connsiteY178" fmla="*/ 750094 h 1264444"/>
              <a:gd name="connsiteX179" fmla="*/ 1700212 w 1821656"/>
              <a:gd name="connsiteY179" fmla="*/ 802481 h 1264444"/>
              <a:gd name="connsiteX180" fmla="*/ 1738312 w 1821656"/>
              <a:gd name="connsiteY180" fmla="*/ 871537 h 1264444"/>
              <a:gd name="connsiteX181" fmla="*/ 1738312 w 1821656"/>
              <a:gd name="connsiteY181" fmla="*/ 923925 h 1264444"/>
              <a:gd name="connsiteX182" fmla="*/ 1771650 w 1821656"/>
              <a:gd name="connsiteY182" fmla="*/ 964406 h 1264444"/>
              <a:gd name="connsiteX183" fmla="*/ 1821656 w 1821656"/>
              <a:gd name="connsiteY183" fmla="*/ 983456 h 1264444"/>
              <a:gd name="connsiteX184" fmla="*/ 1762125 w 1821656"/>
              <a:gd name="connsiteY184" fmla="*/ 1026319 h 1264444"/>
              <a:gd name="connsiteX185" fmla="*/ 1507331 w 1821656"/>
              <a:gd name="connsiteY185" fmla="*/ 1057275 h 1264444"/>
              <a:gd name="connsiteX186" fmla="*/ 1314450 w 1821656"/>
              <a:gd name="connsiteY186" fmla="*/ 1095375 h 1264444"/>
              <a:gd name="connsiteX187" fmla="*/ 1171575 w 1821656"/>
              <a:gd name="connsiteY187" fmla="*/ 1119187 h 1264444"/>
              <a:gd name="connsiteX188" fmla="*/ 1066800 w 1821656"/>
              <a:gd name="connsiteY188" fmla="*/ 1138237 h 1264444"/>
              <a:gd name="connsiteX189" fmla="*/ 1023937 w 1821656"/>
              <a:gd name="connsiteY189" fmla="*/ 1114425 h 1264444"/>
              <a:gd name="connsiteX190" fmla="*/ 973931 w 1821656"/>
              <a:gd name="connsiteY190" fmla="*/ 1116806 h 1264444"/>
              <a:gd name="connsiteX191" fmla="*/ 957262 w 1821656"/>
              <a:gd name="connsiteY191" fmla="*/ 1150144 h 1264444"/>
              <a:gd name="connsiteX192" fmla="*/ 864393 w 1821656"/>
              <a:gd name="connsiteY192" fmla="*/ 1181100 h 1264444"/>
              <a:gd name="connsiteX193" fmla="*/ 797718 w 1821656"/>
              <a:gd name="connsiteY193" fmla="*/ 1188244 h 1264444"/>
              <a:gd name="connsiteX194" fmla="*/ 778668 w 1821656"/>
              <a:gd name="connsiteY194" fmla="*/ 1193006 h 1264444"/>
              <a:gd name="connsiteX195" fmla="*/ 766762 w 1821656"/>
              <a:gd name="connsiteY195" fmla="*/ 1209675 h 1264444"/>
              <a:gd name="connsiteX196" fmla="*/ 683418 w 1821656"/>
              <a:gd name="connsiteY196" fmla="*/ 1221581 h 1264444"/>
              <a:gd name="connsiteX197" fmla="*/ 616743 w 1821656"/>
              <a:gd name="connsiteY197" fmla="*/ 1209675 h 1264444"/>
              <a:gd name="connsiteX198" fmla="*/ 628650 w 1821656"/>
              <a:gd name="connsiteY198" fmla="*/ 1233487 h 1264444"/>
              <a:gd name="connsiteX199" fmla="*/ 602456 w 1821656"/>
              <a:gd name="connsiteY199" fmla="*/ 1233487 h 1264444"/>
              <a:gd name="connsiteX200" fmla="*/ 538162 w 1821656"/>
              <a:gd name="connsiteY200" fmla="*/ 1238250 h 1264444"/>
              <a:gd name="connsiteX201" fmla="*/ 478631 w 1821656"/>
              <a:gd name="connsiteY201" fmla="*/ 1240631 h 1264444"/>
              <a:gd name="connsiteX202" fmla="*/ 435768 w 1821656"/>
              <a:gd name="connsiteY202" fmla="*/ 1259681 h 1264444"/>
              <a:gd name="connsiteX203" fmla="*/ 419100 w 1821656"/>
              <a:gd name="connsiteY203" fmla="*/ 1264444 h 1264444"/>
              <a:gd name="connsiteX204" fmla="*/ 369093 w 1821656"/>
              <a:gd name="connsiteY204" fmla="*/ 1193006 h 1264444"/>
              <a:gd name="connsiteX205" fmla="*/ 333375 w 1821656"/>
              <a:gd name="connsiteY205" fmla="*/ 1183481 h 1264444"/>
              <a:gd name="connsiteX206" fmla="*/ 309562 w 1821656"/>
              <a:gd name="connsiteY206" fmla="*/ 1128712 h 1264444"/>
              <a:gd name="connsiteX207" fmla="*/ 300037 w 1821656"/>
              <a:gd name="connsiteY207" fmla="*/ 1031081 h 1264444"/>
              <a:gd name="connsiteX208" fmla="*/ 288131 w 1821656"/>
              <a:gd name="connsiteY208" fmla="*/ 988219 h 1264444"/>
              <a:gd name="connsiteX209" fmla="*/ 288131 w 1821656"/>
              <a:gd name="connsiteY209" fmla="*/ 962025 h 1264444"/>
              <a:gd name="connsiteX210" fmla="*/ 238125 w 1821656"/>
              <a:gd name="connsiteY210" fmla="*/ 942975 h 1264444"/>
              <a:gd name="connsiteX211" fmla="*/ 202406 w 1821656"/>
              <a:gd name="connsiteY211" fmla="*/ 964406 h 1264444"/>
              <a:gd name="connsiteX212" fmla="*/ 176212 w 1821656"/>
              <a:gd name="connsiteY212" fmla="*/ 957262 h 1264444"/>
              <a:gd name="connsiteX213" fmla="*/ 159543 w 1821656"/>
              <a:gd name="connsiteY213" fmla="*/ 978694 h 1264444"/>
              <a:gd name="connsiteX214" fmla="*/ 145256 w 1821656"/>
              <a:gd name="connsiteY214" fmla="*/ 981075 h 1264444"/>
              <a:gd name="connsiteX215" fmla="*/ 138112 w 1821656"/>
              <a:gd name="connsiteY215" fmla="*/ 942975 h 1264444"/>
              <a:gd name="connsiteX216" fmla="*/ 128587 w 1821656"/>
              <a:gd name="connsiteY216" fmla="*/ 907256 h 1264444"/>
              <a:gd name="connsiteX217" fmla="*/ 78581 w 1821656"/>
              <a:gd name="connsiteY217" fmla="*/ 869156 h 1264444"/>
              <a:gd name="connsiteX218" fmla="*/ 57150 w 1821656"/>
              <a:gd name="connsiteY218" fmla="*/ 866775 h 1264444"/>
              <a:gd name="connsiteX219" fmla="*/ 11906 w 1821656"/>
              <a:gd name="connsiteY219" fmla="*/ 892969 h 1264444"/>
              <a:gd name="connsiteX220" fmla="*/ 0 w 1821656"/>
              <a:gd name="connsiteY220" fmla="*/ 890587 h 1264444"/>
              <a:gd name="connsiteX221" fmla="*/ 26193 w 1821656"/>
              <a:gd name="connsiteY221" fmla="*/ 778669 h 1264444"/>
              <a:gd name="connsiteX222" fmla="*/ 33337 w 1821656"/>
              <a:gd name="connsiteY222" fmla="*/ 716756 h 1264444"/>
              <a:gd name="connsiteX223" fmla="*/ 45243 w 1821656"/>
              <a:gd name="connsiteY223" fmla="*/ 661987 h 1264444"/>
              <a:gd name="connsiteX224" fmla="*/ 54768 w 1821656"/>
              <a:gd name="connsiteY224" fmla="*/ 626269 h 1264444"/>
              <a:gd name="connsiteX225" fmla="*/ 54768 w 1821656"/>
              <a:gd name="connsiteY225" fmla="*/ 573881 h 1264444"/>
              <a:gd name="connsiteX226" fmla="*/ 64293 w 1821656"/>
              <a:gd name="connsiteY226" fmla="*/ 540544 h 1264444"/>
              <a:gd name="connsiteX227" fmla="*/ 78581 w 1821656"/>
              <a:gd name="connsiteY227" fmla="*/ 509587 h 1264444"/>
              <a:gd name="connsiteX228" fmla="*/ 85725 w 1821656"/>
              <a:gd name="connsiteY228" fmla="*/ 459581 h 1264444"/>
              <a:gd name="connsiteX229" fmla="*/ 92868 w 1821656"/>
              <a:gd name="connsiteY229" fmla="*/ 395287 h 1264444"/>
              <a:gd name="connsiteX230" fmla="*/ 97631 w 1821656"/>
              <a:gd name="connsiteY230" fmla="*/ 364331 h 1264444"/>
              <a:gd name="connsiteX231" fmla="*/ 104775 w 1821656"/>
              <a:gd name="connsiteY231" fmla="*/ 273844 h 1264444"/>
              <a:gd name="connsiteX232" fmla="*/ 102393 w 1821656"/>
              <a:gd name="connsiteY232" fmla="*/ 207169 h 1264444"/>
              <a:gd name="connsiteX233" fmla="*/ 121443 w 1821656"/>
              <a:gd name="connsiteY233" fmla="*/ 164306 h 1264444"/>
              <a:gd name="connsiteX234" fmla="*/ 123825 w 1821656"/>
              <a:gd name="connsiteY234" fmla="*/ 78581 h 1264444"/>
              <a:gd name="connsiteX235" fmla="*/ 138112 w 1821656"/>
              <a:gd name="connsiteY235" fmla="*/ 28575 h 1264444"/>
              <a:gd name="connsiteX236" fmla="*/ 190500 w 1821656"/>
              <a:gd name="connsiteY236" fmla="*/ 11906 h 1264444"/>
              <a:gd name="connsiteX237" fmla="*/ 233362 w 1821656"/>
              <a:gd name="connsiteY237" fmla="*/ 35719 h 1264444"/>
              <a:gd name="connsiteX238" fmla="*/ 264318 w 1821656"/>
              <a:gd name="connsiteY238" fmla="*/ 50006 h 1264444"/>
              <a:gd name="connsiteX239" fmla="*/ 314325 w 1821656"/>
              <a:gd name="connsiteY239" fmla="*/ 40481 h 1264444"/>
              <a:gd name="connsiteX240" fmla="*/ 335756 w 1821656"/>
              <a:gd name="connsiteY240" fmla="*/ 14287 h 126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821656" h="1264444">
                <a:moveTo>
                  <a:pt x="1524000" y="295275"/>
                </a:moveTo>
                <a:lnTo>
                  <a:pt x="1469231" y="309562"/>
                </a:lnTo>
                <a:lnTo>
                  <a:pt x="1323975" y="338137"/>
                </a:lnTo>
                <a:lnTo>
                  <a:pt x="1250156" y="345281"/>
                </a:lnTo>
                <a:lnTo>
                  <a:pt x="1157287" y="376237"/>
                </a:lnTo>
                <a:lnTo>
                  <a:pt x="1119187" y="388144"/>
                </a:lnTo>
                <a:lnTo>
                  <a:pt x="1078706" y="402431"/>
                </a:lnTo>
                <a:lnTo>
                  <a:pt x="1047750" y="411956"/>
                </a:lnTo>
                <a:lnTo>
                  <a:pt x="1035843" y="454819"/>
                </a:lnTo>
                <a:lnTo>
                  <a:pt x="1047750" y="502444"/>
                </a:lnTo>
                <a:lnTo>
                  <a:pt x="1064418" y="542925"/>
                </a:lnTo>
                <a:lnTo>
                  <a:pt x="1062037" y="564356"/>
                </a:lnTo>
                <a:lnTo>
                  <a:pt x="1081087" y="592931"/>
                </a:lnTo>
                <a:lnTo>
                  <a:pt x="1069181" y="626269"/>
                </a:lnTo>
                <a:lnTo>
                  <a:pt x="1033462" y="635794"/>
                </a:lnTo>
                <a:lnTo>
                  <a:pt x="988218" y="647700"/>
                </a:lnTo>
                <a:lnTo>
                  <a:pt x="952500" y="657225"/>
                </a:lnTo>
                <a:lnTo>
                  <a:pt x="928687" y="659606"/>
                </a:lnTo>
                <a:lnTo>
                  <a:pt x="881062" y="676275"/>
                </a:lnTo>
                <a:lnTo>
                  <a:pt x="862012" y="683419"/>
                </a:lnTo>
                <a:lnTo>
                  <a:pt x="814387" y="688181"/>
                </a:lnTo>
                <a:lnTo>
                  <a:pt x="785812" y="692944"/>
                </a:lnTo>
                <a:lnTo>
                  <a:pt x="726281" y="714375"/>
                </a:lnTo>
                <a:lnTo>
                  <a:pt x="714375" y="716756"/>
                </a:lnTo>
                <a:lnTo>
                  <a:pt x="721518" y="752475"/>
                </a:lnTo>
                <a:lnTo>
                  <a:pt x="669131" y="759619"/>
                </a:lnTo>
                <a:lnTo>
                  <a:pt x="645318" y="735806"/>
                </a:lnTo>
                <a:lnTo>
                  <a:pt x="623887" y="685800"/>
                </a:lnTo>
                <a:lnTo>
                  <a:pt x="550068" y="692944"/>
                </a:lnTo>
                <a:lnTo>
                  <a:pt x="535781" y="697706"/>
                </a:lnTo>
                <a:lnTo>
                  <a:pt x="533400" y="738187"/>
                </a:lnTo>
                <a:lnTo>
                  <a:pt x="535781" y="757237"/>
                </a:lnTo>
                <a:lnTo>
                  <a:pt x="545306" y="842962"/>
                </a:lnTo>
                <a:lnTo>
                  <a:pt x="592931" y="995362"/>
                </a:lnTo>
                <a:lnTo>
                  <a:pt x="614362" y="1083469"/>
                </a:lnTo>
                <a:lnTo>
                  <a:pt x="633412" y="1131094"/>
                </a:lnTo>
                <a:lnTo>
                  <a:pt x="671512" y="1162050"/>
                </a:lnTo>
                <a:lnTo>
                  <a:pt x="692943" y="1166812"/>
                </a:lnTo>
                <a:lnTo>
                  <a:pt x="714375" y="1138237"/>
                </a:lnTo>
                <a:lnTo>
                  <a:pt x="721518" y="1112044"/>
                </a:lnTo>
                <a:cubicBezTo>
                  <a:pt x="720724" y="1093788"/>
                  <a:pt x="719931" y="1075531"/>
                  <a:pt x="719137" y="1057275"/>
                </a:cubicBezTo>
                <a:cubicBezTo>
                  <a:pt x="719931" y="1033462"/>
                  <a:pt x="720724" y="1009650"/>
                  <a:pt x="721518" y="985837"/>
                </a:cubicBezTo>
                <a:lnTo>
                  <a:pt x="721518" y="909637"/>
                </a:lnTo>
                <a:lnTo>
                  <a:pt x="714375" y="873919"/>
                </a:lnTo>
                <a:lnTo>
                  <a:pt x="711993" y="819150"/>
                </a:lnTo>
                <a:lnTo>
                  <a:pt x="731043" y="795337"/>
                </a:lnTo>
                <a:lnTo>
                  <a:pt x="731043" y="842962"/>
                </a:lnTo>
                <a:lnTo>
                  <a:pt x="750093" y="878681"/>
                </a:lnTo>
                <a:lnTo>
                  <a:pt x="759618" y="923925"/>
                </a:lnTo>
                <a:lnTo>
                  <a:pt x="766762" y="971550"/>
                </a:lnTo>
                <a:lnTo>
                  <a:pt x="807243" y="966787"/>
                </a:lnTo>
                <a:lnTo>
                  <a:pt x="871537" y="954881"/>
                </a:lnTo>
                <a:lnTo>
                  <a:pt x="964406" y="926306"/>
                </a:lnTo>
                <a:lnTo>
                  <a:pt x="1007268" y="916781"/>
                </a:lnTo>
                <a:lnTo>
                  <a:pt x="1064418" y="912019"/>
                </a:lnTo>
                <a:lnTo>
                  <a:pt x="1102518" y="885825"/>
                </a:lnTo>
                <a:lnTo>
                  <a:pt x="1128712" y="873919"/>
                </a:lnTo>
                <a:lnTo>
                  <a:pt x="1147762" y="869156"/>
                </a:lnTo>
                <a:lnTo>
                  <a:pt x="1152525" y="892969"/>
                </a:lnTo>
                <a:lnTo>
                  <a:pt x="1154906" y="923925"/>
                </a:lnTo>
                <a:lnTo>
                  <a:pt x="1154906" y="954881"/>
                </a:lnTo>
                <a:lnTo>
                  <a:pt x="1159668" y="962025"/>
                </a:lnTo>
                <a:lnTo>
                  <a:pt x="1166812" y="971550"/>
                </a:lnTo>
                <a:lnTo>
                  <a:pt x="1209675" y="969169"/>
                </a:lnTo>
                <a:lnTo>
                  <a:pt x="1276350" y="942975"/>
                </a:lnTo>
                <a:lnTo>
                  <a:pt x="1314450" y="940594"/>
                </a:lnTo>
                <a:lnTo>
                  <a:pt x="1373981" y="928687"/>
                </a:lnTo>
                <a:lnTo>
                  <a:pt x="1433512" y="916781"/>
                </a:lnTo>
                <a:lnTo>
                  <a:pt x="1526381" y="897731"/>
                </a:lnTo>
                <a:lnTo>
                  <a:pt x="1583531" y="876300"/>
                </a:lnTo>
                <a:lnTo>
                  <a:pt x="1614487" y="871537"/>
                </a:lnTo>
                <a:lnTo>
                  <a:pt x="1595437" y="816769"/>
                </a:lnTo>
                <a:lnTo>
                  <a:pt x="1631156" y="814387"/>
                </a:lnTo>
                <a:lnTo>
                  <a:pt x="1657350" y="809625"/>
                </a:lnTo>
                <a:lnTo>
                  <a:pt x="1664493" y="781050"/>
                </a:lnTo>
                <a:lnTo>
                  <a:pt x="1638300" y="721519"/>
                </a:lnTo>
                <a:lnTo>
                  <a:pt x="1633537" y="666750"/>
                </a:lnTo>
                <a:lnTo>
                  <a:pt x="1621631" y="631031"/>
                </a:lnTo>
                <a:lnTo>
                  <a:pt x="1590675" y="628650"/>
                </a:lnTo>
                <a:lnTo>
                  <a:pt x="1557337" y="642937"/>
                </a:lnTo>
                <a:lnTo>
                  <a:pt x="1547812" y="645319"/>
                </a:lnTo>
                <a:lnTo>
                  <a:pt x="1531143" y="621506"/>
                </a:lnTo>
                <a:lnTo>
                  <a:pt x="1531143" y="569119"/>
                </a:lnTo>
                <a:lnTo>
                  <a:pt x="1526381" y="519112"/>
                </a:lnTo>
                <a:lnTo>
                  <a:pt x="1514475" y="488156"/>
                </a:lnTo>
                <a:lnTo>
                  <a:pt x="1509712" y="459581"/>
                </a:lnTo>
                <a:lnTo>
                  <a:pt x="1514475" y="416719"/>
                </a:lnTo>
                <a:lnTo>
                  <a:pt x="1507331" y="390525"/>
                </a:lnTo>
                <a:lnTo>
                  <a:pt x="1483518" y="342900"/>
                </a:lnTo>
                <a:lnTo>
                  <a:pt x="1516856" y="335756"/>
                </a:lnTo>
                <a:lnTo>
                  <a:pt x="1552575" y="311944"/>
                </a:lnTo>
                <a:lnTo>
                  <a:pt x="1550193" y="302419"/>
                </a:lnTo>
                <a:close/>
                <a:moveTo>
                  <a:pt x="504825" y="76200"/>
                </a:moveTo>
                <a:lnTo>
                  <a:pt x="450056" y="78581"/>
                </a:lnTo>
                <a:lnTo>
                  <a:pt x="442912" y="183356"/>
                </a:lnTo>
                <a:lnTo>
                  <a:pt x="435768" y="221456"/>
                </a:lnTo>
                <a:lnTo>
                  <a:pt x="426243" y="233362"/>
                </a:lnTo>
                <a:lnTo>
                  <a:pt x="414337" y="259556"/>
                </a:lnTo>
                <a:lnTo>
                  <a:pt x="409575" y="292894"/>
                </a:lnTo>
                <a:lnTo>
                  <a:pt x="414337" y="314325"/>
                </a:lnTo>
                <a:lnTo>
                  <a:pt x="433387" y="323850"/>
                </a:lnTo>
                <a:lnTo>
                  <a:pt x="431006" y="354806"/>
                </a:lnTo>
                <a:lnTo>
                  <a:pt x="428625" y="378619"/>
                </a:lnTo>
                <a:lnTo>
                  <a:pt x="419100" y="440531"/>
                </a:lnTo>
                <a:lnTo>
                  <a:pt x="419100" y="473869"/>
                </a:lnTo>
                <a:lnTo>
                  <a:pt x="423862" y="502444"/>
                </a:lnTo>
                <a:lnTo>
                  <a:pt x="442912" y="514350"/>
                </a:lnTo>
                <a:lnTo>
                  <a:pt x="497681" y="514350"/>
                </a:lnTo>
                <a:lnTo>
                  <a:pt x="523875" y="509587"/>
                </a:lnTo>
                <a:lnTo>
                  <a:pt x="528637" y="528637"/>
                </a:lnTo>
                <a:lnTo>
                  <a:pt x="528637" y="566737"/>
                </a:lnTo>
                <a:lnTo>
                  <a:pt x="533400" y="611981"/>
                </a:lnTo>
                <a:lnTo>
                  <a:pt x="545306" y="623887"/>
                </a:lnTo>
                <a:lnTo>
                  <a:pt x="626268" y="607219"/>
                </a:lnTo>
                <a:lnTo>
                  <a:pt x="685800" y="597694"/>
                </a:lnTo>
                <a:lnTo>
                  <a:pt x="745331" y="581025"/>
                </a:lnTo>
                <a:lnTo>
                  <a:pt x="812006" y="573881"/>
                </a:lnTo>
                <a:lnTo>
                  <a:pt x="833437" y="552450"/>
                </a:lnTo>
                <a:lnTo>
                  <a:pt x="840581" y="523875"/>
                </a:lnTo>
                <a:lnTo>
                  <a:pt x="845343" y="478631"/>
                </a:lnTo>
                <a:lnTo>
                  <a:pt x="840581" y="435769"/>
                </a:lnTo>
                <a:lnTo>
                  <a:pt x="835818" y="407194"/>
                </a:lnTo>
                <a:lnTo>
                  <a:pt x="862012" y="407194"/>
                </a:lnTo>
                <a:lnTo>
                  <a:pt x="900112" y="395287"/>
                </a:lnTo>
                <a:lnTo>
                  <a:pt x="916781" y="388144"/>
                </a:lnTo>
                <a:lnTo>
                  <a:pt x="916781" y="364331"/>
                </a:lnTo>
                <a:lnTo>
                  <a:pt x="912018" y="328612"/>
                </a:lnTo>
                <a:lnTo>
                  <a:pt x="897731" y="285750"/>
                </a:lnTo>
                <a:lnTo>
                  <a:pt x="900112" y="250031"/>
                </a:lnTo>
                <a:lnTo>
                  <a:pt x="902493" y="209550"/>
                </a:lnTo>
                <a:lnTo>
                  <a:pt x="897731" y="173831"/>
                </a:lnTo>
                <a:lnTo>
                  <a:pt x="904875" y="142875"/>
                </a:lnTo>
                <a:lnTo>
                  <a:pt x="912018" y="102394"/>
                </a:lnTo>
                <a:lnTo>
                  <a:pt x="902493" y="95250"/>
                </a:lnTo>
                <a:lnTo>
                  <a:pt x="883443" y="100012"/>
                </a:lnTo>
                <a:lnTo>
                  <a:pt x="828675" y="100012"/>
                </a:lnTo>
                <a:lnTo>
                  <a:pt x="766762" y="100012"/>
                </a:lnTo>
                <a:lnTo>
                  <a:pt x="676275" y="95250"/>
                </a:lnTo>
                <a:lnTo>
                  <a:pt x="633412" y="97631"/>
                </a:lnTo>
                <a:lnTo>
                  <a:pt x="597693" y="97631"/>
                </a:lnTo>
                <a:lnTo>
                  <a:pt x="542925" y="80962"/>
                </a:lnTo>
                <a:close/>
                <a:moveTo>
                  <a:pt x="359568" y="0"/>
                </a:moveTo>
                <a:lnTo>
                  <a:pt x="414337" y="28575"/>
                </a:lnTo>
                <a:lnTo>
                  <a:pt x="440531" y="40481"/>
                </a:lnTo>
                <a:lnTo>
                  <a:pt x="466725" y="47625"/>
                </a:lnTo>
                <a:lnTo>
                  <a:pt x="507206" y="50006"/>
                </a:lnTo>
                <a:lnTo>
                  <a:pt x="523875" y="45244"/>
                </a:lnTo>
                <a:lnTo>
                  <a:pt x="595312" y="40481"/>
                </a:lnTo>
                <a:lnTo>
                  <a:pt x="635793" y="38100"/>
                </a:lnTo>
                <a:lnTo>
                  <a:pt x="671512" y="38100"/>
                </a:lnTo>
                <a:lnTo>
                  <a:pt x="847725" y="45244"/>
                </a:lnTo>
                <a:lnTo>
                  <a:pt x="1116806" y="50006"/>
                </a:lnTo>
                <a:lnTo>
                  <a:pt x="1328737" y="66675"/>
                </a:lnTo>
                <a:lnTo>
                  <a:pt x="1397793" y="47625"/>
                </a:lnTo>
                <a:lnTo>
                  <a:pt x="1481137" y="54769"/>
                </a:lnTo>
                <a:lnTo>
                  <a:pt x="1521618" y="61912"/>
                </a:lnTo>
                <a:lnTo>
                  <a:pt x="1554956" y="42862"/>
                </a:lnTo>
                <a:lnTo>
                  <a:pt x="1585912" y="45244"/>
                </a:lnTo>
                <a:lnTo>
                  <a:pt x="1609725" y="52387"/>
                </a:lnTo>
                <a:lnTo>
                  <a:pt x="1650206" y="40481"/>
                </a:lnTo>
                <a:lnTo>
                  <a:pt x="1671637" y="64294"/>
                </a:lnTo>
                <a:lnTo>
                  <a:pt x="1681162" y="71437"/>
                </a:lnTo>
                <a:lnTo>
                  <a:pt x="1645443" y="164306"/>
                </a:lnTo>
                <a:lnTo>
                  <a:pt x="1621631" y="209550"/>
                </a:lnTo>
                <a:lnTo>
                  <a:pt x="1633537" y="278606"/>
                </a:lnTo>
                <a:lnTo>
                  <a:pt x="1619250" y="321469"/>
                </a:lnTo>
                <a:lnTo>
                  <a:pt x="1619250" y="345281"/>
                </a:lnTo>
                <a:lnTo>
                  <a:pt x="1645443" y="373856"/>
                </a:lnTo>
                <a:lnTo>
                  <a:pt x="1659731" y="373856"/>
                </a:lnTo>
                <a:lnTo>
                  <a:pt x="1683543" y="385762"/>
                </a:lnTo>
                <a:lnTo>
                  <a:pt x="1704975" y="428625"/>
                </a:lnTo>
                <a:lnTo>
                  <a:pt x="1704975" y="466725"/>
                </a:lnTo>
                <a:lnTo>
                  <a:pt x="1700212" y="540544"/>
                </a:lnTo>
                <a:lnTo>
                  <a:pt x="1685925" y="607219"/>
                </a:lnTo>
                <a:lnTo>
                  <a:pt x="1707356" y="638175"/>
                </a:lnTo>
                <a:lnTo>
                  <a:pt x="1716881" y="671512"/>
                </a:lnTo>
                <a:cubicBezTo>
                  <a:pt x="1718468" y="678656"/>
                  <a:pt x="1719578" y="685923"/>
                  <a:pt x="1721643" y="692944"/>
                </a:cubicBezTo>
                <a:cubicBezTo>
                  <a:pt x="1723557" y="699450"/>
                  <a:pt x="1728787" y="711994"/>
                  <a:pt x="1728787" y="711994"/>
                </a:cubicBezTo>
                <a:lnTo>
                  <a:pt x="1724025" y="750094"/>
                </a:lnTo>
                <a:lnTo>
                  <a:pt x="1700212" y="802481"/>
                </a:lnTo>
                <a:lnTo>
                  <a:pt x="1738312" y="871537"/>
                </a:lnTo>
                <a:lnTo>
                  <a:pt x="1738312" y="923925"/>
                </a:lnTo>
                <a:lnTo>
                  <a:pt x="1771650" y="964406"/>
                </a:lnTo>
                <a:lnTo>
                  <a:pt x="1821656" y="983456"/>
                </a:lnTo>
                <a:lnTo>
                  <a:pt x="1762125" y="1026319"/>
                </a:lnTo>
                <a:lnTo>
                  <a:pt x="1507331" y="1057275"/>
                </a:lnTo>
                <a:lnTo>
                  <a:pt x="1314450" y="1095375"/>
                </a:lnTo>
                <a:lnTo>
                  <a:pt x="1171575" y="1119187"/>
                </a:lnTo>
                <a:lnTo>
                  <a:pt x="1066800" y="1138237"/>
                </a:lnTo>
                <a:lnTo>
                  <a:pt x="1023937" y="1114425"/>
                </a:lnTo>
                <a:lnTo>
                  <a:pt x="973931" y="1116806"/>
                </a:lnTo>
                <a:lnTo>
                  <a:pt x="957262" y="1150144"/>
                </a:lnTo>
                <a:lnTo>
                  <a:pt x="864393" y="1181100"/>
                </a:lnTo>
                <a:lnTo>
                  <a:pt x="797718" y="1188244"/>
                </a:lnTo>
                <a:lnTo>
                  <a:pt x="778668" y="1193006"/>
                </a:lnTo>
                <a:lnTo>
                  <a:pt x="766762" y="1209675"/>
                </a:lnTo>
                <a:lnTo>
                  <a:pt x="683418" y="1221581"/>
                </a:lnTo>
                <a:lnTo>
                  <a:pt x="616743" y="1209675"/>
                </a:lnTo>
                <a:lnTo>
                  <a:pt x="628650" y="1233487"/>
                </a:lnTo>
                <a:lnTo>
                  <a:pt x="602456" y="1233487"/>
                </a:lnTo>
                <a:lnTo>
                  <a:pt x="538162" y="1238250"/>
                </a:lnTo>
                <a:lnTo>
                  <a:pt x="478631" y="1240631"/>
                </a:lnTo>
                <a:lnTo>
                  <a:pt x="435768" y="1259681"/>
                </a:lnTo>
                <a:lnTo>
                  <a:pt x="419100" y="1264444"/>
                </a:lnTo>
                <a:lnTo>
                  <a:pt x="369093" y="1193006"/>
                </a:lnTo>
                <a:lnTo>
                  <a:pt x="333375" y="1183481"/>
                </a:lnTo>
                <a:lnTo>
                  <a:pt x="309562" y="1128712"/>
                </a:lnTo>
                <a:lnTo>
                  <a:pt x="300037" y="1031081"/>
                </a:lnTo>
                <a:lnTo>
                  <a:pt x="288131" y="988219"/>
                </a:lnTo>
                <a:lnTo>
                  <a:pt x="288131" y="962025"/>
                </a:lnTo>
                <a:lnTo>
                  <a:pt x="238125" y="942975"/>
                </a:lnTo>
                <a:lnTo>
                  <a:pt x="202406" y="964406"/>
                </a:lnTo>
                <a:lnTo>
                  <a:pt x="176212" y="957262"/>
                </a:lnTo>
                <a:lnTo>
                  <a:pt x="159543" y="978694"/>
                </a:lnTo>
                <a:lnTo>
                  <a:pt x="145256" y="981075"/>
                </a:lnTo>
                <a:lnTo>
                  <a:pt x="138112" y="942975"/>
                </a:lnTo>
                <a:lnTo>
                  <a:pt x="128587" y="907256"/>
                </a:lnTo>
                <a:lnTo>
                  <a:pt x="78581" y="869156"/>
                </a:lnTo>
                <a:lnTo>
                  <a:pt x="57150" y="866775"/>
                </a:lnTo>
                <a:lnTo>
                  <a:pt x="11906" y="892969"/>
                </a:lnTo>
                <a:lnTo>
                  <a:pt x="0" y="890587"/>
                </a:lnTo>
                <a:lnTo>
                  <a:pt x="26193" y="778669"/>
                </a:lnTo>
                <a:lnTo>
                  <a:pt x="33337" y="716756"/>
                </a:lnTo>
                <a:lnTo>
                  <a:pt x="45243" y="661987"/>
                </a:lnTo>
                <a:lnTo>
                  <a:pt x="54768" y="626269"/>
                </a:lnTo>
                <a:lnTo>
                  <a:pt x="54768" y="573881"/>
                </a:lnTo>
                <a:lnTo>
                  <a:pt x="64293" y="540544"/>
                </a:lnTo>
                <a:lnTo>
                  <a:pt x="78581" y="509587"/>
                </a:lnTo>
                <a:lnTo>
                  <a:pt x="85725" y="459581"/>
                </a:lnTo>
                <a:lnTo>
                  <a:pt x="92868" y="395287"/>
                </a:lnTo>
                <a:lnTo>
                  <a:pt x="97631" y="364331"/>
                </a:lnTo>
                <a:lnTo>
                  <a:pt x="104775" y="273844"/>
                </a:lnTo>
                <a:lnTo>
                  <a:pt x="102393" y="207169"/>
                </a:lnTo>
                <a:lnTo>
                  <a:pt x="121443" y="164306"/>
                </a:lnTo>
                <a:lnTo>
                  <a:pt x="123825" y="78581"/>
                </a:lnTo>
                <a:lnTo>
                  <a:pt x="138112" y="28575"/>
                </a:lnTo>
                <a:lnTo>
                  <a:pt x="190500" y="11906"/>
                </a:lnTo>
                <a:lnTo>
                  <a:pt x="233362" y="35719"/>
                </a:lnTo>
                <a:lnTo>
                  <a:pt x="264318" y="50006"/>
                </a:lnTo>
                <a:lnTo>
                  <a:pt x="314325" y="40481"/>
                </a:lnTo>
                <a:lnTo>
                  <a:pt x="335756" y="14287"/>
                </a:lnTo>
                <a:close/>
              </a:path>
            </a:pathLst>
          </a:custGeom>
          <a:blipFill>
            <a:blip r:embed="rId4"/>
            <a:stretch>
              <a:fillRect l="-99938" t="-65118" r="-44757" b="-1866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66E3815-D98B-8297-406F-49039F8AD0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t="2605" r="2527" b="2684"/>
          <a:stretch/>
        </p:blipFill>
        <p:spPr>
          <a:xfrm>
            <a:off x="12655851" y="1215867"/>
            <a:ext cx="4457488" cy="4450151"/>
          </a:xfrm>
          <a:prstGeom prst="rect">
            <a:avLst/>
          </a:prstGeom>
          <a:blipFill>
            <a:blip r:embed="rId4"/>
            <a:stretch>
              <a:fillRect l="-82052" t="-117788" r="-275254" b="-183670"/>
            </a:stretch>
          </a:blipFill>
          <a:ln>
            <a:noFill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8FCF38-D906-6C09-C6CC-D9BE42CD45CD}"/>
              </a:ext>
            </a:extLst>
          </p:cNvPr>
          <p:cNvSpPr/>
          <p:nvPr/>
        </p:nvSpPr>
        <p:spPr>
          <a:xfrm>
            <a:off x="4979195" y="2072543"/>
            <a:ext cx="2228850" cy="409575"/>
          </a:xfrm>
          <a:prstGeom prst="roundRect">
            <a:avLst/>
          </a:prstGeom>
          <a:solidFill>
            <a:srgbClr val="86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Industrial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6DF9A3-4E92-DD4E-C928-B599259B42BE}"/>
              </a:ext>
            </a:extLst>
          </p:cNvPr>
          <p:cNvSpPr/>
          <p:nvPr/>
        </p:nvSpPr>
        <p:spPr>
          <a:xfrm>
            <a:off x="8087864" y="1228726"/>
            <a:ext cx="578644" cy="664369"/>
          </a:xfrm>
          <a:custGeom>
            <a:avLst/>
            <a:gdLst>
              <a:gd name="connsiteX0" fmla="*/ 0 w 578644"/>
              <a:gd name="connsiteY0" fmla="*/ 0 h 664369"/>
              <a:gd name="connsiteX1" fmla="*/ 457200 w 578644"/>
              <a:gd name="connsiteY1" fmla="*/ 664369 h 664369"/>
              <a:gd name="connsiteX2" fmla="*/ 578644 w 578644"/>
              <a:gd name="connsiteY2" fmla="*/ 2382 h 664369"/>
              <a:gd name="connsiteX3" fmla="*/ 0 w 578644"/>
              <a:gd name="connsiteY3" fmla="*/ 0 h 66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644" h="664369">
                <a:moveTo>
                  <a:pt x="0" y="0"/>
                </a:moveTo>
                <a:lnTo>
                  <a:pt x="457200" y="664369"/>
                </a:lnTo>
                <a:lnTo>
                  <a:pt x="578644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3227" t="1729" r="-577106" b="-5699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88D553-CA79-7F26-2F54-183210A46AD0}"/>
              </a:ext>
            </a:extLst>
          </p:cNvPr>
          <p:cNvSpPr/>
          <p:nvPr/>
        </p:nvSpPr>
        <p:spPr>
          <a:xfrm>
            <a:off x="8539957" y="1228726"/>
            <a:ext cx="823912" cy="1376500"/>
          </a:xfrm>
          <a:custGeom>
            <a:avLst/>
            <a:gdLst>
              <a:gd name="connsiteX0" fmla="*/ 223837 w 823912"/>
              <a:gd name="connsiteY0" fmla="*/ 0 h 1409700"/>
              <a:gd name="connsiteX1" fmla="*/ 514350 w 823912"/>
              <a:gd name="connsiteY1" fmla="*/ 7144 h 1409700"/>
              <a:gd name="connsiteX2" fmla="*/ 526256 w 823912"/>
              <a:gd name="connsiteY2" fmla="*/ 40481 h 1409700"/>
              <a:gd name="connsiteX3" fmla="*/ 554831 w 823912"/>
              <a:gd name="connsiteY3" fmla="*/ 83344 h 1409700"/>
              <a:gd name="connsiteX4" fmla="*/ 571500 w 823912"/>
              <a:gd name="connsiteY4" fmla="*/ 145256 h 1409700"/>
              <a:gd name="connsiteX5" fmla="*/ 619125 w 823912"/>
              <a:gd name="connsiteY5" fmla="*/ 204788 h 1409700"/>
              <a:gd name="connsiteX6" fmla="*/ 642937 w 823912"/>
              <a:gd name="connsiteY6" fmla="*/ 247650 h 1409700"/>
              <a:gd name="connsiteX7" fmla="*/ 692944 w 823912"/>
              <a:gd name="connsiteY7" fmla="*/ 314325 h 1409700"/>
              <a:gd name="connsiteX8" fmla="*/ 731044 w 823912"/>
              <a:gd name="connsiteY8" fmla="*/ 419100 h 1409700"/>
              <a:gd name="connsiteX9" fmla="*/ 764381 w 823912"/>
              <a:gd name="connsiteY9" fmla="*/ 514350 h 1409700"/>
              <a:gd name="connsiteX10" fmla="*/ 781050 w 823912"/>
              <a:gd name="connsiteY10" fmla="*/ 559594 h 1409700"/>
              <a:gd name="connsiteX11" fmla="*/ 807244 w 823912"/>
              <a:gd name="connsiteY11" fmla="*/ 659606 h 1409700"/>
              <a:gd name="connsiteX12" fmla="*/ 812006 w 823912"/>
              <a:gd name="connsiteY12" fmla="*/ 745331 h 1409700"/>
              <a:gd name="connsiteX13" fmla="*/ 816769 w 823912"/>
              <a:gd name="connsiteY13" fmla="*/ 942975 h 1409700"/>
              <a:gd name="connsiteX14" fmla="*/ 816769 w 823912"/>
              <a:gd name="connsiteY14" fmla="*/ 1031081 h 1409700"/>
              <a:gd name="connsiteX15" fmla="*/ 823912 w 823912"/>
              <a:gd name="connsiteY15" fmla="*/ 1081088 h 1409700"/>
              <a:gd name="connsiteX16" fmla="*/ 821531 w 823912"/>
              <a:gd name="connsiteY16" fmla="*/ 1133475 h 1409700"/>
              <a:gd name="connsiteX17" fmla="*/ 804862 w 823912"/>
              <a:gd name="connsiteY17" fmla="*/ 1178719 h 1409700"/>
              <a:gd name="connsiteX18" fmla="*/ 797719 w 823912"/>
              <a:gd name="connsiteY18" fmla="*/ 1285875 h 1409700"/>
              <a:gd name="connsiteX19" fmla="*/ 773906 w 823912"/>
              <a:gd name="connsiteY19" fmla="*/ 1352550 h 1409700"/>
              <a:gd name="connsiteX20" fmla="*/ 738187 w 823912"/>
              <a:gd name="connsiteY20" fmla="*/ 1366838 h 1409700"/>
              <a:gd name="connsiteX21" fmla="*/ 697706 w 823912"/>
              <a:gd name="connsiteY21" fmla="*/ 1347788 h 1409700"/>
              <a:gd name="connsiteX22" fmla="*/ 659606 w 823912"/>
              <a:gd name="connsiteY22" fmla="*/ 1331119 h 1409700"/>
              <a:gd name="connsiteX23" fmla="*/ 559594 w 823912"/>
              <a:gd name="connsiteY23" fmla="*/ 1345406 h 1409700"/>
              <a:gd name="connsiteX24" fmla="*/ 526256 w 823912"/>
              <a:gd name="connsiteY24" fmla="*/ 1328738 h 1409700"/>
              <a:gd name="connsiteX25" fmla="*/ 495300 w 823912"/>
              <a:gd name="connsiteY25" fmla="*/ 1323975 h 1409700"/>
              <a:gd name="connsiteX26" fmla="*/ 495300 w 823912"/>
              <a:gd name="connsiteY26" fmla="*/ 1340644 h 1409700"/>
              <a:gd name="connsiteX27" fmla="*/ 495300 w 823912"/>
              <a:gd name="connsiteY27" fmla="*/ 1369219 h 1409700"/>
              <a:gd name="connsiteX28" fmla="*/ 504825 w 823912"/>
              <a:gd name="connsiteY28" fmla="*/ 1400175 h 1409700"/>
              <a:gd name="connsiteX29" fmla="*/ 442912 w 823912"/>
              <a:gd name="connsiteY29" fmla="*/ 1409700 h 1409700"/>
              <a:gd name="connsiteX30" fmla="*/ 423862 w 823912"/>
              <a:gd name="connsiteY30" fmla="*/ 1397794 h 1409700"/>
              <a:gd name="connsiteX31" fmla="*/ 414337 w 823912"/>
              <a:gd name="connsiteY31" fmla="*/ 1366838 h 1409700"/>
              <a:gd name="connsiteX32" fmla="*/ 402431 w 823912"/>
              <a:gd name="connsiteY32" fmla="*/ 1335881 h 1409700"/>
              <a:gd name="connsiteX33" fmla="*/ 388144 w 823912"/>
              <a:gd name="connsiteY33" fmla="*/ 1316831 h 1409700"/>
              <a:gd name="connsiteX34" fmla="*/ 333375 w 823912"/>
              <a:gd name="connsiteY34" fmla="*/ 1312069 h 1409700"/>
              <a:gd name="connsiteX35" fmla="*/ 271462 w 823912"/>
              <a:gd name="connsiteY35" fmla="*/ 1293019 h 1409700"/>
              <a:gd name="connsiteX36" fmla="*/ 190500 w 823912"/>
              <a:gd name="connsiteY36" fmla="*/ 1273969 h 1409700"/>
              <a:gd name="connsiteX37" fmla="*/ 107156 w 823912"/>
              <a:gd name="connsiteY37" fmla="*/ 1240631 h 1409700"/>
              <a:gd name="connsiteX38" fmla="*/ 11906 w 823912"/>
              <a:gd name="connsiteY38" fmla="*/ 1219200 h 1409700"/>
              <a:gd name="connsiteX39" fmla="*/ 0 w 823912"/>
              <a:gd name="connsiteY39" fmla="*/ 1166813 h 1409700"/>
              <a:gd name="connsiteX40" fmla="*/ 66675 w 823912"/>
              <a:gd name="connsiteY40" fmla="*/ 790575 h 1409700"/>
              <a:gd name="connsiteX41" fmla="*/ 92869 w 823912"/>
              <a:gd name="connsiteY41" fmla="*/ 547688 h 1409700"/>
              <a:gd name="connsiteX42" fmla="*/ 83344 w 823912"/>
              <a:gd name="connsiteY42" fmla="*/ 476250 h 1409700"/>
              <a:gd name="connsiteX43" fmla="*/ 97631 w 823912"/>
              <a:gd name="connsiteY43" fmla="*/ 404813 h 1409700"/>
              <a:gd name="connsiteX44" fmla="*/ 126206 w 823912"/>
              <a:gd name="connsiteY44" fmla="*/ 302419 h 1409700"/>
              <a:gd name="connsiteX45" fmla="*/ 154781 w 823912"/>
              <a:gd name="connsiteY45" fmla="*/ 247650 h 1409700"/>
              <a:gd name="connsiteX46" fmla="*/ 207169 w 823912"/>
              <a:gd name="connsiteY46" fmla="*/ 111919 h 1409700"/>
              <a:gd name="connsiteX47" fmla="*/ 223837 w 823912"/>
              <a:gd name="connsiteY47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23912" h="1409700">
                <a:moveTo>
                  <a:pt x="223837" y="0"/>
                </a:moveTo>
                <a:lnTo>
                  <a:pt x="514350" y="7144"/>
                </a:lnTo>
                <a:lnTo>
                  <a:pt x="526256" y="40481"/>
                </a:lnTo>
                <a:lnTo>
                  <a:pt x="554831" y="83344"/>
                </a:lnTo>
                <a:lnTo>
                  <a:pt x="571500" y="145256"/>
                </a:lnTo>
                <a:lnTo>
                  <a:pt x="619125" y="204788"/>
                </a:lnTo>
                <a:lnTo>
                  <a:pt x="642937" y="247650"/>
                </a:lnTo>
                <a:lnTo>
                  <a:pt x="692944" y="314325"/>
                </a:lnTo>
                <a:lnTo>
                  <a:pt x="731044" y="419100"/>
                </a:lnTo>
                <a:lnTo>
                  <a:pt x="764381" y="514350"/>
                </a:lnTo>
                <a:lnTo>
                  <a:pt x="781050" y="559594"/>
                </a:lnTo>
                <a:lnTo>
                  <a:pt x="807244" y="659606"/>
                </a:lnTo>
                <a:lnTo>
                  <a:pt x="812006" y="745331"/>
                </a:lnTo>
                <a:lnTo>
                  <a:pt x="816769" y="942975"/>
                </a:lnTo>
                <a:lnTo>
                  <a:pt x="816769" y="1031081"/>
                </a:lnTo>
                <a:lnTo>
                  <a:pt x="823912" y="1081088"/>
                </a:lnTo>
                <a:lnTo>
                  <a:pt x="821531" y="1133475"/>
                </a:lnTo>
                <a:lnTo>
                  <a:pt x="804862" y="1178719"/>
                </a:lnTo>
                <a:lnTo>
                  <a:pt x="797719" y="1285875"/>
                </a:lnTo>
                <a:lnTo>
                  <a:pt x="773906" y="1352550"/>
                </a:lnTo>
                <a:lnTo>
                  <a:pt x="738187" y="1366838"/>
                </a:lnTo>
                <a:lnTo>
                  <a:pt x="697706" y="1347788"/>
                </a:lnTo>
                <a:lnTo>
                  <a:pt x="659606" y="1331119"/>
                </a:lnTo>
                <a:lnTo>
                  <a:pt x="559594" y="1345406"/>
                </a:lnTo>
                <a:lnTo>
                  <a:pt x="526256" y="1328738"/>
                </a:lnTo>
                <a:lnTo>
                  <a:pt x="495300" y="1323975"/>
                </a:lnTo>
                <a:lnTo>
                  <a:pt x="495300" y="1340644"/>
                </a:lnTo>
                <a:lnTo>
                  <a:pt x="495300" y="1369219"/>
                </a:lnTo>
                <a:lnTo>
                  <a:pt x="504825" y="1400175"/>
                </a:lnTo>
                <a:lnTo>
                  <a:pt x="442912" y="1409700"/>
                </a:lnTo>
                <a:lnTo>
                  <a:pt x="423862" y="1397794"/>
                </a:lnTo>
                <a:lnTo>
                  <a:pt x="414337" y="1366838"/>
                </a:lnTo>
                <a:lnTo>
                  <a:pt x="402431" y="1335881"/>
                </a:lnTo>
                <a:lnTo>
                  <a:pt x="388144" y="1316831"/>
                </a:lnTo>
                <a:lnTo>
                  <a:pt x="333375" y="1312069"/>
                </a:lnTo>
                <a:lnTo>
                  <a:pt x="271462" y="1293019"/>
                </a:lnTo>
                <a:lnTo>
                  <a:pt x="190500" y="1273969"/>
                </a:lnTo>
                <a:lnTo>
                  <a:pt x="107156" y="1240631"/>
                </a:lnTo>
                <a:lnTo>
                  <a:pt x="11906" y="1219200"/>
                </a:lnTo>
                <a:lnTo>
                  <a:pt x="0" y="1166813"/>
                </a:lnTo>
                <a:lnTo>
                  <a:pt x="66675" y="790575"/>
                </a:lnTo>
                <a:lnTo>
                  <a:pt x="92869" y="547688"/>
                </a:lnTo>
                <a:lnTo>
                  <a:pt x="83344" y="476250"/>
                </a:lnTo>
                <a:lnTo>
                  <a:pt x="97631" y="404813"/>
                </a:lnTo>
                <a:lnTo>
                  <a:pt x="126206" y="302419"/>
                </a:lnTo>
                <a:lnTo>
                  <a:pt x="154781" y="247650"/>
                </a:lnTo>
                <a:lnTo>
                  <a:pt x="207169" y="111919"/>
                </a:lnTo>
                <a:lnTo>
                  <a:pt x="223837" y="0"/>
                </a:lnTo>
                <a:close/>
              </a:path>
            </a:pathLst>
          </a:custGeom>
          <a:blipFill>
            <a:blip r:embed="rId6"/>
            <a:stretch>
              <a:fillRect l="-120676" t="2355" r="-319062" b="-2167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B3F9CDE-76C6-4EFF-E45D-ECF1DF688F5B}"/>
              </a:ext>
            </a:extLst>
          </p:cNvPr>
          <p:cNvSpPr/>
          <p:nvPr/>
        </p:nvSpPr>
        <p:spPr>
          <a:xfrm>
            <a:off x="9097169" y="1228726"/>
            <a:ext cx="2724150" cy="1814650"/>
          </a:xfrm>
          <a:custGeom>
            <a:avLst/>
            <a:gdLst>
              <a:gd name="connsiteX0" fmla="*/ 0 w 2724150"/>
              <a:gd name="connsiteY0" fmla="*/ 0 h 1845469"/>
              <a:gd name="connsiteX1" fmla="*/ 61913 w 2724150"/>
              <a:gd name="connsiteY1" fmla="*/ 50007 h 1845469"/>
              <a:gd name="connsiteX2" fmla="*/ 119063 w 2724150"/>
              <a:gd name="connsiteY2" fmla="*/ 109538 h 1845469"/>
              <a:gd name="connsiteX3" fmla="*/ 171450 w 2724150"/>
              <a:gd name="connsiteY3" fmla="*/ 216694 h 1845469"/>
              <a:gd name="connsiteX4" fmla="*/ 252413 w 2724150"/>
              <a:gd name="connsiteY4" fmla="*/ 373857 h 1845469"/>
              <a:gd name="connsiteX5" fmla="*/ 314325 w 2724150"/>
              <a:gd name="connsiteY5" fmla="*/ 578644 h 1845469"/>
              <a:gd name="connsiteX6" fmla="*/ 350044 w 2724150"/>
              <a:gd name="connsiteY6" fmla="*/ 685800 h 1845469"/>
              <a:gd name="connsiteX7" fmla="*/ 371475 w 2724150"/>
              <a:gd name="connsiteY7" fmla="*/ 862013 h 1845469"/>
              <a:gd name="connsiteX8" fmla="*/ 464344 w 2724150"/>
              <a:gd name="connsiteY8" fmla="*/ 859632 h 1845469"/>
              <a:gd name="connsiteX9" fmla="*/ 531019 w 2724150"/>
              <a:gd name="connsiteY9" fmla="*/ 878682 h 1845469"/>
              <a:gd name="connsiteX10" fmla="*/ 578644 w 2724150"/>
              <a:gd name="connsiteY10" fmla="*/ 881063 h 1845469"/>
              <a:gd name="connsiteX11" fmla="*/ 595313 w 2724150"/>
              <a:gd name="connsiteY11" fmla="*/ 859632 h 1845469"/>
              <a:gd name="connsiteX12" fmla="*/ 621507 w 2724150"/>
              <a:gd name="connsiteY12" fmla="*/ 835819 h 1845469"/>
              <a:gd name="connsiteX13" fmla="*/ 673894 w 2724150"/>
              <a:gd name="connsiteY13" fmla="*/ 857250 h 1845469"/>
              <a:gd name="connsiteX14" fmla="*/ 714375 w 2724150"/>
              <a:gd name="connsiteY14" fmla="*/ 876300 h 1845469"/>
              <a:gd name="connsiteX15" fmla="*/ 735807 w 2724150"/>
              <a:gd name="connsiteY15" fmla="*/ 881063 h 1845469"/>
              <a:gd name="connsiteX16" fmla="*/ 754857 w 2724150"/>
              <a:gd name="connsiteY16" fmla="*/ 878682 h 1845469"/>
              <a:gd name="connsiteX17" fmla="*/ 802482 w 2724150"/>
              <a:gd name="connsiteY17" fmla="*/ 864394 h 1845469"/>
              <a:gd name="connsiteX18" fmla="*/ 871538 w 2724150"/>
              <a:gd name="connsiteY18" fmla="*/ 857250 h 1845469"/>
              <a:gd name="connsiteX19" fmla="*/ 895350 w 2724150"/>
              <a:gd name="connsiteY19" fmla="*/ 857250 h 1845469"/>
              <a:gd name="connsiteX20" fmla="*/ 966788 w 2724150"/>
              <a:gd name="connsiteY20" fmla="*/ 862013 h 1845469"/>
              <a:gd name="connsiteX21" fmla="*/ 1000125 w 2724150"/>
              <a:gd name="connsiteY21" fmla="*/ 862013 h 1845469"/>
              <a:gd name="connsiteX22" fmla="*/ 1066800 w 2724150"/>
              <a:gd name="connsiteY22" fmla="*/ 862013 h 1845469"/>
              <a:gd name="connsiteX23" fmla="*/ 1088232 w 2724150"/>
              <a:gd name="connsiteY23" fmla="*/ 864394 h 1845469"/>
              <a:gd name="connsiteX24" fmla="*/ 1178719 w 2724150"/>
              <a:gd name="connsiteY24" fmla="*/ 869157 h 1845469"/>
              <a:gd name="connsiteX25" fmla="*/ 1223963 w 2724150"/>
              <a:gd name="connsiteY25" fmla="*/ 869157 h 1845469"/>
              <a:gd name="connsiteX26" fmla="*/ 1243013 w 2724150"/>
              <a:gd name="connsiteY26" fmla="*/ 876300 h 1845469"/>
              <a:gd name="connsiteX27" fmla="*/ 1321594 w 2724150"/>
              <a:gd name="connsiteY27" fmla="*/ 881063 h 1845469"/>
              <a:gd name="connsiteX28" fmla="*/ 1352550 w 2724150"/>
              <a:gd name="connsiteY28" fmla="*/ 883444 h 1845469"/>
              <a:gd name="connsiteX29" fmla="*/ 1509713 w 2724150"/>
              <a:gd name="connsiteY29" fmla="*/ 888207 h 1845469"/>
              <a:gd name="connsiteX30" fmla="*/ 1538288 w 2724150"/>
              <a:gd name="connsiteY30" fmla="*/ 892969 h 1845469"/>
              <a:gd name="connsiteX31" fmla="*/ 1669257 w 2724150"/>
              <a:gd name="connsiteY31" fmla="*/ 892969 h 1845469"/>
              <a:gd name="connsiteX32" fmla="*/ 1762125 w 2724150"/>
              <a:gd name="connsiteY32" fmla="*/ 897732 h 1845469"/>
              <a:gd name="connsiteX33" fmla="*/ 1854994 w 2724150"/>
              <a:gd name="connsiteY33" fmla="*/ 900113 h 1845469"/>
              <a:gd name="connsiteX34" fmla="*/ 1933575 w 2724150"/>
              <a:gd name="connsiteY34" fmla="*/ 897732 h 1845469"/>
              <a:gd name="connsiteX35" fmla="*/ 1952625 w 2724150"/>
              <a:gd name="connsiteY35" fmla="*/ 895350 h 1845469"/>
              <a:gd name="connsiteX36" fmla="*/ 1947863 w 2724150"/>
              <a:gd name="connsiteY36" fmla="*/ 954882 h 1845469"/>
              <a:gd name="connsiteX37" fmla="*/ 1900238 w 2724150"/>
              <a:gd name="connsiteY37" fmla="*/ 1038225 h 1845469"/>
              <a:gd name="connsiteX38" fmla="*/ 1907382 w 2724150"/>
              <a:gd name="connsiteY38" fmla="*/ 1140619 h 1845469"/>
              <a:gd name="connsiteX39" fmla="*/ 1938338 w 2724150"/>
              <a:gd name="connsiteY39" fmla="*/ 1216819 h 1845469"/>
              <a:gd name="connsiteX40" fmla="*/ 1966913 w 2724150"/>
              <a:gd name="connsiteY40" fmla="*/ 1300163 h 1845469"/>
              <a:gd name="connsiteX41" fmla="*/ 1988344 w 2724150"/>
              <a:gd name="connsiteY41" fmla="*/ 1466850 h 1845469"/>
              <a:gd name="connsiteX42" fmla="*/ 1983582 w 2724150"/>
              <a:gd name="connsiteY42" fmla="*/ 1519238 h 1845469"/>
              <a:gd name="connsiteX43" fmla="*/ 2007394 w 2724150"/>
              <a:gd name="connsiteY43" fmla="*/ 1612107 h 1845469"/>
              <a:gd name="connsiteX44" fmla="*/ 2002632 w 2724150"/>
              <a:gd name="connsiteY44" fmla="*/ 1690688 h 1845469"/>
              <a:gd name="connsiteX45" fmla="*/ 2009775 w 2724150"/>
              <a:gd name="connsiteY45" fmla="*/ 1743075 h 1845469"/>
              <a:gd name="connsiteX46" fmla="*/ 2026444 w 2724150"/>
              <a:gd name="connsiteY46" fmla="*/ 1783557 h 1845469"/>
              <a:gd name="connsiteX47" fmla="*/ 2078832 w 2724150"/>
              <a:gd name="connsiteY47" fmla="*/ 1788319 h 1845469"/>
              <a:gd name="connsiteX48" fmla="*/ 2052638 w 2724150"/>
              <a:gd name="connsiteY48" fmla="*/ 1831182 h 1845469"/>
              <a:gd name="connsiteX49" fmla="*/ 2145507 w 2724150"/>
              <a:gd name="connsiteY49" fmla="*/ 1835944 h 1845469"/>
              <a:gd name="connsiteX50" fmla="*/ 2300288 w 2724150"/>
              <a:gd name="connsiteY50" fmla="*/ 1845469 h 1845469"/>
              <a:gd name="connsiteX51" fmla="*/ 2421732 w 2724150"/>
              <a:gd name="connsiteY51" fmla="*/ 1828800 h 1845469"/>
              <a:gd name="connsiteX52" fmla="*/ 2459832 w 2724150"/>
              <a:gd name="connsiteY52" fmla="*/ 1802607 h 1845469"/>
              <a:gd name="connsiteX53" fmla="*/ 2528888 w 2724150"/>
              <a:gd name="connsiteY53" fmla="*/ 1804988 h 1845469"/>
              <a:gd name="connsiteX54" fmla="*/ 2574132 w 2724150"/>
              <a:gd name="connsiteY54" fmla="*/ 1804988 h 1845469"/>
              <a:gd name="connsiteX55" fmla="*/ 2640807 w 2724150"/>
              <a:gd name="connsiteY55" fmla="*/ 1814513 h 1845469"/>
              <a:gd name="connsiteX56" fmla="*/ 2695575 w 2724150"/>
              <a:gd name="connsiteY56" fmla="*/ 1831182 h 1845469"/>
              <a:gd name="connsiteX57" fmla="*/ 2712244 w 2724150"/>
              <a:gd name="connsiteY57" fmla="*/ 1828800 h 1845469"/>
              <a:gd name="connsiteX58" fmla="*/ 2724150 w 2724150"/>
              <a:gd name="connsiteY58" fmla="*/ 1759744 h 1845469"/>
              <a:gd name="connsiteX59" fmla="*/ 2700338 w 2724150"/>
              <a:gd name="connsiteY59" fmla="*/ 1585913 h 1845469"/>
              <a:gd name="connsiteX60" fmla="*/ 2700338 w 2724150"/>
              <a:gd name="connsiteY60" fmla="*/ 1559719 h 1845469"/>
              <a:gd name="connsiteX61" fmla="*/ 2697957 w 2724150"/>
              <a:gd name="connsiteY61" fmla="*/ 1350169 h 1845469"/>
              <a:gd name="connsiteX62" fmla="*/ 2686050 w 2724150"/>
              <a:gd name="connsiteY62" fmla="*/ 988219 h 1845469"/>
              <a:gd name="connsiteX63" fmla="*/ 2686050 w 2724150"/>
              <a:gd name="connsiteY63" fmla="*/ 947738 h 1845469"/>
              <a:gd name="connsiteX64" fmla="*/ 2643188 w 2724150"/>
              <a:gd name="connsiteY64" fmla="*/ 895350 h 1845469"/>
              <a:gd name="connsiteX65" fmla="*/ 2612232 w 2724150"/>
              <a:gd name="connsiteY65" fmla="*/ 845344 h 1845469"/>
              <a:gd name="connsiteX66" fmla="*/ 2614613 w 2724150"/>
              <a:gd name="connsiteY66" fmla="*/ 792957 h 1845469"/>
              <a:gd name="connsiteX67" fmla="*/ 2667000 w 2724150"/>
              <a:gd name="connsiteY67" fmla="*/ 702469 h 1845469"/>
              <a:gd name="connsiteX68" fmla="*/ 2681288 w 2724150"/>
              <a:gd name="connsiteY68" fmla="*/ 621507 h 1845469"/>
              <a:gd name="connsiteX69" fmla="*/ 2681288 w 2724150"/>
              <a:gd name="connsiteY69" fmla="*/ 523875 h 1845469"/>
              <a:gd name="connsiteX70" fmla="*/ 2676525 w 2724150"/>
              <a:gd name="connsiteY70" fmla="*/ 440532 h 1845469"/>
              <a:gd name="connsiteX71" fmla="*/ 2700338 w 2724150"/>
              <a:gd name="connsiteY71" fmla="*/ 347663 h 1845469"/>
              <a:gd name="connsiteX72" fmla="*/ 2686050 w 2724150"/>
              <a:gd name="connsiteY72" fmla="*/ 242888 h 1845469"/>
              <a:gd name="connsiteX73" fmla="*/ 2683669 w 2724150"/>
              <a:gd name="connsiteY73" fmla="*/ 219075 h 1845469"/>
              <a:gd name="connsiteX74" fmla="*/ 2678907 w 2724150"/>
              <a:gd name="connsiteY74" fmla="*/ 166688 h 1845469"/>
              <a:gd name="connsiteX75" fmla="*/ 2650332 w 2724150"/>
              <a:gd name="connsiteY75" fmla="*/ 114300 h 1845469"/>
              <a:gd name="connsiteX76" fmla="*/ 2624138 w 2724150"/>
              <a:gd name="connsiteY76" fmla="*/ 71438 h 1845469"/>
              <a:gd name="connsiteX77" fmla="*/ 2590800 w 2724150"/>
              <a:gd name="connsiteY77" fmla="*/ 21432 h 1845469"/>
              <a:gd name="connsiteX78" fmla="*/ 2555082 w 2724150"/>
              <a:gd name="connsiteY78" fmla="*/ 7144 h 1845469"/>
              <a:gd name="connsiteX79" fmla="*/ 2536032 w 2724150"/>
              <a:gd name="connsiteY79" fmla="*/ 2382 h 1845469"/>
              <a:gd name="connsiteX80" fmla="*/ 0 w 2724150"/>
              <a:gd name="connsiteY80" fmla="*/ 0 h 184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724150" h="1845469">
                <a:moveTo>
                  <a:pt x="0" y="0"/>
                </a:moveTo>
                <a:lnTo>
                  <a:pt x="61913" y="50007"/>
                </a:lnTo>
                <a:lnTo>
                  <a:pt x="119063" y="109538"/>
                </a:lnTo>
                <a:lnTo>
                  <a:pt x="171450" y="216694"/>
                </a:lnTo>
                <a:lnTo>
                  <a:pt x="252413" y="373857"/>
                </a:lnTo>
                <a:lnTo>
                  <a:pt x="314325" y="578644"/>
                </a:lnTo>
                <a:lnTo>
                  <a:pt x="350044" y="685800"/>
                </a:lnTo>
                <a:lnTo>
                  <a:pt x="371475" y="862013"/>
                </a:lnTo>
                <a:lnTo>
                  <a:pt x="464344" y="859632"/>
                </a:lnTo>
                <a:lnTo>
                  <a:pt x="531019" y="878682"/>
                </a:lnTo>
                <a:lnTo>
                  <a:pt x="578644" y="881063"/>
                </a:lnTo>
                <a:lnTo>
                  <a:pt x="595313" y="859632"/>
                </a:lnTo>
                <a:lnTo>
                  <a:pt x="621507" y="835819"/>
                </a:lnTo>
                <a:lnTo>
                  <a:pt x="673894" y="857250"/>
                </a:lnTo>
                <a:lnTo>
                  <a:pt x="714375" y="876300"/>
                </a:lnTo>
                <a:lnTo>
                  <a:pt x="735807" y="881063"/>
                </a:lnTo>
                <a:lnTo>
                  <a:pt x="754857" y="878682"/>
                </a:lnTo>
                <a:lnTo>
                  <a:pt x="802482" y="864394"/>
                </a:lnTo>
                <a:lnTo>
                  <a:pt x="871538" y="857250"/>
                </a:lnTo>
                <a:lnTo>
                  <a:pt x="895350" y="857250"/>
                </a:lnTo>
                <a:lnTo>
                  <a:pt x="966788" y="862013"/>
                </a:lnTo>
                <a:lnTo>
                  <a:pt x="1000125" y="862013"/>
                </a:lnTo>
                <a:lnTo>
                  <a:pt x="1066800" y="862013"/>
                </a:lnTo>
                <a:lnTo>
                  <a:pt x="1088232" y="864394"/>
                </a:lnTo>
                <a:lnTo>
                  <a:pt x="1178719" y="869157"/>
                </a:lnTo>
                <a:lnTo>
                  <a:pt x="1223963" y="869157"/>
                </a:lnTo>
                <a:lnTo>
                  <a:pt x="1243013" y="876300"/>
                </a:lnTo>
                <a:lnTo>
                  <a:pt x="1321594" y="881063"/>
                </a:lnTo>
                <a:lnTo>
                  <a:pt x="1352550" y="883444"/>
                </a:lnTo>
                <a:lnTo>
                  <a:pt x="1509713" y="888207"/>
                </a:lnTo>
                <a:lnTo>
                  <a:pt x="1538288" y="892969"/>
                </a:lnTo>
                <a:lnTo>
                  <a:pt x="1669257" y="892969"/>
                </a:lnTo>
                <a:lnTo>
                  <a:pt x="1762125" y="897732"/>
                </a:lnTo>
                <a:lnTo>
                  <a:pt x="1854994" y="900113"/>
                </a:lnTo>
                <a:lnTo>
                  <a:pt x="1933575" y="897732"/>
                </a:lnTo>
                <a:lnTo>
                  <a:pt x="1952625" y="895350"/>
                </a:lnTo>
                <a:lnTo>
                  <a:pt x="1947863" y="954882"/>
                </a:lnTo>
                <a:lnTo>
                  <a:pt x="1900238" y="1038225"/>
                </a:lnTo>
                <a:lnTo>
                  <a:pt x="1907382" y="1140619"/>
                </a:lnTo>
                <a:lnTo>
                  <a:pt x="1938338" y="1216819"/>
                </a:lnTo>
                <a:lnTo>
                  <a:pt x="1966913" y="1300163"/>
                </a:lnTo>
                <a:lnTo>
                  <a:pt x="1988344" y="1466850"/>
                </a:lnTo>
                <a:lnTo>
                  <a:pt x="1983582" y="1519238"/>
                </a:lnTo>
                <a:lnTo>
                  <a:pt x="2007394" y="1612107"/>
                </a:lnTo>
                <a:lnTo>
                  <a:pt x="2002632" y="1690688"/>
                </a:lnTo>
                <a:lnTo>
                  <a:pt x="2009775" y="1743075"/>
                </a:lnTo>
                <a:lnTo>
                  <a:pt x="2026444" y="1783557"/>
                </a:lnTo>
                <a:lnTo>
                  <a:pt x="2078832" y="1788319"/>
                </a:lnTo>
                <a:lnTo>
                  <a:pt x="2052638" y="1831182"/>
                </a:lnTo>
                <a:lnTo>
                  <a:pt x="2145507" y="1835944"/>
                </a:lnTo>
                <a:lnTo>
                  <a:pt x="2300288" y="1845469"/>
                </a:lnTo>
                <a:lnTo>
                  <a:pt x="2421732" y="1828800"/>
                </a:lnTo>
                <a:lnTo>
                  <a:pt x="2459832" y="1802607"/>
                </a:lnTo>
                <a:lnTo>
                  <a:pt x="2528888" y="1804988"/>
                </a:lnTo>
                <a:lnTo>
                  <a:pt x="2574132" y="1804988"/>
                </a:lnTo>
                <a:lnTo>
                  <a:pt x="2640807" y="1814513"/>
                </a:lnTo>
                <a:lnTo>
                  <a:pt x="2695575" y="1831182"/>
                </a:lnTo>
                <a:lnTo>
                  <a:pt x="2712244" y="1828800"/>
                </a:lnTo>
                <a:lnTo>
                  <a:pt x="2724150" y="1759744"/>
                </a:lnTo>
                <a:lnTo>
                  <a:pt x="2700338" y="1585913"/>
                </a:lnTo>
                <a:lnTo>
                  <a:pt x="2700338" y="1559719"/>
                </a:lnTo>
                <a:cubicBezTo>
                  <a:pt x="2699544" y="1489869"/>
                  <a:pt x="2698751" y="1420019"/>
                  <a:pt x="2697957" y="1350169"/>
                </a:cubicBezTo>
                <a:lnTo>
                  <a:pt x="2686050" y="988219"/>
                </a:lnTo>
                <a:lnTo>
                  <a:pt x="2686050" y="947738"/>
                </a:lnTo>
                <a:lnTo>
                  <a:pt x="2643188" y="895350"/>
                </a:lnTo>
                <a:lnTo>
                  <a:pt x="2612232" y="845344"/>
                </a:lnTo>
                <a:lnTo>
                  <a:pt x="2614613" y="792957"/>
                </a:lnTo>
                <a:lnTo>
                  <a:pt x="2667000" y="702469"/>
                </a:lnTo>
                <a:lnTo>
                  <a:pt x="2681288" y="621507"/>
                </a:lnTo>
                <a:lnTo>
                  <a:pt x="2681288" y="523875"/>
                </a:lnTo>
                <a:lnTo>
                  <a:pt x="2676525" y="440532"/>
                </a:lnTo>
                <a:lnTo>
                  <a:pt x="2700338" y="347663"/>
                </a:lnTo>
                <a:lnTo>
                  <a:pt x="2686050" y="242888"/>
                </a:lnTo>
                <a:lnTo>
                  <a:pt x="2683669" y="219075"/>
                </a:lnTo>
                <a:lnTo>
                  <a:pt x="2678907" y="166688"/>
                </a:lnTo>
                <a:lnTo>
                  <a:pt x="2650332" y="114300"/>
                </a:lnTo>
                <a:lnTo>
                  <a:pt x="2624138" y="71438"/>
                </a:lnTo>
                <a:lnTo>
                  <a:pt x="2590800" y="21432"/>
                </a:lnTo>
                <a:lnTo>
                  <a:pt x="2555082" y="7144"/>
                </a:lnTo>
                <a:lnTo>
                  <a:pt x="2536032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198" t="-379" r="-6675" b="-1406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406DA2B-1B94-D3EB-1CD5-514A84160433}"/>
              </a:ext>
            </a:extLst>
          </p:cNvPr>
          <p:cNvSpPr/>
          <p:nvPr/>
        </p:nvSpPr>
        <p:spPr>
          <a:xfrm>
            <a:off x="7539038" y="3595826"/>
            <a:ext cx="1530350" cy="2057400"/>
          </a:xfrm>
          <a:custGeom>
            <a:avLst/>
            <a:gdLst>
              <a:gd name="connsiteX0" fmla="*/ 12700 w 1530350"/>
              <a:gd name="connsiteY0" fmla="*/ 0 h 2057400"/>
              <a:gd name="connsiteX1" fmla="*/ 76200 w 1530350"/>
              <a:gd name="connsiteY1" fmla="*/ 47625 h 2057400"/>
              <a:gd name="connsiteX2" fmla="*/ 142875 w 1530350"/>
              <a:gd name="connsiteY2" fmla="*/ 82550 h 2057400"/>
              <a:gd name="connsiteX3" fmla="*/ 219075 w 1530350"/>
              <a:gd name="connsiteY3" fmla="*/ 85725 h 2057400"/>
              <a:gd name="connsiteX4" fmla="*/ 285750 w 1530350"/>
              <a:gd name="connsiteY4" fmla="*/ 76200 h 2057400"/>
              <a:gd name="connsiteX5" fmla="*/ 403225 w 1530350"/>
              <a:gd name="connsiteY5" fmla="*/ 66675 h 2057400"/>
              <a:gd name="connsiteX6" fmla="*/ 403225 w 1530350"/>
              <a:gd name="connsiteY6" fmla="*/ 66675 h 2057400"/>
              <a:gd name="connsiteX7" fmla="*/ 422275 w 1530350"/>
              <a:gd name="connsiteY7" fmla="*/ 101600 h 2057400"/>
              <a:gd name="connsiteX8" fmla="*/ 434975 w 1530350"/>
              <a:gd name="connsiteY8" fmla="*/ 123825 h 2057400"/>
              <a:gd name="connsiteX9" fmla="*/ 438150 w 1530350"/>
              <a:gd name="connsiteY9" fmla="*/ 152400 h 2057400"/>
              <a:gd name="connsiteX10" fmla="*/ 469900 w 1530350"/>
              <a:gd name="connsiteY10" fmla="*/ 190500 h 2057400"/>
              <a:gd name="connsiteX11" fmla="*/ 549275 w 1530350"/>
              <a:gd name="connsiteY11" fmla="*/ 209550 h 2057400"/>
              <a:gd name="connsiteX12" fmla="*/ 587375 w 1530350"/>
              <a:gd name="connsiteY12" fmla="*/ 209550 h 2057400"/>
              <a:gd name="connsiteX13" fmla="*/ 723900 w 1530350"/>
              <a:gd name="connsiteY13" fmla="*/ 177800 h 2057400"/>
              <a:gd name="connsiteX14" fmla="*/ 854075 w 1530350"/>
              <a:gd name="connsiteY14" fmla="*/ 133350 h 2057400"/>
              <a:gd name="connsiteX15" fmla="*/ 1050925 w 1530350"/>
              <a:gd name="connsiteY15" fmla="*/ 88900 h 2057400"/>
              <a:gd name="connsiteX16" fmla="*/ 1209675 w 1530350"/>
              <a:gd name="connsiteY16" fmla="*/ 47625 h 2057400"/>
              <a:gd name="connsiteX17" fmla="*/ 1241425 w 1530350"/>
              <a:gd name="connsiteY17" fmla="*/ 28575 h 2057400"/>
              <a:gd name="connsiteX18" fmla="*/ 1304925 w 1530350"/>
              <a:gd name="connsiteY18" fmla="*/ 22225 h 2057400"/>
              <a:gd name="connsiteX19" fmla="*/ 1381125 w 1530350"/>
              <a:gd name="connsiteY19" fmla="*/ 28575 h 2057400"/>
              <a:gd name="connsiteX20" fmla="*/ 1485900 w 1530350"/>
              <a:gd name="connsiteY20" fmla="*/ 47625 h 2057400"/>
              <a:gd name="connsiteX21" fmla="*/ 1530350 w 1530350"/>
              <a:gd name="connsiteY21" fmla="*/ 76200 h 2057400"/>
              <a:gd name="connsiteX22" fmla="*/ 1530350 w 1530350"/>
              <a:gd name="connsiteY22" fmla="*/ 146050 h 2057400"/>
              <a:gd name="connsiteX23" fmla="*/ 1482725 w 1530350"/>
              <a:gd name="connsiteY23" fmla="*/ 273050 h 2057400"/>
              <a:gd name="connsiteX24" fmla="*/ 1492250 w 1530350"/>
              <a:gd name="connsiteY24" fmla="*/ 339725 h 2057400"/>
              <a:gd name="connsiteX25" fmla="*/ 1482725 w 1530350"/>
              <a:gd name="connsiteY25" fmla="*/ 479425 h 2057400"/>
              <a:gd name="connsiteX26" fmla="*/ 1460500 w 1530350"/>
              <a:gd name="connsiteY26" fmla="*/ 657225 h 2057400"/>
              <a:gd name="connsiteX27" fmla="*/ 1425575 w 1530350"/>
              <a:gd name="connsiteY27" fmla="*/ 784225 h 2057400"/>
              <a:gd name="connsiteX28" fmla="*/ 1397000 w 1530350"/>
              <a:gd name="connsiteY28" fmla="*/ 936625 h 2057400"/>
              <a:gd name="connsiteX29" fmla="*/ 1381125 w 1530350"/>
              <a:gd name="connsiteY29" fmla="*/ 1050925 h 2057400"/>
              <a:gd name="connsiteX30" fmla="*/ 1346200 w 1530350"/>
              <a:gd name="connsiteY30" fmla="*/ 1292225 h 2057400"/>
              <a:gd name="connsiteX31" fmla="*/ 1260475 w 1530350"/>
              <a:gd name="connsiteY31" fmla="*/ 1587500 h 2057400"/>
              <a:gd name="connsiteX32" fmla="*/ 1235075 w 1530350"/>
              <a:gd name="connsiteY32" fmla="*/ 1806575 h 2057400"/>
              <a:gd name="connsiteX33" fmla="*/ 1203325 w 1530350"/>
              <a:gd name="connsiteY33" fmla="*/ 2057400 h 2057400"/>
              <a:gd name="connsiteX34" fmla="*/ 0 w 1530350"/>
              <a:gd name="connsiteY34" fmla="*/ 2051050 h 2057400"/>
              <a:gd name="connsiteX35" fmla="*/ 12700 w 1530350"/>
              <a:gd name="connsiteY35" fmla="*/ 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30350" h="2057400">
                <a:moveTo>
                  <a:pt x="12700" y="0"/>
                </a:moveTo>
                <a:lnTo>
                  <a:pt x="76200" y="47625"/>
                </a:lnTo>
                <a:lnTo>
                  <a:pt x="142875" y="82550"/>
                </a:lnTo>
                <a:lnTo>
                  <a:pt x="219075" y="85725"/>
                </a:lnTo>
                <a:lnTo>
                  <a:pt x="285750" y="76200"/>
                </a:lnTo>
                <a:lnTo>
                  <a:pt x="403225" y="66675"/>
                </a:lnTo>
                <a:lnTo>
                  <a:pt x="403225" y="66675"/>
                </a:lnTo>
                <a:cubicBezTo>
                  <a:pt x="420249" y="97319"/>
                  <a:pt x="414227" y="85504"/>
                  <a:pt x="422275" y="101600"/>
                </a:cubicBezTo>
                <a:lnTo>
                  <a:pt x="434975" y="123825"/>
                </a:lnTo>
                <a:lnTo>
                  <a:pt x="438150" y="152400"/>
                </a:lnTo>
                <a:lnTo>
                  <a:pt x="469900" y="190500"/>
                </a:lnTo>
                <a:lnTo>
                  <a:pt x="549275" y="209550"/>
                </a:lnTo>
                <a:lnTo>
                  <a:pt x="587375" y="209550"/>
                </a:lnTo>
                <a:lnTo>
                  <a:pt x="723900" y="177800"/>
                </a:lnTo>
                <a:lnTo>
                  <a:pt x="854075" y="133350"/>
                </a:lnTo>
                <a:lnTo>
                  <a:pt x="1050925" y="88900"/>
                </a:lnTo>
                <a:lnTo>
                  <a:pt x="1209675" y="47625"/>
                </a:lnTo>
                <a:lnTo>
                  <a:pt x="1241425" y="28575"/>
                </a:lnTo>
                <a:lnTo>
                  <a:pt x="1304925" y="22225"/>
                </a:lnTo>
                <a:lnTo>
                  <a:pt x="1381125" y="28575"/>
                </a:lnTo>
                <a:lnTo>
                  <a:pt x="1485900" y="47625"/>
                </a:lnTo>
                <a:lnTo>
                  <a:pt x="1530350" y="76200"/>
                </a:lnTo>
                <a:lnTo>
                  <a:pt x="1530350" y="146050"/>
                </a:lnTo>
                <a:lnTo>
                  <a:pt x="1482725" y="273050"/>
                </a:lnTo>
                <a:lnTo>
                  <a:pt x="1492250" y="339725"/>
                </a:lnTo>
                <a:lnTo>
                  <a:pt x="1482725" y="479425"/>
                </a:lnTo>
                <a:lnTo>
                  <a:pt x="1460500" y="657225"/>
                </a:lnTo>
                <a:lnTo>
                  <a:pt x="1425575" y="784225"/>
                </a:lnTo>
                <a:lnTo>
                  <a:pt x="1397000" y="936625"/>
                </a:lnTo>
                <a:lnTo>
                  <a:pt x="1381125" y="1050925"/>
                </a:lnTo>
                <a:lnTo>
                  <a:pt x="1346200" y="1292225"/>
                </a:lnTo>
                <a:lnTo>
                  <a:pt x="1260475" y="1587500"/>
                </a:lnTo>
                <a:lnTo>
                  <a:pt x="1235075" y="1806575"/>
                </a:lnTo>
                <a:lnTo>
                  <a:pt x="1203325" y="2057400"/>
                </a:lnTo>
                <a:lnTo>
                  <a:pt x="0" y="2051050"/>
                </a:lnTo>
                <a:cubicBezTo>
                  <a:pt x="4233" y="1367367"/>
                  <a:pt x="8467" y="683683"/>
                  <a:pt x="12700" y="0"/>
                </a:cubicBezTo>
                <a:close/>
              </a:path>
            </a:pathLst>
          </a:custGeom>
          <a:blipFill>
            <a:blip r:embed="rId6"/>
            <a:stretch>
              <a:fillRect l="-252" t="-115053" r="-191020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8550B7D-FA2B-0917-F4F7-F10978183237}"/>
              </a:ext>
            </a:extLst>
          </p:cNvPr>
          <p:cNvSpPr/>
          <p:nvPr/>
        </p:nvSpPr>
        <p:spPr>
          <a:xfrm>
            <a:off x="9275763" y="2869545"/>
            <a:ext cx="502444" cy="528637"/>
          </a:xfrm>
          <a:custGeom>
            <a:avLst/>
            <a:gdLst>
              <a:gd name="connsiteX0" fmla="*/ 92869 w 502444"/>
              <a:gd name="connsiteY0" fmla="*/ 42862 h 528637"/>
              <a:gd name="connsiteX1" fmla="*/ 152400 w 502444"/>
              <a:gd name="connsiteY1" fmla="*/ 0 h 528637"/>
              <a:gd name="connsiteX2" fmla="*/ 152400 w 502444"/>
              <a:gd name="connsiteY2" fmla="*/ 0 h 528637"/>
              <a:gd name="connsiteX3" fmla="*/ 195263 w 502444"/>
              <a:gd name="connsiteY3" fmla="*/ 33337 h 528637"/>
              <a:gd name="connsiteX4" fmla="*/ 230981 w 502444"/>
              <a:gd name="connsiteY4" fmla="*/ 140494 h 528637"/>
              <a:gd name="connsiteX5" fmla="*/ 288131 w 502444"/>
              <a:gd name="connsiteY5" fmla="*/ 102394 h 528637"/>
              <a:gd name="connsiteX6" fmla="*/ 330994 w 502444"/>
              <a:gd name="connsiteY6" fmla="*/ 102394 h 528637"/>
              <a:gd name="connsiteX7" fmla="*/ 369094 w 502444"/>
              <a:gd name="connsiteY7" fmla="*/ 109537 h 528637"/>
              <a:gd name="connsiteX8" fmla="*/ 400050 w 502444"/>
              <a:gd name="connsiteY8" fmla="*/ 154781 h 528637"/>
              <a:gd name="connsiteX9" fmla="*/ 395288 w 502444"/>
              <a:gd name="connsiteY9" fmla="*/ 200025 h 528637"/>
              <a:gd name="connsiteX10" fmla="*/ 411956 w 502444"/>
              <a:gd name="connsiteY10" fmla="*/ 266700 h 528637"/>
              <a:gd name="connsiteX11" fmla="*/ 416719 w 502444"/>
              <a:gd name="connsiteY11" fmla="*/ 323850 h 528637"/>
              <a:gd name="connsiteX12" fmla="*/ 461963 w 502444"/>
              <a:gd name="connsiteY12" fmla="*/ 350044 h 528637"/>
              <a:gd name="connsiteX13" fmla="*/ 485775 w 502444"/>
              <a:gd name="connsiteY13" fmla="*/ 359569 h 528637"/>
              <a:gd name="connsiteX14" fmla="*/ 502444 w 502444"/>
              <a:gd name="connsiteY14" fmla="*/ 383381 h 528637"/>
              <a:gd name="connsiteX15" fmla="*/ 500063 w 502444"/>
              <a:gd name="connsiteY15" fmla="*/ 421481 h 528637"/>
              <a:gd name="connsiteX16" fmla="*/ 431006 w 502444"/>
              <a:gd name="connsiteY16" fmla="*/ 464344 h 528637"/>
              <a:gd name="connsiteX17" fmla="*/ 319088 w 502444"/>
              <a:gd name="connsiteY17" fmla="*/ 485775 h 528637"/>
              <a:gd name="connsiteX18" fmla="*/ 295275 w 502444"/>
              <a:gd name="connsiteY18" fmla="*/ 490537 h 528637"/>
              <a:gd name="connsiteX19" fmla="*/ 235744 w 502444"/>
              <a:gd name="connsiteY19" fmla="*/ 504825 h 528637"/>
              <a:gd name="connsiteX20" fmla="*/ 152400 w 502444"/>
              <a:gd name="connsiteY20" fmla="*/ 509587 h 528637"/>
              <a:gd name="connsiteX21" fmla="*/ 100013 w 502444"/>
              <a:gd name="connsiteY21" fmla="*/ 526256 h 528637"/>
              <a:gd name="connsiteX22" fmla="*/ 76200 w 502444"/>
              <a:gd name="connsiteY22" fmla="*/ 528637 h 528637"/>
              <a:gd name="connsiteX23" fmla="*/ 45244 w 502444"/>
              <a:gd name="connsiteY23" fmla="*/ 528637 h 528637"/>
              <a:gd name="connsiteX24" fmla="*/ 11906 w 502444"/>
              <a:gd name="connsiteY24" fmla="*/ 516731 h 528637"/>
              <a:gd name="connsiteX25" fmla="*/ 4763 w 502444"/>
              <a:gd name="connsiteY25" fmla="*/ 440531 h 528637"/>
              <a:gd name="connsiteX26" fmla="*/ 7144 w 502444"/>
              <a:gd name="connsiteY26" fmla="*/ 361950 h 528637"/>
              <a:gd name="connsiteX27" fmla="*/ 0 w 502444"/>
              <a:gd name="connsiteY27" fmla="*/ 304800 h 528637"/>
              <a:gd name="connsiteX28" fmla="*/ 11906 w 502444"/>
              <a:gd name="connsiteY28" fmla="*/ 283369 h 528637"/>
              <a:gd name="connsiteX29" fmla="*/ 47625 w 502444"/>
              <a:gd name="connsiteY29" fmla="*/ 211931 h 528637"/>
              <a:gd name="connsiteX30" fmla="*/ 69056 w 502444"/>
              <a:gd name="connsiteY30" fmla="*/ 111919 h 528637"/>
              <a:gd name="connsiteX31" fmla="*/ 92869 w 502444"/>
              <a:gd name="connsiteY31" fmla="*/ 42862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02444" h="528637">
                <a:moveTo>
                  <a:pt x="92869" y="42862"/>
                </a:moveTo>
                <a:lnTo>
                  <a:pt x="152400" y="0"/>
                </a:lnTo>
                <a:lnTo>
                  <a:pt x="152400" y="0"/>
                </a:lnTo>
                <a:lnTo>
                  <a:pt x="195263" y="33337"/>
                </a:lnTo>
                <a:lnTo>
                  <a:pt x="230981" y="140494"/>
                </a:lnTo>
                <a:lnTo>
                  <a:pt x="288131" y="102394"/>
                </a:lnTo>
                <a:lnTo>
                  <a:pt x="330994" y="102394"/>
                </a:lnTo>
                <a:lnTo>
                  <a:pt x="369094" y="109537"/>
                </a:lnTo>
                <a:lnTo>
                  <a:pt x="400050" y="154781"/>
                </a:lnTo>
                <a:lnTo>
                  <a:pt x="395288" y="200025"/>
                </a:lnTo>
                <a:lnTo>
                  <a:pt x="411956" y="266700"/>
                </a:lnTo>
                <a:lnTo>
                  <a:pt x="416719" y="323850"/>
                </a:lnTo>
                <a:lnTo>
                  <a:pt x="461963" y="350044"/>
                </a:lnTo>
                <a:lnTo>
                  <a:pt x="485775" y="359569"/>
                </a:lnTo>
                <a:lnTo>
                  <a:pt x="502444" y="383381"/>
                </a:lnTo>
                <a:lnTo>
                  <a:pt x="500063" y="421481"/>
                </a:lnTo>
                <a:lnTo>
                  <a:pt x="431006" y="464344"/>
                </a:lnTo>
                <a:lnTo>
                  <a:pt x="319088" y="485775"/>
                </a:lnTo>
                <a:lnTo>
                  <a:pt x="295275" y="490537"/>
                </a:lnTo>
                <a:lnTo>
                  <a:pt x="235744" y="504825"/>
                </a:lnTo>
                <a:lnTo>
                  <a:pt x="152400" y="509587"/>
                </a:lnTo>
                <a:lnTo>
                  <a:pt x="100013" y="526256"/>
                </a:lnTo>
                <a:lnTo>
                  <a:pt x="76200" y="528637"/>
                </a:lnTo>
                <a:lnTo>
                  <a:pt x="45244" y="528637"/>
                </a:lnTo>
                <a:lnTo>
                  <a:pt x="11906" y="516731"/>
                </a:lnTo>
                <a:lnTo>
                  <a:pt x="4763" y="440531"/>
                </a:lnTo>
                <a:cubicBezTo>
                  <a:pt x="5557" y="414337"/>
                  <a:pt x="6350" y="388144"/>
                  <a:pt x="7144" y="361950"/>
                </a:cubicBezTo>
                <a:lnTo>
                  <a:pt x="0" y="304800"/>
                </a:lnTo>
                <a:lnTo>
                  <a:pt x="11906" y="283369"/>
                </a:lnTo>
                <a:lnTo>
                  <a:pt x="47625" y="211931"/>
                </a:lnTo>
                <a:lnTo>
                  <a:pt x="69056" y="111919"/>
                </a:lnTo>
                <a:lnTo>
                  <a:pt x="92869" y="42862"/>
                </a:lnTo>
                <a:close/>
              </a:path>
            </a:pathLst>
          </a:custGeom>
          <a:blipFill>
            <a:blip r:embed="rId6"/>
            <a:stretch>
              <a:fillRect l="-344331" t="-308023" r="-440737" b="-426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5C796EB-D3FA-39D5-12B7-819BD4F6FA48}"/>
              </a:ext>
            </a:extLst>
          </p:cNvPr>
          <p:cNvSpPr/>
          <p:nvPr/>
        </p:nvSpPr>
        <p:spPr>
          <a:xfrm>
            <a:off x="8834438" y="3186251"/>
            <a:ext cx="2489200" cy="2466975"/>
          </a:xfrm>
          <a:custGeom>
            <a:avLst/>
            <a:gdLst>
              <a:gd name="connsiteX0" fmla="*/ 0 w 2489200"/>
              <a:gd name="connsiteY0" fmla="*/ 2466975 h 2466975"/>
              <a:gd name="connsiteX1" fmla="*/ 22225 w 2489200"/>
              <a:gd name="connsiteY1" fmla="*/ 2378075 h 2466975"/>
              <a:gd name="connsiteX2" fmla="*/ 53975 w 2489200"/>
              <a:gd name="connsiteY2" fmla="*/ 2263775 h 2466975"/>
              <a:gd name="connsiteX3" fmla="*/ 73025 w 2489200"/>
              <a:gd name="connsiteY3" fmla="*/ 2178050 h 2466975"/>
              <a:gd name="connsiteX4" fmla="*/ 79375 w 2489200"/>
              <a:gd name="connsiteY4" fmla="*/ 2047875 h 2466975"/>
              <a:gd name="connsiteX5" fmla="*/ 88900 w 2489200"/>
              <a:gd name="connsiteY5" fmla="*/ 1952625 h 2466975"/>
              <a:gd name="connsiteX6" fmla="*/ 101600 w 2489200"/>
              <a:gd name="connsiteY6" fmla="*/ 1847850 h 2466975"/>
              <a:gd name="connsiteX7" fmla="*/ 127000 w 2489200"/>
              <a:gd name="connsiteY7" fmla="*/ 1781175 h 2466975"/>
              <a:gd name="connsiteX8" fmla="*/ 139700 w 2489200"/>
              <a:gd name="connsiteY8" fmla="*/ 1730375 h 2466975"/>
              <a:gd name="connsiteX9" fmla="*/ 155575 w 2489200"/>
              <a:gd name="connsiteY9" fmla="*/ 1644650 h 2466975"/>
              <a:gd name="connsiteX10" fmla="*/ 180975 w 2489200"/>
              <a:gd name="connsiteY10" fmla="*/ 1543050 h 2466975"/>
              <a:gd name="connsiteX11" fmla="*/ 196850 w 2489200"/>
              <a:gd name="connsiteY11" fmla="*/ 1463675 h 2466975"/>
              <a:gd name="connsiteX12" fmla="*/ 200025 w 2489200"/>
              <a:gd name="connsiteY12" fmla="*/ 1349375 h 2466975"/>
              <a:gd name="connsiteX13" fmla="*/ 228600 w 2489200"/>
              <a:gd name="connsiteY13" fmla="*/ 1266825 h 2466975"/>
              <a:gd name="connsiteX14" fmla="*/ 269875 w 2489200"/>
              <a:gd name="connsiteY14" fmla="*/ 1238250 h 2466975"/>
              <a:gd name="connsiteX15" fmla="*/ 301625 w 2489200"/>
              <a:gd name="connsiteY15" fmla="*/ 1174750 h 2466975"/>
              <a:gd name="connsiteX16" fmla="*/ 327025 w 2489200"/>
              <a:gd name="connsiteY16" fmla="*/ 1098550 h 2466975"/>
              <a:gd name="connsiteX17" fmla="*/ 330200 w 2489200"/>
              <a:gd name="connsiteY17" fmla="*/ 1025525 h 2466975"/>
              <a:gd name="connsiteX18" fmla="*/ 349250 w 2489200"/>
              <a:gd name="connsiteY18" fmla="*/ 885825 h 2466975"/>
              <a:gd name="connsiteX19" fmla="*/ 377825 w 2489200"/>
              <a:gd name="connsiteY19" fmla="*/ 727075 h 2466975"/>
              <a:gd name="connsiteX20" fmla="*/ 377825 w 2489200"/>
              <a:gd name="connsiteY20" fmla="*/ 584200 h 2466975"/>
              <a:gd name="connsiteX21" fmla="*/ 346075 w 2489200"/>
              <a:gd name="connsiteY21" fmla="*/ 615950 h 2466975"/>
              <a:gd name="connsiteX22" fmla="*/ 346075 w 2489200"/>
              <a:gd name="connsiteY22" fmla="*/ 552450 h 2466975"/>
              <a:gd name="connsiteX23" fmla="*/ 374650 w 2489200"/>
              <a:gd name="connsiteY23" fmla="*/ 469900 h 2466975"/>
              <a:gd name="connsiteX24" fmla="*/ 438150 w 2489200"/>
              <a:gd name="connsiteY24" fmla="*/ 419100 h 2466975"/>
              <a:gd name="connsiteX25" fmla="*/ 514350 w 2489200"/>
              <a:gd name="connsiteY25" fmla="*/ 346075 h 2466975"/>
              <a:gd name="connsiteX26" fmla="*/ 606425 w 2489200"/>
              <a:gd name="connsiteY26" fmla="*/ 342900 h 2466975"/>
              <a:gd name="connsiteX27" fmla="*/ 682625 w 2489200"/>
              <a:gd name="connsiteY27" fmla="*/ 349250 h 2466975"/>
              <a:gd name="connsiteX28" fmla="*/ 600075 w 2489200"/>
              <a:gd name="connsiteY28" fmla="*/ 254000 h 2466975"/>
              <a:gd name="connsiteX29" fmla="*/ 723900 w 2489200"/>
              <a:gd name="connsiteY29" fmla="*/ 203200 h 2466975"/>
              <a:gd name="connsiteX30" fmla="*/ 809625 w 2489200"/>
              <a:gd name="connsiteY30" fmla="*/ 203200 h 2466975"/>
              <a:gd name="connsiteX31" fmla="*/ 952500 w 2489200"/>
              <a:gd name="connsiteY31" fmla="*/ 171450 h 2466975"/>
              <a:gd name="connsiteX32" fmla="*/ 1063625 w 2489200"/>
              <a:gd name="connsiteY32" fmla="*/ 146050 h 2466975"/>
              <a:gd name="connsiteX33" fmla="*/ 1047750 w 2489200"/>
              <a:gd name="connsiteY33" fmla="*/ 161925 h 2466975"/>
              <a:gd name="connsiteX34" fmla="*/ 996950 w 2489200"/>
              <a:gd name="connsiteY34" fmla="*/ 215900 h 2466975"/>
              <a:gd name="connsiteX35" fmla="*/ 974725 w 2489200"/>
              <a:gd name="connsiteY35" fmla="*/ 234950 h 2466975"/>
              <a:gd name="connsiteX36" fmla="*/ 1016000 w 2489200"/>
              <a:gd name="connsiteY36" fmla="*/ 257175 h 2466975"/>
              <a:gd name="connsiteX37" fmla="*/ 1063625 w 2489200"/>
              <a:gd name="connsiteY37" fmla="*/ 269875 h 2466975"/>
              <a:gd name="connsiteX38" fmla="*/ 1127125 w 2489200"/>
              <a:gd name="connsiteY38" fmla="*/ 231775 h 2466975"/>
              <a:gd name="connsiteX39" fmla="*/ 1149350 w 2489200"/>
              <a:gd name="connsiteY39" fmla="*/ 200025 h 2466975"/>
              <a:gd name="connsiteX40" fmla="*/ 1209675 w 2489200"/>
              <a:gd name="connsiteY40" fmla="*/ 171450 h 2466975"/>
              <a:gd name="connsiteX41" fmla="*/ 1311275 w 2489200"/>
              <a:gd name="connsiteY41" fmla="*/ 155575 h 2466975"/>
              <a:gd name="connsiteX42" fmla="*/ 1438275 w 2489200"/>
              <a:gd name="connsiteY42" fmla="*/ 123825 h 2466975"/>
              <a:gd name="connsiteX43" fmla="*/ 1492250 w 2489200"/>
              <a:gd name="connsiteY43" fmla="*/ 107950 h 2466975"/>
              <a:gd name="connsiteX44" fmla="*/ 1571625 w 2489200"/>
              <a:gd name="connsiteY44" fmla="*/ 88900 h 2466975"/>
              <a:gd name="connsiteX45" fmla="*/ 1619250 w 2489200"/>
              <a:gd name="connsiteY45" fmla="*/ 92075 h 2466975"/>
              <a:gd name="connsiteX46" fmla="*/ 1673225 w 2489200"/>
              <a:gd name="connsiteY46" fmla="*/ 107950 h 2466975"/>
              <a:gd name="connsiteX47" fmla="*/ 1847850 w 2489200"/>
              <a:gd name="connsiteY47" fmla="*/ 101600 h 2466975"/>
              <a:gd name="connsiteX48" fmla="*/ 1936750 w 2489200"/>
              <a:gd name="connsiteY48" fmla="*/ 82550 h 2466975"/>
              <a:gd name="connsiteX49" fmla="*/ 2073275 w 2489200"/>
              <a:gd name="connsiteY49" fmla="*/ 34925 h 2466975"/>
              <a:gd name="connsiteX50" fmla="*/ 2209800 w 2489200"/>
              <a:gd name="connsiteY50" fmla="*/ 22225 h 2466975"/>
              <a:gd name="connsiteX51" fmla="*/ 2305050 w 2489200"/>
              <a:gd name="connsiteY51" fmla="*/ 9525 h 2466975"/>
              <a:gd name="connsiteX52" fmla="*/ 2327275 w 2489200"/>
              <a:gd name="connsiteY52" fmla="*/ 0 h 2466975"/>
              <a:gd name="connsiteX53" fmla="*/ 2438400 w 2489200"/>
              <a:gd name="connsiteY53" fmla="*/ 34925 h 2466975"/>
              <a:gd name="connsiteX54" fmla="*/ 2489200 w 2489200"/>
              <a:gd name="connsiteY54" fmla="*/ 69850 h 2466975"/>
              <a:gd name="connsiteX55" fmla="*/ 2441575 w 2489200"/>
              <a:gd name="connsiteY55" fmla="*/ 292100 h 2466975"/>
              <a:gd name="connsiteX56" fmla="*/ 2387600 w 2489200"/>
              <a:gd name="connsiteY56" fmla="*/ 419100 h 2466975"/>
              <a:gd name="connsiteX57" fmla="*/ 2308225 w 2489200"/>
              <a:gd name="connsiteY57" fmla="*/ 596900 h 2466975"/>
              <a:gd name="connsiteX58" fmla="*/ 2241550 w 2489200"/>
              <a:gd name="connsiteY58" fmla="*/ 1038225 h 2466975"/>
              <a:gd name="connsiteX59" fmla="*/ 2206625 w 2489200"/>
              <a:gd name="connsiteY59" fmla="*/ 1069975 h 2466975"/>
              <a:gd name="connsiteX60" fmla="*/ 2165350 w 2489200"/>
              <a:gd name="connsiteY60" fmla="*/ 1317625 h 2466975"/>
              <a:gd name="connsiteX61" fmla="*/ 2095500 w 2489200"/>
              <a:gd name="connsiteY61" fmla="*/ 1536700 h 2466975"/>
              <a:gd name="connsiteX62" fmla="*/ 2060575 w 2489200"/>
              <a:gd name="connsiteY62" fmla="*/ 1854200 h 2466975"/>
              <a:gd name="connsiteX63" fmla="*/ 2022475 w 2489200"/>
              <a:gd name="connsiteY63" fmla="*/ 2457450 h 2466975"/>
              <a:gd name="connsiteX64" fmla="*/ 0 w 2489200"/>
              <a:gd name="connsiteY64" fmla="*/ 2466975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489200" h="2466975">
                <a:moveTo>
                  <a:pt x="0" y="2466975"/>
                </a:moveTo>
                <a:lnTo>
                  <a:pt x="22225" y="2378075"/>
                </a:lnTo>
                <a:lnTo>
                  <a:pt x="53975" y="2263775"/>
                </a:lnTo>
                <a:lnTo>
                  <a:pt x="73025" y="2178050"/>
                </a:lnTo>
                <a:lnTo>
                  <a:pt x="79375" y="2047875"/>
                </a:lnTo>
                <a:lnTo>
                  <a:pt x="88900" y="1952625"/>
                </a:lnTo>
                <a:lnTo>
                  <a:pt x="101600" y="1847850"/>
                </a:lnTo>
                <a:lnTo>
                  <a:pt x="127000" y="1781175"/>
                </a:lnTo>
                <a:lnTo>
                  <a:pt x="139700" y="1730375"/>
                </a:lnTo>
                <a:lnTo>
                  <a:pt x="155575" y="1644650"/>
                </a:lnTo>
                <a:lnTo>
                  <a:pt x="180975" y="1543050"/>
                </a:lnTo>
                <a:lnTo>
                  <a:pt x="196850" y="1463675"/>
                </a:lnTo>
                <a:cubicBezTo>
                  <a:pt x="197908" y="1425575"/>
                  <a:pt x="198967" y="1387475"/>
                  <a:pt x="200025" y="1349375"/>
                </a:cubicBezTo>
                <a:lnTo>
                  <a:pt x="228600" y="1266825"/>
                </a:lnTo>
                <a:lnTo>
                  <a:pt x="269875" y="1238250"/>
                </a:lnTo>
                <a:lnTo>
                  <a:pt x="301625" y="1174750"/>
                </a:lnTo>
                <a:lnTo>
                  <a:pt x="327025" y="1098550"/>
                </a:lnTo>
                <a:lnTo>
                  <a:pt x="330200" y="1025525"/>
                </a:lnTo>
                <a:lnTo>
                  <a:pt x="349250" y="885825"/>
                </a:lnTo>
                <a:lnTo>
                  <a:pt x="377825" y="727075"/>
                </a:lnTo>
                <a:lnTo>
                  <a:pt x="377825" y="584200"/>
                </a:lnTo>
                <a:lnTo>
                  <a:pt x="346075" y="615950"/>
                </a:lnTo>
                <a:lnTo>
                  <a:pt x="346075" y="552450"/>
                </a:lnTo>
                <a:lnTo>
                  <a:pt x="374650" y="469900"/>
                </a:lnTo>
                <a:lnTo>
                  <a:pt x="438150" y="419100"/>
                </a:lnTo>
                <a:lnTo>
                  <a:pt x="514350" y="346075"/>
                </a:lnTo>
                <a:lnTo>
                  <a:pt x="606425" y="342900"/>
                </a:lnTo>
                <a:lnTo>
                  <a:pt x="682625" y="349250"/>
                </a:lnTo>
                <a:lnTo>
                  <a:pt x="600075" y="254000"/>
                </a:lnTo>
                <a:lnTo>
                  <a:pt x="723900" y="203200"/>
                </a:lnTo>
                <a:lnTo>
                  <a:pt x="809625" y="203200"/>
                </a:lnTo>
                <a:lnTo>
                  <a:pt x="952500" y="171450"/>
                </a:lnTo>
                <a:lnTo>
                  <a:pt x="1063625" y="146050"/>
                </a:lnTo>
                <a:lnTo>
                  <a:pt x="1047750" y="161925"/>
                </a:lnTo>
                <a:lnTo>
                  <a:pt x="996950" y="215900"/>
                </a:lnTo>
                <a:lnTo>
                  <a:pt x="974725" y="234950"/>
                </a:lnTo>
                <a:lnTo>
                  <a:pt x="1016000" y="257175"/>
                </a:lnTo>
                <a:lnTo>
                  <a:pt x="1063625" y="269875"/>
                </a:lnTo>
                <a:lnTo>
                  <a:pt x="1127125" y="231775"/>
                </a:lnTo>
                <a:lnTo>
                  <a:pt x="1149350" y="200025"/>
                </a:lnTo>
                <a:lnTo>
                  <a:pt x="1209675" y="171450"/>
                </a:lnTo>
                <a:lnTo>
                  <a:pt x="1311275" y="155575"/>
                </a:lnTo>
                <a:lnTo>
                  <a:pt x="1438275" y="123825"/>
                </a:lnTo>
                <a:lnTo>
                  <a:pt x="1492250" y="107950"/>
                </a:lnTo>
                <a:lnTo>
                  <a:pt x="1571625" y="88900"/>
                </a:lnTo>
                <a:lnTo>
                  <a:pt x="1619250" y="92075"/>
                </a:lnTo>
                <a:lnTo>
                  <a:pt x="1673225" y="107950"/>
                </a:lnTo>
                <a:lnTo>
                  <a:pt x="1847850" y="101600"/>
                </a:lnTo>
                <a:lnTo>
                  <a:pt x="1936750" y="82550"/>
                </a:lnTo>
                <a:lnTo>
                  <a:pt x="2073275" y="34925"/>
                </a:lnTo>
                <a:lnTo>
                  <a:pt x="2209800" y="22225"/>
                </a:lnTo>
                <a:lnTo>
                  <a:pt x="2305050" y="9525"/>
                </a:lnTo>
                <a:lnTo>
                  <a:pt x="2327275" y="0"/>
                </a:lnTo>
                <a:lnTo>
                  <a:pt x="2438400" y="34925"/>
                </a:lnTo>
                <a:lnTo>
                  <a:pt x="2489200" y="69850"/>
                </a:lnTo>
                <a:lnTo>
                  <a:pt x="2441575" y="292100"/>
                </a:lnTo>
                <a:lnTo>
                  <a:pt x="2387600" y="419100"/>
                </a:lnTo>
                <a:lnTo>
                  <a:pt x="2308225" y="596900"/>
                </a:lnTo>
                <a:lnTo>
                  <a:pt x="2241550" y="1038225"/>
                </a:lnTo>
                <a:lnTo>
                  <a:pt x="2206625" y="1069975"/>
                </a:lnTo>
                <a:lnTo>
                  <a:pt x="2165350" y="1317625"/>
                </a:lnTo>
                <a:lnTo>
                  <a:pt x="2095500" y="1536700"/>
                </a:lnTo>
                <a:lnTo>
                  <a:pt x="2060575" y="1854200"/>
                </a:lnTo>
                <a:lnTo>
                  <a:pt x="2022475" y="2457450"/>
                </a:lnTo>
                <a:lnTo>
                  <a:pt x="0" y="2466975"/>
                </a:lnTo>
                <a:close/>
              </a:path>
            </a:pathLst>
          </a:custGeom>
          <a:blipFill>
            <a:blip r:embed="rId6"/>
            <a:stretch>
              <a:fillRect l="-52196" t="-79349" r="-26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8BD1FF1-6AA6-92C4-E224-0DF76B0D37FA}"/>
              </a:ext>
            </a:extLst>
          </p:cNvPr>
          <p:cNvSpPr/>
          <p:nvPr/>
        </p:nvSpPr>
        <p:spPr>
          <a:xfrm>
            <a:off x="9763919" y="2105164"/>
            <a:ext cx="519113" cy="559593"/>
          </a:xfrm>
          <a:custGeom>
            <a:avLst/>
            <a:gdLst>
              <a:gd name="connsiteX0" fmla="*/ 45244 w 519113"/>
              <a:gd name="connsiteY0" fmla="*/ 0 h 559593"/>
              <a:gd name="connsiteX1" fmla="*/ 42863 w 519113"/>
              <a:gd name="connsiteY1" fmla="*/ 138112 h 559593"/>
              <a:gd name="connsiteX2" fmla="*/ 16669 w 519113"/>
              <a:gd name="connsiteY2" fmla="*/ 159543 h 559593"/>
              <a:gd name="connsiteX3" fmla="*/ 4763 w 519113"/>
              <a:gd name="connsiteY3" fmla="*/ 171450 h 559593"/>
              <a:gd name="connsiteX4" fmla="*/ 0 w 519113"/>
              <a:gd name="connsiteY4" fmla="*/ 216693 h 559593"/>
              <a:gd name="connsiteX5" fmla="*/ 2382 w 519113"/>
              <a:gd name="connsiteY5" fmla="*/ 238125 h 559593"/>
              <a:gd name="connsiteX6" fmla="*/ 11907 w 519113"/>
              <a:gd name="connsiteY6" fmla="*/ 250031 h 559593"/>
              <a:gd name="connsiteX7" fmla="*/ 23813 w 519113"/>
              <a:gd name="connsiteY7" fmla="*/ 266700 h 559593"/>
              <a:gd name="connsiteX8" fmla="*/ 19050 w 519113"/>
              <a:gd name="connsiteY8" fmla="*/ 323850 h 559593"/>
              <a:gd name="connsiteX9" fmla="*/ 19050 w 519113"/>
              <a:gd name="connsiteY9" fmla="*/ 383381 h 559593"/>
              <a:gd name="connsiteX10" fmla="*/ 19050 w 519113"/>
              <a:gd name="connsiteY10" fmla="*/ 409575 h 559593"/>
              <a:gd name="connsiteX11" fmla="*/ 19050 w 519113"/>
              <a:gd name="connsiteY11" fmla="*/ 431006 h 559593"/>
              <a:gd name="connsiteX12" fmla="*/ 19050 w 519113"/>
              <a:gd name="connsiteY12" fmla="*/ 431006 h 559593"/>
              <a:gd name="connsiteX13" fmla="*/ 52388 w 519113"/>
              <a:gd name="connsiteY13" fmla="*/ 452437 h 559593"/>
              <a:gd name="connsiteX14" fmla="*/ 88107 w 519113"/>
              <a:gd name="connsiteY14" fmla="*/ 452437 h 559593"/>
              <a:gd name="connsiteX15" fmla="*/ 142875 w 519113"/>
              <a:gd name="connsiteY15" fmla="*/ 435768 h 559593"/>
              <a:gd name="connsiteX16" fmla="*/ 130969 w 519113"/>
              <a:gd name="connsiteY16" fmla="*/ 552450 h 559593"/>
              <a:gd name="connsiteX17" fmla="*/ 209550 w 519113"/>
              <a:gd name="connsiteY17" fmla="*/ 559593 h 559593"/>
              <a:gd name="connsiteX18" fmla="*/ 295275 w 519113"/>
              <a:gd name="connsiteY18" fmla="*/ 523875 h 559593"/>
              <a:gd name="connsiteX19" fmla="*/ 357188 w 519113"/>
              <a:gd name="connsiteY19" fmla="*/ 507206 h 559593"/>
              <a:gd name="connsiteX20" fmla="*/ 421482 w 519113"/>
              <a:gd name="connsiteY20" fmla="*/ 485775 h 559593"/>
              <a:gd name="connsiteX21" fmla="*/ 431007 w 519113"/>
              <a:gd name="connsiteY21" fmla="*/ 476250 h 559593"/>
              <a:gd name="connsiteX22" fmla="*/ 447675 w 519113"/>
              <a:gd name="connsiteY22" fmla="*/ 426243 h 559593"/>
              <a:gd name="connsiteX23" fmla="*/ 452438 w 519113"/>
              <a:gd name="connsiteY23" fmla="*/ 357187 h 559593"/>
              <a:gd name="connsiteX24" fmla="*/ 452438 w 519113"/>
              <a:gd name="connsiteY24" fmla="*/ 326231 h 559593"/>
              <a:gd name="connsiteX25" fmla="*/ 504825 w 519113"/>
              <a:gd name="connsiteY25" fmla="*/ 316706 h 559593"/>
              <a:gd name="connsiteX26" fmla="*/ 516732 w 519113"/>
              <a:gd name="connsiteY26" fmla="*/ 290512 h 559593"/>
              <a:gd name="connsiteX27" fmla="*/ 511969 w 519113"/>
              <a:gd name="connsiteY27" fmla="*/ 197643 h 559593"/>
              <a:gd name="connsiteX28" fmla="*/ 504825 w 519113"/>
              <a:gd name="connsiteY28" fmla="*/ 107156 h 559593"/>
              <a:gd name="connsiteX29" fmla="*/ 519113 w 519113"/>
              <a:gd name="connsiteY29" fmla="*/ 21431 h 559593"/>
              <a:gd name="connsiteX30" fmla="*/ 500063 w 519113"/>
              <a:gd name="connsiteY30" fmla="*/ 9525 h 559593"/>
              <a:gd name="connsiteX31" fmla="*/ 423863 w 519113"/>
              <a:gd name="connsiteY31" fmla="*/ 26193 h 559593"/>
              <a:gd name="connsiteX32" fmla="*/ 340519 w 519113"/>
              <a:gd name="connsiteY32" fmla="*/ 26193 h 559593"/>
              <a:gd name="connsiteX33" fmla="*/ 290513 w 519113"/>
              <a:gd name="connsiteY33" fmla="*/ 23812 h 559593"/>
              <a:gd name="connsiteX34" fmla="*/ 180975 w 519113"/>
              <a:gd name="connsiteY34" fmla="*/ 7143 h 559593"/>
              <a:gd name="connsiteX35" fmla="*/ 45244 w 519113"/>
              <a:gd name="connsiteY35" fmla="*/ 0 h 5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9113" h="559593">
                <a:moveTo>
                  <a:pt x="45244" y="0"/>
                </a:moveTo>
                <a:cubicBezTo>
                  <a:pt x="44450" y="46037"/>
                  <a:pt x="43657" y="92075"/>
                  <a:pt x="42863" y="138112"/>
                </a:cubicBezTo>
                <a:lnTo>
                  <a:pt x="16669" y="159543"/>
                </a:lnTo>
                <a:lnTo>
                  <a:pt x="4763" y="171450"/>
                </a:lnTo>
                <a:lnTo>
                  <a:pt x="0" y="216693"/>
                </a:lnTo>
                <a:lnTo>
                  <a:pt x="2382" y="238125"/>
                </a:lnTo>
                <a:lnTo>
                  <a:pt x="11907" y="250031"/>
                </a:lnTo>
                <a:lnTo>
                  <a:pt x="23813" y="266700"/>
                </a:lnTo>
                <a:lnTo>
                  <a:pt x="19050" y="323850"/>
                </a:lnTo>
                <a:lnTo>
                  <a:pt x="19050" y="383381"/>
                </a:lnTo>
                <a:lnTo>
                  <a:pt x="19050" y="409575"/>
                </a:lnTo>
                <a:lnTo>
                  <a:pt x="19050" y="431006"/>
                </a:lnTo>
                <a:lnTo>
                  <a:pt x="19050" y="431006"/>
                </a:lnTo>
                <a:lnTo>
                  <a:pt x="52388" y="452437"/>
                </a:lnTo>
                <a:lnTo>
                  <a:pt x="88107" y="452437"/>
                </a:lnTo>
                <a:lnTo>
                  <a:pt x="142875" y="435768"/>
                </a:lnTo>
                <a:lnTo>
                  <a:pt x="130969" y="552450"/>
                </a:lnTo>
                <a:lnTo>
                  <a:pt x="209550" y="559593"/>
                </a:lnTo>
                <a:lnTo>
                  <a:pt x="295275" y="523875"/>
                </a:lnTo>
                <a:lnTo>
                  <a:pt x="357188" y="507206"/>
                </a:lnTo>
                <a:lnTo>
                  <a:pt x="421482" y="485775"/>
                </a:lnTo>
                <a:lnTo>
                  <a:pt x="431007" y="476250"/>
                </a:lnTo>
                <a:lnTo>
                  <a:pt x="447675" y="426243"/>
                </a:lnTo>
                <a:lnTo>
                  <a:pt x="452438" y="357187"/>
                </a:lnTo>
                <a:lnTo>
                  <a:pt x="452438" y="326231"/>
                </a:lnTo>
                <a:lnTo>
                  <a:pt x="504825" y="316706"/>
                </a:lnTo>
                <a:lnTo>
                  <a:pt x="516732" y="290512"/>
                </a:lnTo>
                <a:lnTo>
                  <a:pt x="511969" y="197643"/>
                </a:lnTo>
                <a:lnTo>
                  <a:pt x="504825" y="107156"/>
                </a:lnTo>
                <a:lnTo>
                  <a:pt x="519113" y="21431"/>
                </a:lnTo>
                <a:lnTo>
                  <a:pt x="500063" y="9525"/>
                </a:lnTo>
                <a:lnTo>
                  <a:pt x="423863" y="26193"/>
                </a:lnTo>
                <a:lnTo>
                  <a:pt x="340519" y="26193"/>
                </a:lnTo>
                <a:lnTo>
                  <a:pt x="290513" y="23812"/>
                </a:lnTo>
                <a:lnTo>
                  <a:pt x="180975" y="7143"/>
                </a:lnTo>
                <a:lnTo>
                  <a:pt x="45244" y="0"/>
                </a:lnTo>
                <a:close/>
              </a:path>
            </a:pathLst>
          </a:custGeom>
          <a:blipFill>
            <a:blip r:embed="rId6"/>
            <a:stretch>
              <a:fillRect l="-429490" t="-154413" r="-329184" b="-5383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C3F0E68-D3AF-C2A3-3825-96D7D45669C3}"/>
              </a:ext>
            </a:extLst>
          </p:cNvPr>
          <p:cNvSpPr/>
          <p:nvPr/>
        </p:nvSpPr>
        <p:spPr>
          <a:xfrm>
            <a:off x="9894888" y="2319476"/>
            <a:ext cx="1135856" cy="892969"/>
          </a:xfrm>
          <a:custGeom>
            <a:avLst/>
            <a:gdLst>
              <a:gd name="connsiteX0" fmla="*/ 0 w 1135856"/>
              <a:gd name="connsiteY0" fmla="*/ 404813 h 892969"/>
              <a:gd name="connsiteX1" fmla="*/ 21431 w 1135856"/>
              <a:gd name="connsiteY1" fmla="*/ 481013 h 892969"/>
              <a:gd name="connsiteX2" fmla="*/ 30956 w 1135856"/>
              <a:gd name="connsiteY2" fmla="*/ 588169 h 892969"/>
              <a:gd name="connsiteX3" fmla="*/ 73819 w 1135856"/>
              <a:gd name="connsiteY3" fmla="*/ 797719 h 892969"/>
              <a:gd name="connsiteX4" fmla="*/ 97631 w 1135856"/>
              <a:gd name="connsiteY4" fmla="*/ 857250 h 892969"/>
              <a:gd name="connsiteX5" fmla="*/ 111919 w 1135856"/>
              <a:gd name="connsiteY5" fmla="*/ 892969 h 892969"/>
              <a:gd name="connsiteX6" fmla="*/ 202406 w 1135856"/>
              <a:gd name="connsiteY6" fmla="*/ 869156 h 892969"/>
              <a:gd name="connsiteX7" fmla="*/ 214313 w 1135856"/>
              <a:gd name="connsiteY7" fmla="*/ 804863 h 892969"/>
              <a:gd name="connsiteX8" fmla="*/ 214313 w 1135856"/>
              <a:gd name="connsiteY8" fmla="*/ 778669 h 892969"/>
              <a:gd name="connsiteX9" fmla="*/ 209550 w 1135856"/>
              <a:gd name="connsiteY9" fmla="*/ 711994 h 892969"/>
              <a:gd name="connsiteX10" fmla="*/ 190500 w 1135856"/>
              <a:gd name="connsiteY10" fmla="*/ 666750 h 892969"/>
              <a:gd name="connsiteX11" fmla="*/ 233363 w 1135856"/>
              <a:gd name="connsiteY11" fmla="*/ 671513 h 892969"/>
              <a:gd name="connsiteX12" fmla="*/ 319088 w 1135856"/>
              <a:gd name="connsiteY12" fmla="*/ 652463 h 892969"/>
              <a:gd name="connsiteX13" fmla="*/ 476250 w 1135856"/>
              <a:gd name="connsiteY13" fmla="*/ 626269 h 892969"/>
              <a:gd name="connsiteX14" fmla="*/ 592931 w 1135856"/>
              <a:gd name="connsiteY14" fmla="*/ 571500 h 892969"/>
              <a:gd name="connsiteX15" fmla="*/ 592931 w 1135856"/>
              <a:gd name="connsiteY15" fmla="*/ 571500 h 892969"/>
              <a:gd name="connsiteX16" fmla="*/ 607219 w 1135856"/>
              <a:gd name="connsiteY16" fmla="*/ 633413 h 892969"/>
              <a:gd name="connsiteX17" fmla="*/ 609600 w 1135856"/>
              <a:gd name="connsiteY17" fmla="*/ 669131 h 892969"/>
              <a:gd name="connsiteX18" fmla="*/ 621506 w 1135856"/>
              <a:gd name="connsiteY18" fmla="*/ 683419 h 892969"/>
              <a:gd name="connsiteX19" fmla="*/ 673894 w 1135856"/>
              <a:gd name="connsiteY19" fmla="*/ 681038 h 892969"/>
              <a:gd name="connsiteX20" fmla="*/ 854869 w 1135856"/>
              <a:gd name="connsiteY20" fmla="*/ 628650 h 892969"/>
              <a:gd name="connsiteX21" fmla="*/ 1019175 w 1135856"/>
              <a:gd name="connsiteY21" fmla="*/ 595313 h 892969"/>
              <a:gd name="connsiteX22" fmla="*/ 1071563 w 1135856"/>
              <a:gd name="connsiteY22" fmla="*/ 576263 h 892969"/>
              <a:gd name="connsiteX23" fmla="*/ 1083469 w 1135856"/>
              <a:gd name="connsiteY23" fmla="*/ 535781 h 892969"/>
              <a:gd name="connsiteX24" fmla="*/ 1081088 w 1135856"/>
              <a:gd name="connsiteY24" fmla="*/ 514350 h 892969"/>
              <a:gd name="connsiteX25" fmla="*/ 1104900 w 1135856"/>
              <a:gd name="connsiteY25" fmla="*/ 519113 h 892969"/>
              <a:gd name="connsiteX26" fmla="*/ 1135856 w 1135856"/>
              <a:gd name="connsiteY26" fmla="*/ 504825 h 892969"/>
              <a:gd name="connsiteX27" fmla="*/ 1126331 w 1135856"/>
              <a:gd name="connsiteY27" fmla="*/ 445294 h 892969"/>
              <a:gd name="connsiteX28" fmla="*/ 1090613 w 1135856"/>
              <a:gd name="connsiteY28" fmla="*/ 347663 h 892969"/>
              <a:gd name="connsiteX29" fmla="*/ 1085850 w 1135856"/>
              <a:gd name="connsiteY29" fmla="*/ 319088 h 892969"/>
              <a:gd name="connsiteX30" fmla="*/ 1019175 w 1135856"/>
              <a:gd name="connsiteY30" fmla="*/ 340519 h 892969"/>
              <a:gd name="connsiteX31" fmla="*/ 1007269 w 1135856"/>
              <a:gd name="connsiteY31" fmla="*/ 295275 h 892969"/>
              <a:gd name="connsiteX32" fmla="*/ 1007269 w 1135856"/>
              <a:gd name="connsiteY32" fmla="*/ 202406 h 892969"/>
              <a:gd name="connsiteX33" fmla="*/ 971550 w 1135856"/>
              <a:gd name="connsiteY33" fmla="*/ 145256 h 892969"/>
              <a:gd name="connsiteX34" fmla="*/ 957263 w 1135856"/>
              <a:gd name="connsiteY34" fmla="*/ 57150 h 892969"/>
              <a:gd name="connsiteX35" fmla="*/ 1009650 w 1135856"/>
              <a:gd name="connsiteY35" fmla="*/ 21431 h 892969"/>
              <a:gd name="connsiteX36" fmla="*/ 1014413 w 1135856"/>
              <a:gd name="connsiteY36" fmla="*/ 0 h 892969"/>
              <a:gd name="connsiteX37" fmla="*/ 521494 w 1135856"/>
              <a:gd name="connsiteY37" fmla="*/ 95250 h 892969"/>
              <a:gd name="connsiteX38" fmla="*/ 511969 w 1135856"/>
              <a:gd name="connsiteY38" fmla="*/ 157163 h 892969"/>
              <a:gd name="connsiteX39" fmla="*/ 511969 w 1135856"/>
              <a:gd name="connsiteY39" fmla="*/ 216694 h 892969"/>
              <a:gd name="connsiteX40" fmla="*/ 523875 w 1135856"/>
              <a:gd name="connsiteY40" fmla="*/ 285750 h 892969"/>
              <a:gd name="connsiteX41" fmla="*/ 523875 w 1135856"/>
              <a:gd name="connsiteY41" fmla="*/ 307181 h 892969"/>
              <a:gd name="connsiteX42" fmla="*/ 516731 w 1135856"/>
              <a:gd name="connsiteY42" fmla="*/ 338138 h 892969"/>
              <a:gd name="connsiteX43" fmla="*/ 321469 w 1135856"/>
              <a:gd name="connsiteY43" fmla="*/ 381000 h 892969"/>
              <a:gd name="connsiteX44" fmla="*/ 300038 w 1135856"/>
              <a:gd name="connsiteY44" fmla="*/ 385763 h 892969"/>
              <a:gd name="connsiteX45" fmla="*/ 226219 w 1135856"/>
              <a:gd name="connsiteY45" fmla="*/ 402431 h 892969"/>
              <a:gd name="connsiteX46" fmla="*/ 183356 w 1135856"/>
              <a:gd name="connsiteY46" fmla="*/ 419100 h 892969"/>
              <a:gd name="connsiteX47" fmla="*/ 176213 w 1135856"/>
              <a:gd name="connsiteY47" fmla="*/ 445294 h 892969"/>
              <a:gd name="connsiteX48" fmla="*/ 80963 w 1135856"/>
              <a:gd name="connsiteY48" fmla="*/ 369094 h 892969"/>
              <a:gd name="connsiteX49" fmla="*/ 0 w 1135856"/>
              <a:gd name="connsiteY49" fmla="*/ 404813 h 8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5856" h="892969">
                <a:moveTo>
                  <a:pt x="0" y="404813"/>
                </a:moveTo>
                <a:lnTo>
                  <a:pt x="21431" y="481013"/>
                </a:lnTo>
                <a:lnTo>
                  <a:pt x="30956" y="588169"/>
                </a:lnTo>
                <a:lnTo>
                  <a:pt x="73819" y="797719"/>
                </a:lnTo>
                <a:lnTo>
                  <a:pt x="97631" y="857250"/>
                </a:lnTo>
                <a:lnTo>
                  <a:pt x="111919" y="892969"/>
                </a:lnTo>
                <a:lnTo>
                  <a:pt x="202406" y="869156"/>
                </a:lnTo>
                <a:lnTo>
                  <a:pt x="214313" y="804863"/>
                </a:lnTo>
                <a:lnTo>
                  <a:pt x="214313" y="778669"/>
                </a:lnTo>
                <a:lnTo>
                  <a:pt x="209550" y="711994"/>
                </a:lnTo>
                <a:lnTo>
                  <a:pt x="190500" y="666750"/>
                </a:lnTo>
                <a:lnTo>
                  <a:pt x="233363" y="671513"/>
                </a:lnTo>
                <a:lnTo>
                  <a:pt x="319088" y="652463"/>
                </a:lnTo>
                <a:lnTo>
                  <a:pt x="476250" y="626269"/>
                </a:lnTo>
                <a:lnTo>
                  <a:pt x="592931" y="571500"/>
                </a:lnTo>
                <a:lnTo>
                  <a:pt x="592931" y="571500"/>
                </a:lnTo>
                <a:lnTo>
                  <a:pt x="607219" y="633413"/>
                </a:lnTo>
                <a:lnTo>
                  <a:pt x="609600" y="669131"/>
                </a:lnTo>
                <a:lnTo>
                  <a:pt x="621506" y="683419"/>
                </a:lnTo>
                <a:lnTo>
                  <a:pt x="673894" y="681038"/>
                </a:lnTo>
                <a:lnTo>
                  <a:pt x="854869" y="628650"/>
                </a:lnTo>
                <a:lnTo>
                  <a:pt x="1019175" y="595313"/>
                </a:lnTo>
                <a:lnTo>
                  <a:pt x="1071563" y="576263"/>
                </a:lnTo>
                <a:lnTo>
                  <a:pt x="1083469" y="535781"/>
                </a:lnTo>
                <a:lnTo>
                  <a:pt x="1081088" y="514350"/>
                </a:lnTo>
                <a:lnTo>
                  <a:pt x="1104900" y="519113"/>
                </a:lnTo>
                <a:lnTo>
                  <a:pt x="1135856" y="504825"/>
                </a:lnTo>
                <a:lnTo>
                  <a:pt x="1126331" y="445294"/>
                </a:lnTo>
                <a:lnTo>
                  <a:pt x="1090613" y="347663"/>
                </a:lnTo>
                <a:lnTo>
                  <a:pt x="1085850" y="319088"/>
                </a:lnTo>
                <a:lnTo>
                  <a:pt x="1019175" y="340519"/>
                </a:lnTo>
                <a:lnTo>
                  <a:pt x="1007269" y="295275"/>
                </a:lnTo>
                <a:lnTo>
                  <a:pt x="1007269" y="202406"/>
                </a:lnTo>
                <a:lnTo>
                  <a:pt x="971550" y="145256"/>
                </a:lnTo>
                <a:lnTo>
                  <a:pt x="957263" y="57150"/>
                </a:lnTo>
                <a:lnTo>
                  <a:pt x="1009650" y="21431"/>
                </a:lnTo>
                <a:lnTo>
                  <a:pt x="1014413" y="0"/>
                </a:lnTo>
                <a:lnTo>
                  <a:pt x="521494" y="95250"/>
                </a:lnTo>
                <a:lnTo>
                  <a:pt x="511969" y="157163"/>
                </a:lnTo>
                <a:lnTo>
                  <a:pt x="511969" y="216694"/>
                </a:lnTo>
                <a:lnTo>
                  <a:pt x="523875" y="285750"/>
                </a:lnTo>
                <a:lnTo>
                  <a:pt x="523875" y="307181"/>
                </a:lnTo>
                <a:lnTo>
                  <a:pt x="516731" y="338138"/>
                </a:lnTo>
                <a:lnTo>
                  <a:pt x="321469" y="381000"/>
                </a:lnTo>
                <a:lnTo>
                  <a:pt x="300038" y="385763"/>
                </a:lnTo>
                <a:lnTo>
                  <a:pt x="226219" y="402431"/>
                </a:lnTo>
                <a:lnTo>
                  <a:pt x="183356" y="419100"/>
                </a:lnTo>
                <a:lnTo>
                  <a:pt x="176213" y="445294"/>
                </a:lnTo>
                <a:lnTo>
                  <a:pt x="80963" y="369094"/>
                </a:lnTo>
                <a:lnTo>
                  <a:pt x="0" y="404813"/>
                </a:lnTo>
                <a:close/>
              </a:path>
            </a:pathLst>
          </a:custGeom>
          <a:blipFill>
            <a:blip r:embed="rId6"/>
            <a:stretch>
              <a:fillRect l="-207817" t="-122149" r="-84617" b="-2760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A1505F7-0DA3-D17B-2188-48BCDCCF64E5}"/>
              </a:ext>
            </a:extLst>
          </p:cNvPr>
          <p:cNvSpPr/>
          <p:nvPr/>
        </p:nvSpPr>
        <p:spPr>
          <a:xfrm>
            <a:off x="1002666" y="2529587"/>
            <a:ext cx="924750" cy="1100289"/>
          </a:xfrm>
          <a:custGeom>
            <a:avLst/>
            <a:gdLst>
              <a:gd name="connsiteX0" fmla="*/ 2381 w 1216819"/>
              <a:gd name="connsiteY0" fmla="*/ 1197769 h 1447800"/>
              <a:gd name="connsiteX1" fmla="*/ 0 w 1216819"/>
              <a:gd name="connsiteY1" fmla="*/ 1447800 h 1447800"/>
              <a:gd name="connsiteX2" fmla="*/ 121444 w 1216819"/>
              <a:gd name="connsiteY2" fmla="*/ 1421606 h 1447800"/>
              <a:gd name="connsiteX3" fmla="*/ 321469 w 1216819"/>
              <a:gd name="connsiteY3" fmla="*/ 1388269 h 1447800"/>
              <a:gd name="connsiteX4" fmla="*/ 414338 w 1216819"/>
              <a:gd name="connsiteY4" fmla="*/ 1359694 h 1447800"/>
              <a:gd name="connsiteX5" fmla="*/ 521494 w 1216819"/>
              <a:gd name="connsiteY5" fmla="*/ 1323975 h 1447800"/>
              <a:gd name="connsiteX6" fmla="*/ 583406 w 1216819"/>
              <a:gd name="connsiteY6" fmla="*/ 1307306 h 1447800"/>
              <a:gd name="connsiteX7" fmla="*/ 695325 w 1216819"/>
              <a:gd name="connsiteY7" fmla="*/ 1278731 h 1447800"/>
              <a:gd name="connsiteX8" fmla="*/ 750094 w 1216819"/>
              <a:gd name="connsiteY8" fmla="*/ 1262062 h 1447800"/>
              <a:gd name="connsiteX9" fmla="*/ 835819 w 1216819"/>
              <a:gd name="connsiteY9" fmla="*/ 1235869 h 1447800"/>
              <a:gd name="connsiteX10" fmla="*/ 892969 w 1216819"/>
              <a:gd name="connsiteY10" fmla="*/ 1195387 h 1447800"/>
              <a:gd name="connsiteX11" fmla="*/ 950119 w 1216819"/>
              <a:gd name="connsiteY11" fmla="*/ 1159669 h 1447800"/>
              <a:gd name="connsiteX12" fmla="*/ 997744 w 1216819"/>
              <a:gd name="connsiteY12" fmla="*/ 1123950 h 1447800"/>
              <a:gd name="connsiteX13" fmla="*/ 1016794 w 1216819"/>
              <a:gd name="connsiteY13" fmla="*/ 1000125 h 1447800"/>
              <a:gd name="connsiteX14" fmla="*/ 1038225 w 1216819"/>
              <a:gd name="connsiteY14" fmla="*/ 904875 h 1447800"/>
              <a:gd name="connsiteX15" fmla="*/ 1064419 w 1216819"/>
              <a:gd name="connsiteY15" fmla="*/ 800100 h 1447800"/>
              <a:gd name="connsiteX16" fmla="*/ 1085850 w 1216819"/>
              <a:gd name="connsiteY16" fmla="*/ 681037 h 1447800"/>
              <a:gd name="connsiteX17" fmla="*/ 1100138 w 1216819"/>
              <a:gd name="connsiteY17" fmla="*/ 597694 h 1447800"/>
              <a:gd name="connsiteX18" fmla="*/ 1116806 w 1216819"/>
              <a:gd name="connsiteY18" fmla="*/ 500062 h 1447800"/>
              <a:gd name="connsiteX19" fmla="*/ 1152525 w 1216819"/>
              <a:gd name="connsiteY19" fmla="*/ 357187 h 1447800"/>
              <a:gd name="connsiteX20" fmla="*/ 1171575 w 1216819"/>
              <a:gd name="connsiteY20" fmla="*/ 238125 h 1447800"/>
              <a:gd name="connsiteX21" fmla="*/ 1193006 w 1216819"/>
              <a:gd name="connsiteY21" fmla="*/ 161925 h 1447800"/>
              <a:gd name="connsiteX22" fmla="*/ 1209675 w 1216819"/>
              <a:gd name="connsiteY22" fmla="*/ 80962 h 1447800"/>
              <a:gd name="connsiteX23" fmla="*/ 1216819 w 1216819"/>
              <a:gd name="connsiteY23" fmla="*/ 38100 h 1447800"/>
              <a:gd name="connsiteX24" fmla="*/ 1121569 w 1216819"/>
              <a:gd name="connsiteY24" fmla="*/ 26194 h 1447800"/>
              <a:gd name="connsiteX25" fmla="*/ 1047750 w 1216819"/>
              <a:gd name="connsiteY25" fmla="*/ 16669 h 1447800"/>
              <a:gd name="connsiteX26" fmla="*/ 964406 w 1216819"/>
              <a:gd name="connsiteY26" fmla="*/ 4762 h 1447800"/>
              <a:gd name="connsiteX27" fmla="*/ 938213 w 1216819"/>
              <a:gd name="connsiteY27" fmla="*/ 0 h 1447800"/>
              <a:gd name="connsiteX28" fmla="*/ 788194 w 1216819"/>
              <a:gd name="connsiteY28" fmla="*/ 621506 h 1447800"/>
              <a:gd name="connsiteX29" fmla="*/ 388144 w 1216819"/>
              <a:gd name="connsiteY29" fmla="*/ 1126331 h 1447800"/>
              <a:gd name="connsiteX30" fmla="*/ 2381 w 1216819"/>
              <a:gd name="connsiteY30" fmla="*/ 1197769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6819" h="1447800">
                <a:moveTo>
                  <a:pt x="2381" y="1197769"/>
                </a:moveTo>
                <a:cubicBezTo>
                  <a:pt x="1587" y="1281113"/>
                  <a:pt x="794" y="1364456"/>
                  <a:pt x="0" y="1447800"/>
                </a:cubicBezTo>
                <a:lnTo>
                  <a:pt x="121444" y="1421606"/>
                </a:lnTo>
                <a:lnTo>
                  <a:pt x="321469" y="1388269"/>
                </a:lnTo>
                <a:lnTo>
                  <a:pt x="414338" y="1359694"/>
                </a:lnTo>
                <a:lnTo>
                  <a:pt x="521494" y="1323975"/>
                </a:lnTo>
                <a:lnTo>
                  <a:pt x="583406" y="1307306"/>
                </a:lnTo>
                <a:lnTo>
                  <a:pt x="695325" y="1278731"/>
                </a:lnTo>
                <a:lnTo>
                  <a:pt x="750094" y="1262062"/>
                </a:lnTo>
                <a:lnTo>
                  <a:pt x="835819" y="1235869"/>
                </a:lnTo>
                <a:lnTo>
                  <a:pt x="892969" y="1195387"/>
                </a:lnTo>
                <a:lnTo>
                  <a:pt x="950119" y="1159669"/>
                </a:lnTo>
                <a:lnTo>
                  <a:pt x="997744" y="1123950"/>
                </a:lnTo>
                <a:lnTo>
                  <a:pt x="1016794" y="1000125"/>
                </a:lnTo>
                <a:lnTo>
                  <a:pt x="1038225" y="904875"/>
                </a:lnTo>
                <a:lnTo>
                  <a:pt x="1064419" y="800100"/>
                </a:lnTo>
                <a:lnTo>
                  <a:pt x="1085850" y="681037"/>
                </a:lnTo>
                <a:lnTo>
                  <a:pt x="1100138" y="597694"/>
                </a:lnTo>
                <a:lnTo>
                  <a:pt x="1116806" y="500062"/>
                </a:lnTo>
                <a:lnTo>
                  <a:pt x="1152525" y="357187"/>
                </a:lnTo>
                <a:lnTo>
                  <a:pt x="1171575" y="238125"/>
                </a:lnTo>
                <a:lnTo>
                  <a:pt x="1193006" y="161925"/>
                </a:lnTo>
                <a:lnTo>
                  <a:pt x="1209675" y="80962"/>
                </a:lnTo>
                <a:lnTo>
                  <a:pt x="1216819" y="38100"/>
                </a:lnTo>
                <a:lnTo>
                  <a:pt x="1121569" y="26194"/>
                </a:lnTo>
                <a:lnTo>
                  <a:pt x="1047750" y="16669"/>
                </a:lnTo>
                <a:lnTo>
                  <a:pt x="964406" y="4762"/>
                </a:lnTo>
                <a:lnTo>
                  <a:pt x="938213" y="0"/>
                </a:lnTo>
                <a:lnTo>
                  <a:pt x="788194" y="621506"/>
                </a:lnTo>
                <a:lnTo>
                  <a:pt x="388144" y="1126331"/>
                </a:lnTo>
                <a:lnTo>
                  <a:pt x="2381" y="1197769"/>
                </a:lnTo>
                <a:close/>
              </a:path>
            </a:pathLst>
          </a:custGeom>
          <a:blipFill>
            <a:blip r:embed="rId7"/>
            <a:stretch>
              <a:fillRect l="-87672" t="-120406" r="-293712" b="-1838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C016453-EA37-7810-E417-0E9A8EF923C4}"/>
              </a:ext>
            </a:extLst>
          </p:cNvPr>
          <p:cNvSpPr/>
          <p:nvPr/>
        </p:nvSpPr>
        <p:spPr>
          <a:xfrm>
            <a:off x="2049397" y="2077167"/>
            <a:ext cx="799882" cy="1210680"/>
          </a:xfrm>
          <a:custGeom>
            <a:avLst/>
            <a:gdLst>
              <a:gd name="connsiteX0" fmla="*/ 128588 w 1052513"/>
              <a:gd name="connsiteY0" fmla="*/ 0 h 1593057"/>
              <a:gd name="connsiteX1" fmla="*/ 521494 w 1052513"/>
              <a:gd name="connsiteY1" fmla="*/ 16669 h 1593057"/>
              <a:gd name="connsiteX2" fmla="*/ 511969 w 1052513"/>
              <a:gd name="connsiteY2" fmla="*/ 83344 h 1593057"/>
              <a:gd name="connsiteX3" fmla="*/ 504825 w 1052513"/>
              <a:gd name="connsiteY3" fmla="*/ 150019 h 1593057"/>
              <a:gd name="connsiteX4" fmla="*/ 488157 w 1052513"/>
              <a:gd name="connsiteY4" fmla="*/ 290513 h 1593057"/>
              <a:gd name="connsiteX5" fmla="*/ 469107 w 1052513"/>
              <a:gd name="connsiteY5" fmla="*/ 352425 h 1593057"/>
              <a:gd name="connsiteX6" fmla="*/ 476250 w 1052513"/>
              <a:gd name="connsiteY6" fmla="*/ 666750 h 1593057"/>
              <a:gd name="connsiteX7" fmla="*/ 619125 w 1052513"/>
              <a:gd name="connsiteY7" fmla="*/ 664369 h 1593057"/>
              <a:gd name="connsiteX8" fmla="*/ 616744 w 1052513"/>
              <a:gd name="connsiteY8" fmla="*/ 785813 h 1593057"/>
              <a:gd name="connsiteX9" fmla="*/ 1052513 w 1052513"/>
              <a:gd name="connsiteY9" fmla="*/ 709613 h 1593057"/>
              <a:gd name="connsiteX10" fmla="*/ 1050132 w 1052513"/>
              <a:gd name="connsiteY10" fmla="*/ 762000 h 1593057"/>
              <a:gd name="connsiteX11" fmla="*/ 862013 w 1052513"/>
              <a:gd name="connsiteY11" fmla="*/ 833438 h 1593057"/>
              <a:gd name="connsiteX12" fmla="*/ 781050 w 1052513"/>
              <a:gd name="connsiteY12" fmla="*/ 795338 h 1593057"/>
              <a:gd name="connsiteX13" fmla="*/ 583407 w 1052513"/>
              <a:gd name="connsiteY13" fmla="*/ 859632 h 1593057"/>
              <a:gd name="connsiteX14" fmla="*/ 721519 w 1052513"/>
              <a:gd name="connsiteY14" fmla="*/ 1519238 h 1593057"/>
              <a:gd name="connsiteX15" fmla="*/ 376238 w 1052513"/>
              <a:gd name="connsiteY15" fmla="*/ 1593057 h 1593057"/>
              <a:gd name="connsiteX16" fmla="*/ 319088 w 1052513"/>
              <a:gd name="connsiteY16" fmla="*/ 1207294 h 1593057"/>
              <a:gd name="connsiteX17" fmla="*/ 150019 w 1052513"/>
              <a:gd name="connsiteY17" fmla="*/ 1226344 h 1593057"/>
              <a:gd name="connsiteX18" fmla="*/ 154782 w 1052513"/>
              <a:gd name="connsiteY18" fmla="*/ 1114425 h 1593057"/>
              <a:gd name="connsiteX19" fmla="*/ 0 w 1052513"/>
              <a:gd name="connsiteY19" fmla="*/ 1114425 h 1593057"/>
              <a:gd name="connsiteX20" fmla="*/ 128588 w 1052513"/>
              <a:gd name="connsiteY20" fmla="*/ 0 h 159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52513" h="1593057">
                <a:moveTo>
                  <a:pt x="128588" y="0"/>
                </a:moveTo>
                <a:lnTo>
                  <a:pt x="521494" y="16669"/>
                </a:lnTo>
                <a:lnTo>
                  <a:pt x="511969" y="83344"/>
                </a:lnTo>
                <a:lnTo>
                  <a:pt x="504825" y="150019"/>
                </a:lnTo>
                <a:lnTo>
                  <a:pt x="488157" y="290513"/>
                </a:lnTo>
                <a:lnTo>
                  <a:pt x="469107" y="352425"/>
                </a:lnTo>
                <a:lnTo>
                  <a:pt x="476250" y="666750"/>
                </a:lnTo>
                <a:lnTo>
                  <a:pt x="619125" y="664369"/>
                </a:lnTo>
                <a:cubicBezTo>
                  <a:pt x="618331" y="704850"/>
                  <a:pt x="617538" y="745332"/>
                  <a:pt x="616744" y="785813"/>
                </a:cubicBezTo>
                <a:lnTo>
                  <a:pt x="1052513" y="709613"/>
                </a:lnTo>
                <a:lnTo>
                  <a:pt x="1050132" y="762000"/>
                </a:lnTo>
                <a:lnTo>
                  <a:pt x="862013" y="833438"/>
                </a:lnTo>
                <a:lnTo>
                  <a:pt x="781050" y="795338"/>
                </a:lnTo>
                <a:lnTo>
                  <a:pt x="583407" y="859632"/>
                </a:lnTo>
                <a:lnTo>
                  <a:pt x="721519" y="1519238"/>
                </a:lnTo>
                <a:lnTo>
                  <a:pt x="376238" y="1593057"/>
                </a:lnTo>
                <a:lnTo>
                  <a:pt x="319088" y="1207294"/>
                </a:lnTo>
                <a:lnTo>
                  <a:pt x="150019" y="1226344"/>
                </a:lnTo>
                <a:lnTo>
                  <a:pt x="154782" y="1114425"/>
                </a:lnTo>
                <a:lnTo>
                  <a:pt x="0" y="1114425"/>
                </a:lnTo>
                <a:lnTo>
                  <a:pt x="128588" y="0"/>
                </a:lnTo>
                <a:close/>
              </a:path>
            </a:pathLst>
          </a:custGeom>
          <a:blipFill>
            <a:blip r:embed="rId7"/>
            <a:stretch>
              <a:fillRect l="-232879" t="-72058" r="-223651" b="-195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CDC535B-C21A-252D-BA80-C405BC4FE9AD}"/>
              </a:ext>
            </a:extLst>
          </p:cNvPr>
          <p:cNvSpPr/>
          <p:nvPr/>
        </p:nvSpPr>
        <p:spPr>
          <a:xfrm>
            <a:off x="2771027" y="2104311"/>
            <a:ext cx="1008598" cy="1109941"/>
          </a:xfrm>
          <a:custGeom>
            <a:avLst/>
            <a:gdLst>
              <a:gd name="connsiteX0" fmla="*/ 209550 w 1327150"/>
              <a:gd name="connsiteY0" fmla="*/ 0 h 1460500"/>
              <a:gd name="connsiteX1" fmla="*/ 209550 w 1327150"/>
              <a:gd name="connsiteY1" fmla="*/ 454025 h 1460500"/>
              <a:gd name="connsiteX2" fmla="*/ 996950 w 1327150"/>
              <a:gd name="connsiteY2" fmla="*/ 295275 h 1460500"/>
              <a:gd name="connsiteX3" fmla="*/ 1089025 w 1327150"/>
              <a:gd name="connsiteY3" fmla="*/ 701675 h 1460500"/>
              <a:gd name="connsiteX4" fmla="*/ 1174750 w 1327150"/>
              <a:gd name="connsiteY4" fmla="*/ 679450 h 1460500"/>
              <a:gd name="connsiteX5" fmla="*/ 1257300 w 1327150"/>
              <a:gd name="connsiteY5" fmla="*/ 996950 h 1460500"/>
              <a:gd name="connsiteX6" fmla="*/ 1168400 w 1327150"/>
              <a:gd name="connsiteY6" fmla="*/ 1022350 h 1460500"/>
              <a:gd name="connsiteX7" fmla="*/ 1171575 w 1327150"/>
              <a:gd name="connsiteY7" fmla="*/ 1066800 h 1460500"/>
              <a:gd name="connsiteX8" fmla="*/ 527050 w 1327150"/>
              <a:gd name="connsiteY8" fmla="*/ 1273175 h 1460500"/>
              <a:gd name="connsiteX9" fmla="*/ 412750 w 1327150"/>
              <a:gd name="connsiteY9" fmla="*/ 1165225 h 1460500"/>
              <a:gd name="connsiteX10" fmla="*/ 22225 w 1327150"/>
              <a:gd name="connsiteY10" fmla="*/ 1250950 h 1460500"/>
              <a:gd name="connsiteX11" fmla="*/ 0 w 1327150"/>
              <a:gd name="connsiteY11" fmla="*/ 1460500 h 1460500"/>
              <a:gd name="connsiteX12" fmla="*/ 1327150 w 1327150"/>
              <a:gd name="connsiteY12" fmla="*/ 1168400 h 1460500"/>
              <a:gd name="connsiteX13" fmla="*/ 1244600 w 1327150"/>
              <a:gd name="connsiteY13" fmla="*/ 31750 h 1460500"/>
              <a:gd name="connsiteX14" fmla="*/ 209550 w 1327150"/>
              <a:gd name="connsiteY14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27150" h="1460500">
                <a:moveTo>
                  <a:pt x="209550" y="0"/>
                </a:moveTo>
                <a:lnTo>
                  <a:pt x="209550" y="454025"/>
                </a:lnTo>
                <a:lnTo>
                  <a:pt x="996950" y="295275"/>
                </a:lnTo>
                <a:lnTo>
                  <a:pt x="1089025" y="701675"/>
                </a:lnTo>
                <a:lnTo>
                  <a:pt x="1174750" y="679450"/>
                </a:lnTo>
                <a:lnTo>
                  <a:pt x="1257300" y="996950"/>
                </a:lnTo>
                <a:lnTo>
                  <a:pt x="1168400" y="1022350"/>
                </a:lnTo>
                <a:lnTo>
                  <a:pt x="1171575" y="1066800"/>
                </a:lnTo>
                <a:lnTo>
                  <a:pt x="527050" y="1273175"/>
                </a:lnTo>
                <a:lnTo>
                  <a:pt x="412750" y="1165225"/>
                </a:lnTo>
                <a:lnTo>
                  <a:pt x="22225" y="1250950"/>
                </a:lnTo>
                <a:lnTo>
                  <a:pt x="0" y="1460500"/>
                </a:lnTo>
                <a:lnTo>
                  <a:pt x="1327150" y="1168400"/>
                </a:lnTo>
                <a:lnTo>
                  <a:pt x="1244600" y="31750"/>
                </a:lnTo>
                <a:lnTo>
                  <a:pt x="209550" y="0"/>
                </a:lnTo>
                <a:close/>
              </a:path>
            </a:pathLst>
          </a:custGeom>
          <a:blipFill>
            <a:blip r:embed="rId7"/>
            <a:stretch>
              <a:fillRect l="-255562" t="-81045" r="-85801" b="-2197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559422C-CFFF-A4E2-D1C2-810AC6F2AEFB}"/>
              </a:ext>
            </a:extLst>
          </p:cNvPr>
          <p:cNvSpPr/>
          <p:nvPr/>
        </p:nvSpPr>
        <p:spPr>
          <a:xfrm>
            <a:off x="726281" y="1204913"/>
            <a:ext cx="595313" cy="688181"/>
          </a:xfrm>
          <a:custGeom>
            <a:avLst/>
            <a:gdLst>
              <a:gd name="connsiteX0" fmla="*/ 0 w 595313"/>
              <a:gd name="connsiteY0" fmla="*/ 2381 h 688181"/>
              <a:gd name="connsiteX1" fmla="*/ 471488 w 595313"/>
              <a:gd name="connsiteY1" fmla="*/ 688181 h 688181"/>
              <a:gd name="connsiteX2" fmla="*/ 595313 w 595313"/>
              <a:gd name="connsiteY2" fmla="*/ 0 h 688181"/>
              <a:gd name="connsiteX3" fmla="*/ 0 w 595313"/>
              <a:gd name="connsiteY3" fmla="*/ 2381 h 68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13" h="688181">
                <a:moveTo>
                  <a:pt x="0" y="2381"/>
                </a:moveTo>
                <a:lnTo>
                  <a:pt x="471488" y="688181"/>
                </a:lnTo>
                <a:lnTo>
                  <a:pt x="595313" y="0"/>
                </a:lnTo>
                <a:lnTo>
                  <a:pt x="0" y="2381"/>
                </a:lnTo>
                <a:close/>
              </a:path>
            </a:pathLst>
          </a:custGeom>
          <a:blipFill>
            <a:blip r:embed="rId8"/>
            <a:stretch>
              <a:fillRect l="-90811" t="-21" r="-557686" b="-5460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DD7C35C-BD63-AE90-279E-0684F15AD4CB}"/>
              </a:ext>
            </a:extLst>
          </p:cNvPr>
          <p:cNvSpPr/>
          <p:nvPr/>
        </p:nvSpPr>
        <p:spPr>
          <a:xfrm>
            <a:off x="1319213" y="1204913"/>
            <a:ext cx="507206" cy="428625"/>
          </a:xfrm>
          <a:custGeom>
            <a:avLst/>
            <a:gdLst>
              <a:gd name="connsiteX0" fmla="*/ 71437 w 507206"/>
              <a:gd name="connsiteY0" fmla="*/ 2381 h 428625"/>
              <a:gd name="connsiteX1" fmla="*/ 0 w 507206"/>
              <a:gd name="connsiteY1" fmla="*/ 428625 h 428625"/>
              <a:gd name="connsiteX2" fmla="*/ 507206 w 507206"/>
              <a:gd name="connsiteY2" fmla="*/ 292893 h 428625"/>
              <a:gd name="connsiteX3" fmla="*/ 447675 w 507206"/>
              <a:gd name="connsiteY3" fmla="*/ 180975 h 428625"/>
              <a:gd name="connsiteX4" fmla="*/ 404812 w 507206"/>
              <a:gd name="connsiteY4" fmla="*/ 119062 h 428625"/>
              <a:gd name="connsiteX5" fmla="*/ 364331 w 507206"/>
              <a:gd name="connsiteY5" fmla="*/ 73818 h 428625"/>
              <a:gd name="connsiteX6" fmla="*/ 307181 w 507206"/>
              <a:gd name="connsiteY6" fmla="*/ 0 h 428625"/>
              <a:gd name="connsiteX7" fmla="*/ 71437 w 507206"/>
              <a:gd name="connsiteY7" fmla="*/ 238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206" h="428625">
                <a:moveTo>
                  <a:pt x="71437" y="2381"/>
                </a:moveTo>
                <a:lnTo>
                  <a:pt x="0" y="428625"/>
                </a:lnTo>
                <a:lnTo>
                  <a:pt x="507206" y="292893"/>
                </a:lnTo>
                <a:lnTo>
                  <a:pt x="447675" y="180975"/>
                </a:lnTo>
                <a:lnTo>
                  <a:pt x="404812" y="119062"/>
                </a:lnTo>
                <a:lnTo>
                  <a:pt x="364331" y="73818"/>
                </a:lnTo>
                <a:lnTo>
                  <a:pt x="307181" y="0"/>
                </a:lnTo>
                <a:lnTo>
                  <a:pt x="71437" y="2381"/>
                </a:lnTo>
                <a:close/>
              </a:path>
            </a:pathLst>
          </a:custGeom>
          <a:blipFill dpi="0" rotWithShape="0">
            <a:blip r:embed="rId8"/>
            <a:srcRect/>
            <a:stretch>
              <a:fillRect l="-223493" t="-32" r="-555339" b="-9373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4A3A7DA-61EB-6F80-4C3E-A10D4C720DAF}"/>
              </a:ext>
            </a:extLst>
          </p:cNvPr>
          <p:cNvSpPr/>
          <p:nvPr/>
        </p:nvSpPr>
        <p:spPr>
          <a:xfrm>
            <a:off x="1181100" y="1500188"/>
            <a:ext cx="800100" cy="1033462"/>
          </a:xfrm>
          <a:custGeom>
            <a:avLst/>
            <a:gdLst>
              <a:gd name="connsiteX0" fmla="*/ 0 w 800100"/>
              <a:gd name="connsiteY0" fmla="*/ 921543 h 1033462"/>
              <a:gd name="connsiteX1" fmla="*/ 697706 w 800100"/>
              <a:gd name="connsiteY1" fmla="*/ 1033462 h 1033462"/>
              <a:gd name="connsiteX2" fmla="*/ 745331 w 800100"/>
              <a:gd name="connsiteY2" fmla="*/ 995362 h 1033462"/>
              <a:gd name="connsiteX3" fmla="*/ 800100 w 800100"/>
              <a:gd name="connsiteY3" fmla="*/ 328612 h 1033462"/>
              <a:gd name="connsiteX4" fmla="*/ 659606 w 800100"/>
              <a:gd name="connsiteY4" fmla="*/ 0 h 1033462"/>
              <a:gd name="connsiteX5" fmla="*/ 128588 w 800100"/>
              <a:gd name="connsiteY5" fmla="*/ 142875 h 1033462"/>
              <a:gd name="connsiteX6" fmla="*/ 0 w 800100"/>
              <a:gd name="connsiteY6" fmla="*/ 921543 h 1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0100" h="1033462">
                <a:moveTo>
                  <a:pt x="0" y="921543"/>
                </a:moveTo>
                <a:lnTo>
                  <a:pt x="697706" y="1033462"/>
                </a:lnTo>
                <a:lnTo>
                  <a:pt x="745331" y="995362"/>
                </a:lnTo>
                <a:lnTo>
                  <a:pt x="800100" y="328612"/>
                </a:lnTo>
                <a:lnTo>
                  <a:pt x="659606" y="0"/>
                </a:lnTo>
                <a:lnTo>
                  <a:pt x="128588" y="142875"/>
                </a:lnTo>
                <a:lnTo>
                  <a:pt x="0" y="921543"/>
                </a:lnTo>
                <a:close/>
              </a:path>
            </a:pathLst>
          </a:custGeom>
          <a:blipFill dpi="0" rotWithShape="0">
            <a:blip r:embed="rId8"/>
            <a:srcRect/>
            <a:stretch>
              <a:fillRect l="-123559" t="-27881" r="-332041" b="-301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048EA46-9DBF-E139-DC68-8FE0CF1A8FA7}"/>
              </a:ext>
            </a:extLst>
          </p:cNvPr>
          <p:cNvSpPr/>
          <p:nvPr/>
        </p:nvSpPr>
        <p:spPr>
          <a:xfrm>
            <a:off x="1978819" y="1269206"/>
            <a:ext cx="2459831" cy="881063"/>
          </a:xfrm>
          <a:custGeom>
            <a:avLst/>
            <a:gdLst>
              <a:gd name="connsiteX0" fmla="*/ 0 w 2459831"/>
              <a:gd name="connsiteY0" fmla="*/ 0 h 881063"/>
              <a:gd name="connsiteX1" fmla="*/ 171450 w 2459831"/>
              <a:gd name="connsiteY1" fmla="*/ 797719 h 881063"/>
              <a:gd name="connsiteX2" fmla="*/ 2440781 w 2459831"/>
              <a:gd name="connsiteY2" fmla="*/ 881063 h 881063"/>
              <a:gd name="connsiteX3" fmla="*/ 2459831 w 2459831"/>
              <a:gd name="connsiteY3" fmla="*/ 650082 h 881063"/>
              <a:gd name="connsiteX4" fmla="*/ 2409825 w 2459831"/>
              <a:gd name="connsiteY4" fmla="*/ 35719 h 881063"/>
              <a:gd name="connsiteX5" fmla="*/ 0 w 2459831"/>
              <a:gd name="connsiteY5" fmla="*/ 0 h 88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9831" h="881063">
                <a:moveTo>
                  <a:pt x="0" y="0"/>
                </a:moveTo>
                <a:lnTo>
                  <a:pt x="171450" y="797719"/>
                </a:lnTo>
                <a:lnTo>
                  <a:pt x="2440781" y="881063"/>
                </a:lnTo>
                <a:lnTo>
                  <a:pt x="2459831" y="650082"/>
                </a:lnTo>
                <a:lnTo>
                  <a:pt x="2409825" y="357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2834" t="-7313" r="-8313" b="-39735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B6C8C6-A627-DA3C-7FE7-061D99E6F2A4}"/>
              </a:ext>
            </a:extLst>
          </p:cNvPr>
          <p:cNvSpPr/>
          <p:nvPr/>
        </p:nvSpPr>
        <p:spPr>
          <a:xfrm>
            <a:off x="2431256" y="2116931"/>
            <a:ext cx="488157" cy="552450"/>
          </a:xfrm>
          <a:custGeom>
            <a:avLst/>
            <a:gdLst>
              <a:gd name="connsiteX0" fmla="*/ 38100 w 488157"/>
              <a:gd name="connsiteY0" fmla="*/ 0 h 552450"/>
              <a:gd name="connsiteX1" fmla="*/ 2382 w 488157"/>
              <a:gd name="connsiteY1" fmla="*/ 250032 h 552450"/>
              <a:gd name="connsiteX2" fmla="*/ 0 w 488157"/>
              <a:gd name="connsiteY2" fmla="*/ 450057 h 552450"/>
              <a:gd name="connsiteX3" fmla="*/ 104775 w 488157"/>
              <a:gd name="connsiteY3" fmla="*/ 447675 h 552450"/>
              <a:gd name="connsiteX4" fmla="*/ 114300 w 488157"/>
              <a:gd name="connsiteY4" fmla="*/ 552450 h 552450"/>
              <a:gd name="connsiteX5" fmla="*/ 414338 w 488157"/>
              <a:gd name="connsiteY5" fmla="*/ 497682 h 552450"/>
              <a:gd name="connsiteX6" fmla="*/ 426244 w 488157"/>
              <a:gd name="connsiteY6" fmla="*/ 323850 h 552450"/>
              <a:gd name="connsiteX7" fmla="*/ 488157 w 488157"/>
              <a:gd name="connsiteY7" fmla="*/ 321469 h 552450"/>
              <a:gd name="connsiteX8" fmla="*/ 485775 w 488157"/>
              <a:gd name="connsiteY8" fmla="*/ 19050 h 552450"/>
              <a:gd name="connsiteX9" fmla="*/ 38100 w 488157"/>
              <a:gd name="connsiteY9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157" h="552450">
                <a:moveTo>
                  <a:pt x="38100" y="0"/>
                </a:moveTo>
                <a:lnTo>
                  <a:pt x="2382" y="250032"/>
                </a:lnTo>
                <a:lnTo>
                  <a:pt x="0" y="450057"/>
                </a:lnTo>
                <a:lnTo>
                  <a:pt x="104775" y="447675"/>
                </a:lnTo>
                <a:lnTo>
                  <a:pt x="114300" y="552450"/>
                </a:lnTo>
                <a:lnTo>
                  <a:pt x="414338" y="497682"/>
                </a:lnTo>
                <a:lnTo>
                  <a:pt x="426244" y="323850"/>
                </a:lnTo>
                <a:lnTo>
                  <a:pt x="488157" y="321469"/>
                </a:lnTo>
                <a:lnTo>
                  <a:pt x="485775" y="19050"/>
                </a:lnTo>
                <a:lnTo>
                  <a:pt x="38100" y="0"/>
                </a:lnTo>
                <a:close/>
              </a:path>
            </a:pathLst>
          </a:custGeom>
          <a:blipFill dpi="0" rotWithShape="0">
            <a:blip r:embed="rId8"/>
            <a:srcRect/>
            <a:stretch>
              <a:fillRect l="-460135" t="-165111" r="-352666" b="-5397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EF41D7-A126-B270-0797-8F6AD544110B}"/>
              </a:ext>
            </a:extLst>
          </p:cNvPr>
          <p:cNvSpPr/>
          <p:nvPr/>
        </p:nvSpPr>
        <p:spPr>
          <a:xfrm>
            <a:off x="1990725" y="2926556"/>
            <a:ext cx="338138" cy="435769"/>
          </a:xfrm>
          <a:custGeom>
            <a:avLst/>
            <a:gdLst>
              <a:gd name="connsiteX0" fmla="*/ 40481 w 338138"/>
              <a:gd name="connsiteY0" fmla="*/ 0 h 435769"/>
              <a:gd name="connsiteX1" fmla="*/ 0 w 338138"/>
              <a:gd name="connsiteY1" fmla="*/ 297657 h 435769"/>
              <a:gd name="connsiteX2" fmla="*/ 47625 w 338138"/>
              <a:gd name="connsiteY2" fmla="*/ 435769 h 435769"/>
              <a:gd name="connsiteX3" fmla="*/ 338138 w 338138"/>
              <a:gd name="connsiteY3" fmla="*/ 366713 h 435769"/>
              <a:gd name="connsiteX4" fmla="*/ 285750 w 338138"/>
              <a:gd name="connsiteY4" fmla="*/ 83344 h 435769"/>
              <a:gd name="connsiteX5" fmla="*/ 164306 w 338138"/>
              <a:gd name="connsiteY5" fmla="*/ 95250 h 435769"/>
              <a:gd name="connsiteX6" fmla="*/ 159544 w 338138"/>
              <a:gd name="connsiteY6" fmla="*/ 16669 h 435769"/>
              <a:gd name="connsiteX7" fmla="*/ 40481 w 338138"/>
              <a:gd name="connsiteY7" fmla="*/ 0 h 43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8138" h="435769">
                <a:moveTo>
                  <a:pt x="40481" y="0"/>
                </a:moveTo>
                <a:lnTo>
                  <a:pt x="0" y="297657"/>
                </a:lnTo>
                <a:lnTo>
                  <a:pt x="47625" y="435769"/>
                </a:lnTo>
                <a:lnTo>
                  <a:pt x="338138" y="366713"/>
                </a:lnTo>
                <a:lnTo>
                  <a:pt x="285750" y="83344"/>
                </a:lnTo>
                <a:lnTo>
                  <a:pt x="164306" y="95250"/>
                </a:lnTo>
                <a:lnTo>
                  <a:pt x="159544" y="16669"/>
                </a:lnTo>
                <a:lnTo>
                  <a:pt x="40481" y="0"/>
                </a:lnTo>
                <a:close/>
              </a:path>
            </a:pathLst>
          </a:custGeom>
          <a:blipFill>
            <a:blip r:embed="rId8"/>
            <a:stretch>
              <a:fillRect l="-533830" t="-395577" r="-684415" b="-5252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38F801B-1C8E-CA41-3E00-33AC07ECA912}"/>
              </a:ext>
            </a:extLst>
          </p:cNvPr>
          <p:cNvSpPr/>
          <p:nvPr/>
        </p:nvSpPr>
        <p:spPr>
          <a:xfrm>
            <a:off x="2519363" y="2352675"/>
            <a:ext cx="1188243" cy="895350"/>
          </a:xfrm>
          <a:custGeom>
            <a:avLst/>
            <a:gdLst>
              <a:gd name="connsiteX0" fmla="*/ 0 w 1188243"/>
              <a:gd name="connsiteY0" fmla="*/ 378619 h 895350"/>
              <a:gd name="connsiteX1" fmla="*/ 102393 w 1188243"/>
              <a:gd name="connsiteY1" fmla="*/ 895350 h 895350"/>
              <a:gd name="connsiteX2" fmla="*/ 242887 w 1188243"/>
              <a:gd name="connsiteY2" fmla="*/ 857250 h 895350"/>
              <a:gd name="connsiteX3" fmla="*/ 254793 w 1188243"/>
              <a:gd name="connsiteY3" fmla="*/ 678656 h 895350"/>
              <a:gd name="connsiteX4" fmla="*/ 597693 w 1188243"/>
              <a:gd name="connsiteY4" fmla="*/ 602456 h 895350"/>
              <a:gd name="connsiteX5" fmla="*/ 657225 w 1188243"/>
              <a:gd name="connsiteY5" fmla="*/ 688181 h 895350"/>
              <a:gd name="connsiteX6" fmla="*/ 1123950 w 1188243"/>
              <a:gd name="connsiteY6" fmla="*/ 564356 h 895350"/>
              <a:gd name="connsiteX7" fmla="*/ 1114425 w 1188243"/>
              <a:gd name="connsiteY7" fmla="*/ 511969 h 895350"/>
              <a:gd name="connsiteX8" fmla="*/ 1188243 w 1188243"/>
              <a:gd name="connsiteY8" fmla="*/ 492919 h 895350"/>
              <a:gd name="connsiteX9" fmla="*/ 1143000 w 1188243"/>
              <a:gd name="connsiteY9" fmla="*/ 292894 h 895350"/>
              <a:gd name="connsiteX10" fmla="*/ 1062037 w 1188243"/>
              <a:gd name="connsiteY10" fmla="*/ 304800 h 895350"/>
              <a:gd name="connsiteX11" fmla="*/ 997743 w 1188243"/>
              <a:gd name="connsiteY11" fmla="*/ 0 h 895350"/>
              <a:gd name="connsiteX12" fmla="*/ 350043 w 1188243"/>
              <a:gd name="connsiteY12" fmla="*/ 128588 h 895350"/>
              <a:gd name="connsiteX13" fmla="*/ 357187 w 1188243"/>
              <a:gd name="connsiteY13" fmla="*/ 304800 h 895350"/>
              <a:gd name="connsiteX14" fmla="*/ 200025 w 1188243"/>
              <a:gd name="connsiteY14" fmla="*/ 373856 h 895350"/>
              <a:gd name="connsiteX15" fmla="*/ 130968 w 1188243"/>
              <a:gd name="connsiteY15" fmla="*/ 354806 h 895350"/>
              <a:gd name="connsiteX16" fmla="*/ 0 w 1188243"/>
              <a:gd name="connsiteY16" fmla="*/ 378619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88243" h="895350">
                <a:moveTo>
                  <a:pt x="0" y="378619"/>
                </a:moveTo>
                <a:lnTo>
                  <a:pt x="102393" y="895350"/>
                </a:lnTo>
                <a:lnTo>
                  <a:pt x="242887" y="857250"/>
                </a:lnTo>
                <a:lnTo>
                  <a:pt x="254793" y="678656"/>
                </a:lnTo>
                <a:lnTo>
                  <a:pt x="597693" y="602456"/>
                </a:lnTo>
                <a:lnTo>
                  <a:pt x="657225" y="688181"/>
                </a:lnTo>
                <a:lnTo>
                  <a:pt x="1123950" y="564356"/>
                </a:lnTo>
                <a:lnTo>
                  <a:pt x="1114425" y="511969"/>
                </a:lnTo>
                <a:lnTo>
                  <a:pt x="1188243" y="492919"/>
                </a:lnTo>
                <a:lnTo>
                  <a:pt x="1143000" y="292894"/>
                </a:lnTo>
                <a:lnTo>
                  <a:pt x="1062037" y="304800"/>
                </a:lnTo>
                <a:lnTo>
                  <a:pt x="997743" y="0"/>
                </a:lnTo>
                <a:lnTo>
                  <a:pt x="350043" y="128588"/>
                </a:lnTo>
                <a:lnTo>
                  <a:pt x="357187" y="304800"/>
                </a:lnTo>
                <a:lnTo>
                  <a:pt x="200025" y="373856"/>
                </a:lnTo>
                <a:lnTo>
                  <a:pt x="130968" y="354806"/>
                </a:lnTo>
                <a:lnTo>
                  <a:pt x="0" y="378619"/>
                </a:lnTo>
                <a:close/>
              </a:path>
            </a:pathLst>
          </a:custGeom>
          <a:blipFill dpi="0" rotWithShape="0">
            <a:blip r:embed="rId8"/>
            <a:srcRect/>
            <a:stretch>
              <a:fillRect l="-196413" t="-128170" r="-78586" b="-2684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76DAA02-E54D-F69D-93E2-3A87AB03E5B3}"/>
              </a:ext>
            </a:extLst>
          </p:cNvPr>
          <p:cNvSpPr/>
          <p:nvPr/>
        </p:nvSpPr>
        <p:spPr>
          <a:xfrm>
            <a:off x="3731419" y="2140744"/>
            <a:ext cx="352425" cy="802481"/>
          </a:xfrm>
          <a:custGeom>
            <a:avLst/>
            <a:gdLst>
              <a:gd name="connsiteX0" fmla="*/ 0 w 352425"/>
              <a:gd name="connsiteY0" fmla="*/ 11906 h 802481"/>
              <a:gd name="connsiteX1" fmla="*/ 57150 w 352425"/>
              <a:gd name="connsiteY1" fmla="*/ 802481 h 802481"/>
              <a:gd name="connsiteX2" fmla="*/ 352425 w 352425"/>
              <a:gd name="connsiteY2" fmla="*/ 792956 h 802481"/>
              <a:gd name="connsiteX3" fmla="*/ 285750 w 352425"/>
              <a:gd name="connsiteY3" fmla="*/ 52387 h 802481"/>
              <a:gd name="connsiteX4" fmla="*/ 223837 w 352425"/>
              <a:gd name="connsiteY4" fmla="*/ 57150 h 802481"/>
              <a:gd name="connsiteX5" fmla="*/ 238125 w 352425"/>
              <a:gd name="connsiteY5" fmla="*/ 0 h 802481"/>
              <a:gd name="connsiteX6" fmla="*/ 0 w 352425"/>
              <a:gd name="connsiteY6" fmla="*/ 11906 h 80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425" h="802481">
                <a:moveTo>
                  <a:pt x="0" y="11906"/>
                </a:moveTo>
                <a:lnTo>
                  <a:pt x="57150" y="802481"/>
                </a:lnTo>
                <a:lnTo>
                  <a:pt x="352425" y="792956"/>
                </a:lnTo>
                <a:lnTo>
                  <a:pt x="285750" y="52387"/>
                </a:lnTo>
                <a:lnTo>
                  <a:pt x="223837" y="57150"/>
                </a:lnTo>
                <a:lnTo>
                  <a:pt x="238125" y="0"/>
                </a:lnTo>
                <a:lnTo>
                  <a:pt x="0" y="11906"/>
                </a:lnTo>
                <a:close/>
              </a:path>
            </a:pathLst>
          </a:custGeom>
          <a:blipFill>
            <a:blip r:embed="rId8"/>
            <a:stretch>
              <a:fillRect l="-1006107" t="-116639" r="-154730" b="-337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D65CF0B-73E2-C3D1-B055-089964D38F60}"/>
              </a:ext>
            </a:extLst>
          </p:cNvPr>
          <p:cNvSpPr/>
          <p:nvPr/>
        </p:nvSpPr>
        <p:spPr>
          <a:xfrm>
            <a:off x="4074319" y="2152650"/>
            <a:ext cx="381000" cy="835819"/>
          </a:xfrm>
          <a:custGeom>
            <a:avLst/>
            <a:gdLst>
              <a:gd name="connsiteX0" fmla="*/ 0 w 381000"/>
              <a:gd name="connsiteY0" fmla="*/ 0 h 835819"/>
              <a:gd name="connsiteX1" fmla="*/ 26194 w 381000"/>
              <a:gd name="connsiteY1" fmla="*/ 804863 h 835819"/>
              <a:gd name="connsiteX2" fmla="*/ 378619 w 381000"/>
              <a:gd name="connsiteY2" fmla="*/ 835819 h 835819"/>
              <a:gd name="connsiteX3" fmla="*/ 381000 w 381000"/>
              <a:gd name="connsiteY3" fmla="*/ 695325 h 835819"/>
              <a:gd name="connsiteX4" fmla="*/ 376237 w 381000"/>
              <a:gd name="connsiteY4" fmla="*/ 609600 h 835819"/>
              <a:gd name="connsiteX5" fmla="*/ 364331 w 381000"/>
              <a:gd name="connsiteY5" fmla="*/ 421481 h 835819"/>
              <a:gd name="connsiteX6" fmla="*/ 342900 w 381000"/>
              <a:gd name="connsiteY6" fmla="*/ 280988 h 835819"/>
              <a:gd name="connsiteX7" fmla="*/ 323850 w 381000"/>
              <a:gd name="connsiteY7" fmla="*/ 7144 h 835819"/>
              <a:gd name="connsiteX8" fmla="*/ 0 w 381000"/>
              <a:gd name="connsiteY8" fmla="*/ 0 h 83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" h="835819">
                <a:moveTo>
                  <a:pt x="0" y="0"/>
                </a:moveTo>
                <a:lnTo>
                  <a:pt x="26194" y="804863"/>
                </a:lnTo>
                <a:lnTo>
                  <a:pt x="378619" y="835819"/>
                </a:lnTo>
                <a:cubicBezTo>
                  <a:pt x="379413" y="788988"/>
                  <a:pt x="380206" y="742156"/>
                  <a:pt x="381000" y="695325"/>
                </a:cubicBezTo>
                <a:lnTo>
                  <a:pt x="376237" y="609600"/>
                </a:lnTo>
                <a:lnTo>
                  <a:pt x="364331" y="421481"/>
                </a:lnTo>
                <a:lnTo>
                  <a:pt x="342900" y="280988"/>
                </a:lnTo>
                <a:lnTo>
                  <a:pt x="323850" y="71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20235" t="-113408" r="-49292" b="-3185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3FE0787-24FF-9CFB-D60B-5559C9538A77}"/>
              </a:ext>
            </a:extLst>
          </p:cNvPr>
          <p:cNvSpPr/>
          <p:nvPr/>
        </p:nvSpPr>
        <p:spPr>
          <a:xfrm>
            <a:off x="175437" y="3652284"/>
            <a:ext cx="611372" cy="1924493"/>
          </a:xfrm>
          <a:custGeom>
            <a:avLst/>
            <a:gdLst>
              <a:gd name="connsiteX0" fmla="*/ 5316 w 611372"/>
              <a:gd name="connsiteY0" fmla="*/ 0 h 1924493"/>
              <a:gd name="connsiteX1" fmla="*/ 611372 w 611372"/>
              <a:gd name="connsiteY1" fmla="*/ 122274 h 1924493"/>
              <a:gd name="connsiteX2" fmla="*/ 318977 w 611372"/>
              <a:gd name="connsiteY2" fmla="*/ 1924493 h 1924493"/>
              <a:gd name="connsiteX3" fmla="*/ 0 w 611372"/>
              <a:gd name="connsiteY3" fmla="*/ 1871330 h 1924493"/>
              <a:gd name="connsiteX4" fmla="*/ 5316 w 611372"/>
              <a:gd name="connsiteY4" fmla="*/ 0 h 192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372" h="1924493">
                <a:moveTo>
                  <a:pt x="5316" y="0"/>
                </a:moveTo>
                <a:lnTo>
                  <a:pt x="611372" y="122274"/>
                </a:lnTo>
                <a:lnTo>
                  <a:pt x="318977" y="1924493"/>
                </a:lnTo>
                <a:lnTo>
                  <a:pt x="0" y="1871330"/>
                </a:lnTo>
                <a:lnTo>
                  <a:pt x="5316" y="0"/>
                </a:lnTo>
                <a:close/>
              </a:path>
            </a:pathLst>
          </a:custGeom>
          <a:blipFill>
            <a:blip r:embed="rId8"/>
            <a:stretch>
              <a:fillRect l="383" t="-127282" r="-630764" b="-38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6B13A0F-BF5F-E88F-098F-AD369D27BBEB}"/>
              </a:ext>
            </a:extLst>
          </p:cNvPr>
          <p:cNvSpPr/>
          <p:nvPr/>
        </p:nvSpPr>
        <p:spPr>
          <a:xfrm>
            <a:off x="675167" y="3641651"/>
            <a:ext cx="1073889" cy="1180214"/>
          </a:xfrm>
          <a:custGeom>
            <a:avLst/>
            <a:gdLst>
              <a:gd name="connsiteX0" fmla="*/ 802759 w 1073889"/>
              <a:gd name="connsiteY0" fmla="*/ 1180214 h 1180214"/>
              <a:gd name="connsiteX1" fmla="*/ 1073889 w 1073889"/>
              <a:gd name="connsiteY1" fmla="*/ 0 h 1180214"/>
              <a:gd name="connsiteX2" fmla="*/ 494414 w 1073889"/>
              <a:gd name="connsiteY2" fmla="*/ 85061 h 1180214"/>
              <a:gd name="connsiteX3" fmla="*/ 111642 w 1073889"/>
              <a:gd name="connsiteY3" fmla="*/ 138223 h 1180214"/>
              <a:gd name="connsiteX4" fmla="*/ 0 w 1073889"/>
              <a:gd name="connsiteY4" fmla="*/ 1010093 h 1180214"/>
              <a:gd name="connsiteX5" fmla="*/ 802759 w 1073889"/>
              <a:gd name="connsiteY5" fmla="*/ 1180214 h 11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3889" h="1180214">
                <a:moveTo>
                  <a:pt x="802759" y="1180214"/>
                </a:moveTo>
                <a:lnTo>
                  <a:pt x="1073889" y="0"/>
                </a:lnTo>
                <a:lnTo>
                  <a:pt x="494414" y="85061"/>
                </a:lnTo>
                <a:lnTo>
                  <a:pt x="111642" y="138223"/>
                </a:lnTo>
                <a:lnTo>
                  <a:pt x="0" y="1010093"/>
                </a:lnTo>
                <a:lnTo>
                  <a:pt x="802759" y="1180214"/>
                </a:lnTo>
                <a:close/>
              </a:path>
            </a:pathLst>
          </a:custGeom>
          <a:blipFill>
            <a:blip r:embed="rId8"/>
            <a:stretch>
              <a:fillRect l="-46535" t="-206478" r="-268544" b="-70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E666399-7492-703D-9EA8-11B11A8EAF2B}"/>
              </a:ext>
            </a:extLst>
          </p:cNvPr>
          <p:cNvSpPr/>
          <p:nvPr/>
        </p:nvSpPr>
        <p:spPr>
          <a:xfrm>
            <a:off x="520995" y="4662377"/>
            <a:ext cx="951614" cy="988828"/>
          </a:xfrm>
          <a:custGeom>
            <a:avLst/>
            <a:gdLst>
              <a:gd name="connsiteX0" fmla="*/ 0 w 951614"/>
              <a:gd name="connsiteY0" fmla="*/ 903767 h 988828"/>
              <a:gd name="connsiteX1" fmla="*/ 350875 w 951614"/>
              <a:gd name="connsiteY1" fmla="*/ 983511 h 988828"/>
              <a:gd name="connsiteX2" fmla="*/ 829340 w 951614"/>
              <a:gd name="connsiteY2" fmla="*/ 988828 h 988828"/>
              <a:gd name="connsiteX3" fmla="*/ 951614 w 951614"/>
              <a:gd name="connsiteY3" fmla="*/ 196702 h 988828"/>
              <a:gd name="connsiteX4" fmla="*/ 143540 w 951614"/>
              <a:gd name="connsiteY4" fmla="*/ 0 h 988828"/>
              <a:gd name="connsiteX5" fmla="*/ 0 w 951614"/>
              <a:gd name="connsiteY5" fmla="*/ 903767 h 98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1614" h="988828">
                <a:moveTo>
                  <a:pt x="0" y="903767"/>
                </a:moveTo>
                <a:lnTo>
                  <a:pt x="350875" y="983511"/>
                </a:lnTo>
                <a:lnTo>
                  <a:pt x="829340" y="988828"/>
                </a:lnTo>
                <a:lnTo>
                  <a:pt x="951614" y="196702"/>
                </a:lnTo>
                <a:lnTo>
                  <a:pt x="143540" y="0"/>
                </a:lnTo>
                <a:lnTo>
                  <a:pt x="0" y="903767"/>
                </a:lnTo>
                <a:close/>
              </a:path>
            </a:pathLst>
          </a:custGeom>
          <a:blipFill>
            <a:blip r:embed="rId8"/>
            <a:stretch>
              <a:fillRect l="-35241" t="-349666" r="-3331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A2E89D-B206-34E0-509E-DBE94640221D}"/>
              </a:ext>
            </a:extLst>
          </p:cNvPr>
          <p:cNvSpPr/>
          <p:nvPr/>
        </p:nvSpPr>
        <p:spPr>
          <a:xfrm>
            <a:off x="1536405" y="3248247"/>
            <a:ext cx="2169042" cy="2402958"/>
          </a:xfrm>
          <a:custGeom>
            <a:avLst/>
            <a:gdLst>
              <a:gd name="connsiteX0" fmla="*/ 366823 w 2169042"/>
              <a:gd name="connsiteY0" fmla="*/ 361506 h 2402958"/>
              <a:gd name="connsiteX1" fmla="*/ 2030818 w 2169042"/>
              <a:gd name="connsiteY1" fmla="*/ 0 h 2402958"/>
              <a:gd name="connsiteX2" fmla="*/ 2169042 w 2169042"/>
              <a:gd name="connsiteY2" fmla="*/ 196702 h 2402958"/>
              <a:gd name="connsiteX3" fmla="*/ 1982972 w 2169042"/>
              <a:gd name="connsiteY3" fmla="*/ 1174897 h 2402958"/>
              <a:gd name="connsiteX4" fmla="*/ 1924493 w 2169042"/>
              <a:gd name="connsiteY4" fmla="*/ 1483241 h 2402958"/>
              <a:gd name="connsiteX5" fmla="*/ 1828800 w 2169042"/>
              <a:gd name="connsiteY5" fmla="*/ 2402958 h 2402958"/>
              <a:gd name="connsiteX6" fmla="*/ 0 w 2169042"/>
              <a:gd name="connsiteY6" fmla="*/ 2402958 h 2402958"/>
              <a:gd name="connsiteX7" fmla="*/ 366823 w 2169042"/>
              <a:gd name="connsiteY7" fmla="*/ 361506 h 240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9042" h="2402958">
                <a:moveTo>
                  <a:pt x="366823" y="361506"/>
                </a:moveTo>
                <a:lnTo>
                  <a:pt x="2030818" y="0"/>
                </a:lnTo>
                <a:lnTo>
                  <a:pt x="2169042" y="196702"/>
                </a:lnTo>
                <a:lnTo>
                  <a:pt x="1982972" y="1174897"/>
                </a:lnTo>
                <a:lnTo>
                  <a:pt x="1924493" y="1483241"/>
                </a:lnTo>
                <a:lnTo>
                  <a:pt x="1828800" y="2402958"/>
                </a:lnTo>
                <a:lnTo>
                  <a:pt x="0" y="2402958"/>
                </a:lnTo>
                <a:lnTo>
                  <a:pt x="366823" y="361506"/>
                </a:lnTo>
                <a:close/>
              </a:path>
            </a:pathLst>
          </a:custGeom>
          <a:blipFill>
            <a:blip r:embed="rId8"/>
            <a:stretch>
              <a:fillRect l="-62275" t="-85040" r="-432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461D796-DD1B-2078-CC97-855CE9912A2F}"/>
              </a:ext>
            </a:extLst>
          </p:cNvPr>
          <p:cNvSpPr/>
          <p:nvPr/>
        </p:nvSpPr>
        <p:spPr>
          <a:xfrm>
            <a:off x="257175" y="1212056"/>
            <a:ext cx="452438" cy="207169"/>
          </a:xfrm>
          <a:custGeom>
            <a:avLst/>
            <a:gdLst>
              <a:gd name="connsiteX0" fmla="*/ 0 w 452438"/>
              <a:gd name="connsiteY0" fmla="*/ 0 h 207169"/>
              <a:gd name="connsiteX1" fmla="*/ 19050 w 452438"/>
              <a:gd name="connsiteY1" fmla="*/ 50007 h 207169"/>
              <a:gd name="connsiteX2" fmla="*/ 116681 w 452438"/>
              <a:gd name="connsiteY2" fmla="*/ 88107 h 207169"/>
              <a:gd name="connsiteX3" fmla="*/ 185738 w 452438"/>
              <a:gd name="connsiteY3" fmla="*/ 207169 h 207169"/>
              <a:gd name="connsiteX4" fmla="*/ 214313 w 452438"/>
              <a:gd name="connsiteY4" fmla="*/ 207169 h 207169"/>
              <a:gd name="connsiteX5" fmla="*/ 242888 w 452438"/>
              <a:gd name="connsiteY5" fmla="*/ 207169 h 207169"/>
              <a:gd name="connsiteX6" fmla="*/ 266700 w 452438"/>
              <a:gd name="connsiteY6" fmla="*/ 192882 h 207169"/>
              <a:gd name="connsiteX7" fmla="*/ 257175 w 452438"/>
              <a:gd name="connsiteY7" fmla="*/ 166688 h 207169"/>
              <a:gd name="connsiteX8" fmla="*/ 295275 w 452438"/>
              <a:gd name="connsiteY8" fmla="*/ 147638 h 207169"/>
              <a:gd name="connsiteX9" fmla="*/ 383381 w 452438"/>
              <a:gd name="connsiteY9" fmla="*/ 119063 h 207169"/>
              <a:gd name="connsiteX10" fmla="*/ 440531 w 452438"/>
              <a:gd name="connsiteY10" fmla="*/ 95250 h 207169"/>
              <a:gd name="connsiteX11" fmla="*/ 452438 w 452438"/>
              <a:gd name="connsiteY11" fmla="*/ 2382 h 207169"/>
              <a:gd name="connsiteX12" fmla="*/ 0 w 452438"/>
              <a:gd name="connsiteY12" fmla="*/ 0 h 20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2438" h="207169">
                <a:moveTo>
                  <a:pt x="0" y="0"/>
                </a:moveTo>
                <a:lnTo>
                  <a:pt x="19050" y="50007"/>
                </a:lnTo>
                <a:lnTo>
                  <a:pt x="116681" y="88107"/>
                </a:lnTo>
                <a:lnTo>
                  <a:pt x="185738" y="207169"/>
                </a:lnTo>
                <a:lnTo>
                  <a:pt x="214313" y="207169"/>
                </a:lnTo>
                <a:lnTo>
                  <a:pt x="242888" y="207169"/>
                </a:lnTo>
                <a:lnTo>
                  <a:pt x="266700" y="192882"/>
                </a:lnTo>
                <a:lnTo>
                  <a:pt x="257175" y="166688"/>
                </a:lnTo>
                <a:lnTo>
                  <a:pt x="295275" y="147638"/>
                </a:lnTo>
                <a:lnTo>
                  <a:pt x="383381" y="119063"/>
                </a:lnTo>
                <a:lnTo>
                  <a:pt x="440531" y="95250"/>
                </a:lnTo>
                <a:lnTo>
                  <a:pt x="452438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298" t="-4491" r="-869375" b="-20427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C35AB7-8A6F-D0F1-0867-9A116578C13F}"/>
              </a:ext>
            </a:extLst>
          </p:cNvPr>
          <p:cNvSpPr/>
          <p:nvPr/>
        </p:nvSpPr>
        <p:spPr>
          <a:xfrm>
            <a:off x="4979195" y="2595562"/>
            <a:ext cx="2228850" cy="409575"/>
          </a:xfrm>
          <a:prstGeom prst="roundRect">
            <a:avLst/>
          </a:prstGeom>
          <a:solidFill>
            <a:srgbClr val="59D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Vegetation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0F71C1A-46D8-4E7F-9D8B-1CC4FFA5AECB}"/>
              </a:ext>
            </a:extLst>
          </p:cNvPr>
          <p:cNvSpPr/>
          <p:nvPr/>
        </p:nvSpPr>
        <p:spPr>
          <a:xfrm>
            <a:off x="7659793" y="1228726"/>
            <a:ext cx="488156" cy="278606"/>
          </a:xfrm>
          <a:custGeom>
            <a:avLst/>
            <a:gdLst>
              <a:gd name="connsiteX0" fmla="*/ 0 w 488156"/>
              <a:gd name="connsiteY0" fmla="*/ 7144 h 278606"/>
              <a:gd name="connsiteX1" fmla="*/ 45244 w 488156"/>
              <a:gd name="connsiteY1" fmla="*/ 57150 h 278606"/>
              <a:gd name="connsiteX2" fmla="*/ 57150 w 488156"/>
              <a:gd name="connsiteY2" fmla="*/ 95250 h 278606"/>
              <a:gd name="connsiteX3" fmla="*/ 90488 w 488156"/>
              <a:gd name="connsiteY3" fmla="*/ 142875 h 278606"/>
              <a:gd name="connsiteX4" fmla="*/ 152400 w 488156"/>
              <a:gd name="connsiteY4" fmla="*/ 223837 h 278606"/>
              <a:gd name="connsiteX5" fmla="*/ 188119 w 488156"/>
              <a:gd name="connsiteY5" fmla="*/ 245269 h 278606"/>
              <a:gd name="connsiteX6" fmla="*/ 202406 w 488156"/>
              <a:gd name="connsiteY6" fmla="*/ 278606 h 278606"/>
              <a:gd name="connsiteX7" fmla="*/ 233363 w 488156"/>
              <a:gd name="connsiteY7" fmla="*/ 264319 h 278606"/>
              <a:gd name="connsiteX8" fmla="*/ 245269 w 488156"/>
              <a:gd name="connsiteY8" fmla="*/ 242887 h 278606"/>
              <a:gd name="connsiteX9" fmla="*/ 252413 w 488156"/>
              <a:gd name="connsiteY9" fmla="*/ 214312 h 278606"/>
              <a:gd name="connsiteX10" fmla="*/ 257175 w 488156"/>
              <a:gd name="connsiteY10" fmla="*/ 190500 h 278606"/>
              <a:gd name="connsiteX11" fmla="*/ 269081 w 488156"/>
              <a:gd name="connsiteY11" fmla="*/ 130969 h 278606"/>
              <a:gd name="connsiteX12" fmla="*/ 250031 w 488156"/>
              <a:gd name="connsiteY12" fmla="*/ 69056 h 278606"/>
              <a:gd name="connsiteX13" fmla="*/ 242888 w 488156"/>
              <a:gd name="connsiteY13" fmla="*/ 35719 h 278606"/>
              <a:gd name="connsiteX14" fmla="*/ 254794 w 488156"/>
              <a:gd name="connsiteY14" fmla="*/ 26194 h 278606"/>
              <a:gd name="connsiteX15" fmla="*/ 292894 w 488156"/>
              <a:gd name="connsiteY15" fmla="*/ 35719 h 278606"/>
              <a:gd name="connsiteX16" fmla="*/ 319088 w 488156"/>
              <a:gd name="connsiteY16" fmla="*/ 47625 h 278606"/>
              <a:gd name="connsiteX17" fmla="*/ 338138 w 488156"/>
              <a:gd name="connsiteY17" fmla="*/ 83344 h 278606"/>
              <a:gd name="connsiteX18" fmla="*/ 352425 w 488156"/>
              <a:gd name="connsiteY18" fmla="*/ 107156 h 278606"/>
              <a:gd name="connsiteX19" fmla="*/ 352425 w 488156"/>
              <a:gd name="connsiteY19" fmla="*/ 130969 h 278606"/>
              <a:gd name="connsiteX20" fmla="*/ 435769 w 488156"/>
              <a:gd name="connsiteY20" fmla="*/ 180975 h 278606"/>
              <a:gd name="connsiteX21" fmla="*/ 464344 w 488156"/>
              <a:gd name="connsiteY21" fmla="*/ 183356 h 278606"/>
              <a:gd name="connsiteX22" fmla="*/ 483394 w 488156"/>
              <a:gd name="connsiteY22" fmla="*/ 138112 h 278606"/>
              <a:gd name="connsiteX23" fmla="*/ 488156 w 488156"/>
              <a:gd name="connsiteY23" fmla="*/ 107156 h 278606"/>
              <a:gd name="connsiteX24" fmla="*/ 485775 w 488156"/>
              <a:gd name="connsiteY24" fmla="*/ 71437 h 278606"/>
              <a:gd name="connsiteX25" fmla="*/ 464344 w 488156"/>
              <a:gd name="connsiteY25" fmla="*/ 45244 h 278606"/>
              <a:gd name="connsiteX26" fmla="*/ 433388 w 488156"/>
              <a:gd name="connsiteY26" fmla="*/ 14287 h 278606"/>
              <a:gd name="connsiteX27" fmla="*/ 416719 w 488156"/>
              <a:gd name="connsiteY27" fmla="*/ 0 h 278606"/>
              <a:gd name="connsiteX28" fmla="*/ 0 w 488156"/>
              <a:gd name="connsiteY28" fmla="*/ 7144 h 2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88156" h="278606">
                <a:moveTo>
                  <a:pt x="0" y="7144"/>
                </a:moveTo>
                <a:lnTo>
                  <a:pt x="45244" y="57150"/>
                </a:lnTo>
                <a:lnTo>
                  <a:pt x="57150" y="95250"/>
                </a:lnTo>
                <a:lnTo>
                  <a:pt x="90488" y="142875"/>
                </a:lnTo>
                <a:lnTo>
                  <a:pt x="152400" y="223837"/>
                </a:lnTo>
                <a:lnTo>
                  <a:pt x="188119" y="245269"/>
                </a:lnTo>
                <a:lnTo>
                  <a:pt x="202406" y="278606"/>
                </a:lnTo>
                <a:lnTo>
                  <a:pt x="233363" y="264319"/>
                </a:lnTo>
                <a:lnTo>
                  <a:pt x="245269" y="242887"/>
                </a:lnTo>
                <a:lnTo>
                  <a:pt x="252413" y="214312"/>
                </a:lnTo>
                <a:lnTo>
                  <a:pt x="257175" y="190500"/>
                </a:lnTo>
                <a:lnTo>
                  <a:pt x="269081" y="130969"/>
                </a:lnTo>
                <a:lnTo>
                  <a:pt x="250031" y="69056"/>
                </a:lnTo>
                <a:lnTo>
                  <a:pt x="242888" y="35719"/>
                </a:lnTo>
                <a:lnTo>
                  <a:pt x="254794" y="26194"/>
                </a:lnTo>
                <a:lnTo>
                  <a:pt x="292894" y="35719"/>
                </a:lnTo>
                <a:lnTo>
                  <a:pt x="319088" y="47625"/>
                </a:lnTo>
                <a:lnTo>
                  <a:pt x="338138" y="83344"/>
                </a:lnTo>
                <a:lnTo>
                  <a:pt x="352425" y="107156"/>
                </a:lnTo>
                <a:lnTo>
                  <a:pt x="352425" y="130969"/>
                </a:lnTo>
                <a:lnTo>
                  <a:pt x="435769" y="180975"/>
                </a:lnTo>
                <a:lnTo>
                  <a:pt x="464344" y="183356"/>
                </a:lnTo>
                <a:lnTo>
                  <a:pt x="483394" y="138112"/>
                </a:lnTo>
                <a:lnTo>
                  <a:pt x="488156" y="107156"/>
                </a:lnTo>
                <a:lnTo>
                  <a:pt x="485775" y="71437"/>
                </a:lnTo>
                <a:lnTo>
                  <a:pt x="464344" y="45244"/>
                </a:lnTo>
                <a:lnTo>
                  <a:pt x="433388" y="14287"/>
                </a:lnTo>
                <a:lnTo>
                  <a:pt x="416719" y="0"/>
                </a:lnTo>
                <a:lnTo>
                  <a:pt x="0" y="7144"/>
                </a:lnTo>
                <a:close/>
              </a:path>
            </a:pathLst>
          </a:custGeom>
          <a:blipFill>
            <a:blip r:embed="rId4"/>
            <a:stretch>
              <a:fillRect l="-26177" t="-4490" r="-786949" b="-14981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2EFCFD-57EB-16B5-AA38-ABA3CAA966A2}"/>
              </a:ext>
            </a:extLst>
          </p:cNvPr>
          <p:cNvSpPr/>
          <p:nvPr/>
        </p:nvSpPr>
        <p:spPr>
          <a:xfrm>
            <a:off x="4979195" y="3157537"/>
            <a:ext cx="2228850" cy="409575"/>
          </a:xfrm>
          <a:prstGeom prst="roundRect">
            <a:avLst/>
          </a:prstGeom>
          <a:solidFill>
            <a:srgbClr val="B42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Residential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76EA3AC-1F70-099C-95D1-73703C4C0236}"/>
              </a:ext>
            </a:extLst>
          </p:cNvPr>
          <p:cNvSpPr/>
          <p:nvPr/>
        </p:nvSpPr>
        <p:spPr>
          <a:xfrm>
            <a:off x="207577" y="1403129"/>
            <a:ext cx="911225" cy="2219325"/>
          </a:xfrm>
          <a:custGeom>
            <a:avLst/>
            <a:gdLst>
              <a:gd name="connsiteX0" fmla="*/ 257175 w 911225"/>
              <a:gd name="connsiteY0" fmla="*/ 15875 h 2219325"/>
              <a:gd name="connsiteX1" fmla="*/ 327025 w 911225"/>
              <a:gd name="connsiteY1" fmla="*/ 0 h 2219325"/>
              <a:gd name="connsiteX2" fmla="*/ 638175 w 911225"/>
              <a:gd name="connsiteY2" fmla="*/ 625475 h 2219325"/>
              <a:gd name="connsiteX3" fmla="*/ 866775 w 911225"/>
              <a:gd name="connsiteY3" fmla="*/ 542925 h 2219325"/>
              <a:gd name="connsiteX4" fmla="*/ 911225 w 911225"/>
              <a:gd name="connsiteY4" fmla="*/ 885825 h 2219325"/>
              <a:gd name="connsiteX5" fmla="*/ 679450 w 911225"/>
              <a:gd name="connsiteY5" fmla="*/ 2219325 h 2219325"/>
              <a:gd name="connsiteX6" fmla="*/ 0 w 911225"/>
              <a:gd name="connsiteY6" fmla="*/ 2092325 h 2219325"/>
              <a:gd name="connsiteX7" fmla="*/ 9525 w 911225"/>
              <a:gd name="connsiteY7" fmla="*/ 1825625 h 2219325"/>
              <a:gd name="connsiteX8" fmla="*/ 155575 w 911225"/>
              <a:gd name="connsiteY8" fmla="*/ 1768475 h 2219325"/>
              <a:gd name="connsiteX9" fmla="*/ 295275 w 911225"/>
              <a:gd name="connsiteY9" fmla="*/ 1733550 h 2219325"/>
              <a:gd name="connsiteX10" fmla="*/ 606425 w 911225"/>
              <a:gd name="connsiteY10" fmla="*/ 1590675 h 2219325"/>
              <a:gd name="connsiteX11" fmla="*/ 628650 w 911225"/>
              <a:gd name="connsiteY11" fmla="*/ 1524000 h 2219325"/>
              <a:gd name="connsiteX12" fmla="*/ 704850 w 911225"/>
              <a:gd name="connsiteY12" fmla="*/ 1409700 h 2219325"/>
              <a:gd name="connsiteX13" fmla="*/ 714375 w 911225"/>
              <a:gd name="connsiteY13" fmla="*/ 1177925 h 2219325"/>
              <a:gd name="connsiteX14" fmla="*/ 542925 w 911225"/>
              <a:gd name="connsiteY14" fmla="*/ 790575 h 2219325"/>
              <a:gd name="connsiteX15" fmla="*/ 257175 w 911225"/>
              <a:gd name="connsiteY15" fmla="*/ 15875 h 221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1225" h="2219325">
                <a:moveTo>
                  <a:pt x="257175" y="15875"/>
                </a:moveTo>
                <a:lnTo>
                  <a:pt x="327025" y="0"/>
                </a:lnTo>
                <a:lnTo>
                  <a:pt x="638175" y="625475"/>
                </a:lnTo>
                <a:lnTo>
                  <a:pt x="866775" y="542925"/>
                </a:lnTo>
                <a:lnTo>
                  <a:pt x="911225" y="885825"/>
                </a:lnTo>
                <a:lnTo>
                  <a:pt x="679450" y="2219325"/>
                </a:lnTo>
                <a:lnTo>
                  <a:pt x="0" y="2092325"/>
                </a:lnTo>
                <a:lnTo>
                  <a:pt x="9525" y="1825625"/>
                </a:lnTo>
                <a:lnTo>
                  <a:pt x="155575" y="1768475"/>
                </a:lnTo>
                <a:lnTo>
                  <a:pt x="295275" y="1733550"/>
                </a:lnTo>
                <a:lnTo>
                  <a:pt x="606425" y="1590675"/>
                </a:lnTo>
                <a:lnTo>
                  <a:pt x="628650" y="1524000"/>
                </a:lnTo>
                <a:lnTo>
                  <a:pt x="704850" y="1409700"/>
                </a:lnTo>
                <a:lnTo>
                  <a:pt x="714375" y="1177925"/>
                </a:lnTo>
                <a:lnTo>
                  <a:pt x="542925" y="790575"/>
                </a:lnTo>
                <a:lnTo>
                  <a:pt x="257175" y="15875"/>
                </a:lnTo>
                <a:close/>
              </a:path>
            </a:pathLst>
          </a:custGeom>
          <a:blipFill dpi="0" rotWithShape="0">
            <a:blip r:embed="rId8"/>
            <a:srcRect/>
            <a:stretch>
              <a:fillRect l="312" t="-8610" r="-389313" b="-918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83FF24A-0C6D-0E5E-93D1-3F7974CAF1FA}"/>
              </a:ext>
            </a:extLst>
          </p:cNvPr>
          <p:cNvSpPr/>
          <p:nvPr/>
        </p:nvSpPr>
        <p:spPr>
          <a:xfrm>
            <a:off x="7540838" y="1486997"/>
            <a:ext cx="947737" cy="2224088"/>
          </a:xfrm>
          <a:custGeom>
            <a:avLst/>
            <a:gdLst>
              <a:gd name="connsiteX0" fmla="*/ 0 w 947737"/>
              <a:gd name="connsiteY0" fmla="*/ 1733550 h 2224088"/>
              <a:gd name="connsiteX1" fmla="*/ 4762 w 947737"/>
              <a:gd name="connsiteY1" fmla="*/ 2100263 h 2224088"/>
              <a:gd name="connsiteX2" fmla="*/ 700087 w 947737"/>
              <a:gd name="connsiteY2" fmla="*/ 2224088 h 2224088"/>
              <a:gd name="connsiteX3" fmla="*/ 914400 w 947737"/>
              <a:gd name="connsiteY3" fmla="*/ 995363 h 2224088"/>
              <a:gd name="connsiteX4" fmla="*/ 947737 w 947737"/>
              <a:gd name="connsiteY4" fmla="*/ 833438 h 2224088"/>
              <a:gd name="connsiteX5" fmla="*/ 862012 w 947737"/>
              <a:gd name="connsiteY5" fmla="*/ 447675 h 2224088"/>
              <a:gd name="connsiteX6" fmla="*/ 733425 w 947737"/>
              <a:gd name="connsiteY6" fmla="*/ 476250 h 2224088"/>
              <a:gd name="connsiteX7" fmla="*/ 661987 w 947737"/>
              <a:gd name="connsiteY7" fmla="*/ 509588 h 2224088"/>
              <a:gd name="connsiteX8" fmla="*/ 576262 w 947737"/>
              <a:gd name="connsiteY8" fmla="*/ 390525 h 2224088"/>
              <a:gd name="connsiteX9" fmla="*/ 533400 w 947737"/>
              <a:gd name="connsiteY9" fmla="*/ 276225 h 2224088"/>
              <a:gd name="connsiteX10" fmla="*/ 466725 w 947737"/>
              <a:gd name="connsiteY10" fmla="*/ 61913 h 2224088"/>
              <a:gd name="connsiteX11" fmla="*/ 428625 w 947737"/>
              <a:gd name="connsiteY11" fmla="*/ 0 h 2224088"/>
              <a:gd name="connsiteX12" fmla="*/ 342900 w 947737"/>
              <a:gd name="connsiteY12" fmla="*/ 0 h 2224088"/>
              <a:gd name="connsiteX13" fmla="*/ 319087 w 947737"/>
              <a:gd name="connsiteY13" fmla="*/ 28575 h 2224088"/>
              <a:gd name="connsiteX14" fmla="*/ 433387 w 947737"/>
              <a:gd name="connsiteY14" fmla="*/ 261938 h 2224088"/>
              <a:gd name="connsiteX15" fmla="*/ 514350 w 947737"/>
              <a:gd name="connsiteY15" fmla="*/ 538163 h 2224088"/>
              <a:gd name="connsiteX16" fmla="*/ 566737 w 947737"/>
              <a:gd name="connsiteY16" fmla="*/ 685800 h 2224088"/>
              <a:gd name="connsiteX17" fmla="*/ 647700 w 947737"/>
              <a:gd name="connsiteY17" fmla="*/ 981075 h 2224088"/>
              <a:gd name="connsiteX18" fmla="*/ 638175 w 947737"/>
              <a:gd name="connsiteY18" fmla="*/ 1085850 h 2224088"/>
              <a:gd name="connsiteX19" fmla="*/ 619125 w 947737"/>
              <a:gd name="connsiteY19" fmla="*/ 1133475 h 2224088"/>
              <a:gd name="connsiteX20" fmla="*/ 595312 w 947737"/>
              <a:gd name="connsiteY20" fmla="*/ 1204913 h 2224088"/>
              <a:gd name="connsiteX21" fmla="*/ 628650 w 947737"/>
              <a:gd name="connsiteY21" fmla="*/ 1452563 h 2224088"/>
              <a:gd name="connsiteX22" fmla="*/ 557212 w 947737"/>
              <a:gd name="connsiteY22" fmla="*/ 1538288 h 2224088"/>
              <a:gd name="connsiteX23" fmla="*/ 471487 w 947737"/>
              <a:gd name="connsiteY23" fmla="*/ 1595438 h 2224088"/>
              <a:gd name="connsiteX24" fmla="*/ 428625 w 947737"/>
              <a:gd name="connsiteY24" fmla="*/ 1609725 h 2224088"/>
              <a:gd name="connsiteX25" fmla="*/ 366712 w 947737"/>
              <a:gd name="connsiteY25" fmla="*/ 1619250 h 2224088"/>
              <a:gd name="connsiteX26" fmla="*/ 290512 w 947737"/>
              <a:gd name="connsiteY26" fmla="*/ 1690688 h 2224088"/>
              <a:gd name="connsiteX27" fmla="*/ 247650 w 947737"/>
              <a:gd name="connsiteY27" fmla="*/ 1728788 h 2224088"/>
              <a:gd name="connsiteX28" fmla="*/ 209550 w 947737"/>
              <a:gd name="connsiteY28" fmla="*/ 1752600 h 2224088"/>
              <a:gd name="connsiteX29" fmla="*/ 157162 w 947737"/>
              <a:gd name="connsiteY29" fmla="*/ 1752600 h 2224088"/>
              <a:gd name="connsiteX30" fmla="*/ 0 w 947737"/>
              <a:gd name="connsiteY30" fmla="*/ 1733550 h 2224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47737" h="2224088">
                <a:moveTo>
                  <a:pt x="0" y="1733550"/>
                </a:moveTo>
                <a:cubicBezTo>
                  <a:pt x="1587" y="1855788"/>
                  <a:pt x="3175" y="1978025"/>
                  <a:pt x="4762" y="2100263"/>
                </a:cubicBezTo>
                <a:lnTo>
                  <a:pt x="700087" y="2224088"/>
                </a:lnTo>
                <a:lnTo>
                  <a:pt x="914400" y="995363"/>
                </a:lnTo>
                <a:lnTo>
                  <a:pt x="947737" y="833438"/>
                </a:lnTo>
                <a:lnTo>
                  <a:pt x="862012" y="447675"/>
                </a:lnTo>
                <a:lnTo>
                  <a:pt x="733425" y="476250"/>
                </a:lnTo>
                <a:lnTo>
                  <a:pt x="661987" y="509588"/>
                </a:lnTo>
                <a:lnTo>
                  <a:pt x="576262" y="390525"/>
                </a:lnTo>
                <a:lnTo>
                  <a:pt x="533400" y="276225"/>
                </a:lnTo>
                <a:lnTo>
                  <a:pt x="466725" y="61913"/>
                </a:lnTo>
                <a:lnTo>
                  <a:pt x="428625" y="0"/>
                </a:lnTo>
                <a:lnTo>
                  <a:pt x="342900" y="0"/>
                </a:lnTo>
                <a:lnTo>
                  <a:pt x="319087" y="28575"/>
                </a:lnTo>
                <a:lnTo>
                  <a:pt x="433387" y="261938"/>
                </a:lnTo>
                <a:lnTo>
                  <a:pt x="514350" y="538163"/>
                </a:lnTo>
                <a:lnTo>
                  <a:pt x="566737" y="685800"/>
                </a:lnTo>
                <a:lnTo>
                  <a:pt x="647700" y="981075"/>
                </a:lnTo>
                <a:lnTo>
                  <a:pt x="638175" y="1085850"/>
                </a:lnTo>
                <a:lnTo>
                  <a:pt x="619125" y="1133475"/>
                </a:lnTo>
                <a:lnTo>
                  <a:pt x="595312" y="1204913"/>
                </a:lnTo>
                <a:lnTo>
                  <a:pt x="628650" y="1452563"/>
                </a:lnTo>
                <a:lnTo>
                  <a:pt x="557212" y="1538288"/>
                </a:lnTo>
                <a:lnTo>
                  <a:pt x="471487" y="1595438"/>
                </a:lnTo>
                <a:lnTo>
                  <a:pt x="428625" y="1609725"/>
                </a:lnTo>
                <a:lnTo>
                  <a:pt x="366712" y="1619250"/>
                </a:lnTo>
                <a:lnTo>
                  <a:pt x="290512" y="1690688"/>
                </a:lnTo>
                <a:lnTo>
                  <a:pt x="247650" y="1728788"/>
                </a:lnTo>
                <a:lnTo>
                  <a:pt x="209550" y="1752600"/>
                </a:lnTo>
                <a:lnTo>
                  <a:pt x="157162" y="1752600"/>
                </a:lnTo>
                <a:lnTo>
                  <a:pt x="0" y="1733550"/>
                </a:lnTo>
                <a:close/>
              </a:path>
            </a:pathLst>
          </a:custGeom>
          <a:blipFill>
            <a:blip r:embed="rId4"/>
            <a:stretch>
              <a:fillRect l="136" t="-12161" r="-371240" b="-878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2EEC31-E415-AFE6-AC60-DF8890115263}"/>
              </a:ext>
            </a:extLst>
          </p:cNvPr>
          <p:cNvSpPr/>
          <p:nvPr/>
        </p:nvSpPr>
        <p:spPr>
          <a:xfrm>
            <a:off x="180027" y="1197720"/>
            <a:ext cx="4463216" cy="4427220"/>
          </a:xfrm>
          <a:custGeom>
            <a:avLst/>
            <a:gdLst>
              <a:gd name="connsiteX0" fmla="*/ 0 w 4457700"/>
              <a:gd name="connsiteY0" fmla="*/ 2293620 h 4427220"/>
              <a:gd name="connsiteX1" fmla="*/ 624840 w 4457700"/>
              <a:gd name="connsiteY1" fmla="*/ 2415540 h 4427220"/>
              <a:gd name="connsiteX2" fmla="*/ 792480 w 4457700"/>
              <a:gd name="connsiteY2" fmla="*/ 2453640 h 4427220"/>
              <a:gd name="connsiteX3" fmla="*/ 960120 w 4457700"/>
              <a:gd name="connsiteY3" fmla="*/ 2407920 h 4427220"/>
              <a:gd name="connsiteX4" fmla="*/ 1287780 w 4457700"/>
              <a:gd name="connsiteY4" fmla="*/ 2324100 h 4427220"/>
              <a:gd name="connsiteX5" fmla="*/ 1577340 w 4457700"/>
              <a:gd name="connsiteY5" fmla="*/ 2217420 h 4427220"/>
              <a:gd name="connsiteX6" fmla="*/ 1638300 w 4457700"/>
              <a:gd name="connsiteY6" fmla="*/ 1912620 h 4427220"/>
              <a:gd name="connsiteX7" fmla="*/ 1691640 w 4457700"/>
              <a:gd name="connsiteY7" fmla="*/ 1691640 h 4427220"/>
              <a:gd name="connsiteX8" fmla="*/ 1752600 w 4457700"/>
              <a:gd name="connsiteY8" fmla="*/ 1303020 h 4427220"/>
              <a:gd name="connsiteX9" fmla="*/ 1798320 w 4457700"/>
              <a:gd name="connsiteY9" fmla="*/ 937260 h 4427220"/>
              <a:gd name="connsiteX10" fmla="*/ 1798320 w 4457700"/>
              <a:gd name="connsiteY10" fmla="*/ 769620 h 4427220"/>
              <a:gd name="connsiteX11" fmla="*/ 1798320 w 4457700"/>
              <a:gd name="connsiteY11" fmla="*/ 563880 h 4427220"/>
              <a:gd name="connsiteX12" fmla="*/ 1592580 w 4457700"/>
              <a:gd name="connsiteY12" fmla="*/ 198120 h 4427220"/>
              <a:gd name="connsiteX13" fmla="*/ 1432560 w 4457700"/>
              <a:gd name="connsiteY13" fmla="*/ 0 h 4427220"/>
              <a:gd name="connsiteX14" fmla="*/ 1844040 w 4457700"/>
              <a:gd name="connsiteY14" fmla="*/ 7620 h 4427220"/>
              <a:gd name="connsiteX15" fmla="*/ 1744980 w 4457700"/>
              <a:gd name="connsiteY15" fmla="*/ 68580 h 4427220"/>
              <a:gd name="connsiteX16" fmla="*/ 1744980 w 4457700"/>
              <a:gd name="connsiteY16" fmla="*/ 144780 h 4427220"/>
              <a:gd name="connsiteX17" fmla="*/ 1844040 w 4457700"/>
              <a:gd name="connsiteY17" fmla="*/ 365760 h 4427220"/>
              <a:gd name="connsiteX18" fmla="*/ 1882140 w 4457700"/>
              <a:gd name="connsiteY18" fmla="*/ 548640 h 4427220"/>
              <a:gd name="connsiteX19" fmla="*/ 1927860 w 4457700"/>
              <a:gd name="connsiteY19" fmla="*/ 815340 h 4427220"/>
              <a:gd name="connsiteX20" fmla="*/ 1958340 w 4457700"/>
              <a:gd name="connsiteY20" fmla="*/ 1013460 h 4427220"/>
              <a:gd name="connsiteX21" fmla="*/ 1775460 w 4457700"/>
              <a:gd name="connsiteY21" fmla="*/ 2057400 h 4427220"/>
              <a:gd name="connsiteX22" fmla="*/ 1798320 w 4457700"/>
              <a:gd name="connsiteY22" fmla="*/ 2171700 h 4427220"/>
              <a:gd name="connsiteX23" fmla="*/ 2156460 w 4457700"/>
              <a:gd name="connsiteY23" fmla="*/ 2110740 h 4427220"/>
              <a:gd name="connsiteX24" fmla="*/ 2491740 w 4457700"/>
              <a:gd name="connsiteY24" fmla="*/ 2026920 h 4427220"/>
              <a:gd name="connsiteX25" fmla="*/ 2819400 w 4457700"/>
              <a:gd name="connsiteY25" fmla="*/ 1958340 h 4427220"/>
              <a:gd name="connsiteX26" fmla="*/ 3215640 w 4457700"/>
              <a:gd name="connsiteY26" fmla="*/ 1874520 h 4427220"/>
              <a:gd name="connsiteX27" fmla="*/ 3497580 w 4457700"/>
              <a:gd name="connsiteY27" fmla="*/ 1821180 h 4427220"/>
              <a:gd name="connsiteX28" fmla="*/ 3901440 w 4457700"/>
              <a:gd name="connsiteY28" fmla="*/ 1767840 h 4427220"/>
              <a:gd name="connsiteX29" fmla="*/ 4457700 w 4457700"/>
              <a:gd name="connsiteY29" fmla="*/ 1828800 h 4427220"/>
              <a:gd name="connsiteX30" fmla="*/ 4450080 w 4457700"/>
              <a:gd name="connsiteY30" fmla="*/ 1996440 h 4427220"/>
              <a:gd name="connsiteX31" fmla="*/ 3947160 w 4457700"/>
              <a:gd name="connsiteY31" fmla="*/ 1965960 h 4427220"/>
              <a:gd name="connsiteX32" fmla="*/ 3649980 w 4457700"/>
              <a:gd name="connsiteY32" fmla="*/ 1965960 h 4427220"/>
              <a:gd name="connsiteX33" fmla="*/ 3398520 w 4457700"/>
              <a:gd name="connsiteY33" fmla="*/ 2019300 h 4427220"/>
              <a:gd name="connsiteX34" fmla="*/ 3002280 w 4457700"/>
              <a:gd name="connsiteY34" fmla="*/ 2103120 h 4427220"/>
              <a:gd name="connsiteX35" fmla="*/ 2773680 w 4457700"/>
              <a:gd name="connsiteY35" fmla="*/ 2156460 h 4427220"/>
              <a:gd name="connsiteX36" fmla="*/ 2209800 w 4457700"/>
              <a:gd name="connsiteY36" fmla="*/ 2293620 h 4427220"/>
              <a:gd name="connsiteX37" fmla="*/ 1706880 w 4457700"/>
              <a:gd name="connsiteY37" fmla="*/ 2392680 h 4427220"/>
              <a:gd name="connsiteX38" fmla="*/ 1348740 w 4457700"/>
              <a:gd name="connsiteY38" fmla="*/ 4427220 h 4427220"/>
              <a:gd name="connsiteX39" fmla="*/ 1181100 w 4457700"/>
              <a:gd name="connsiteY39" fmla="*/ 4427220 h 4427220"/>
              <a:gd name="connsiteX40" fmla="*/ 1295400 w 4457700"/>
              <a:gd name="connsiteY40" fmla="*/ 3680460 h 4427220"/>
              <a:gd name="connsiteX41" fmla="*/ 1379220 w 4457700"/>
              <a:gd name="connsiteY41" fmla="*/ 3345180 h 4427220"/>
              <a:gd name="connsiteX42" fmla="*/ 1409700 w 4457700"/>
              <a:gd name="connsiteY42" fmla="*/ 3032760 h 4427220"/>
              <a:gd name="connsiteX43" fmla="*/ 1501140 w 4457700"/>
              <a:gd name="connsiteY43" fmla="*/ 2743200 h 4427220"/>
              <a:gd name="connsiteX44" fmla="*/ 1562100 w 4457700"/>
              <a:gd name="connsiteY44" fmla="*/ 2438400 h 4427220"/>
              <a:gd name="connsiteX45" fmla="*/ 1150620 w 4457700"/>
              <a:gd name="connsiteY45" fmla="*/ 2491740 h 4427220"/>
              <a:gd name="connsiteX46" fmla="*/ 982980 w 4457700"/>
              <a:gd name="connsiteY46" fmla="*/ 2529840 h 4427220"/>
              <a:gd name="connsiteX47" fmla="*/ 609600 w 4457700"/>
              <a:gd name="connsiteY47" fmla="*/ 2575560 h 4427220"/>
              <a:gd name="connsiteX48" fmla="*/ 7620 w 4457700"/>
              <a:gd name="connsiteY48" fmla="*/ 2438400 h 4427220"/>
              <a:gd name="connsiteX49" fmla="*/ 0 w 4457700"/>
              <a:gd name="connsiteY49" fmla="*/ 2293620 h 442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457700" h="4427220">
                <a:moveTo>
                  <a:pt x="0" y="2293620"/>
                </a:moveTo>
                <a:lnTo>
                  <a:pt x="624840" y="2415540"/>
                </a:lnTo>
                <a:lnTo>
                  <a:pt x="792480" y="2453640"/>
                </a:lnTo>
                <a:lnTo>
                  <a:pt x="960120" y="2407920"/>
                </a:lnTo>
                <a:lnTo>
                  <a:pt x="1287780" y="2324100"/>
                </a:lnTo>
                <a:lnTo>
                  <a:pt x="1577340" y="2217420"/>
                </a:lnTo>
                <a:lnTo>
                  <a:pt x="1638300" y="1912620"/>
                </a:lnTo>
                <a:lnTo>
                  <a:pt x="1691640" y="1691640"/>
                </a:lnTo>
                <a:lnTo>
                  <a:pt x="1752600" y="1303020"/>
                </a:lnTo>
                <a:lnTo>
                  <a:pt x="1798320" y="937260"/>
                </a:lnTo>
                <a:lnTo>
                  <a:pt x="1798320" y="769620"/>
                </a:lnTo>
                <a:lnTo>
                  <a:pt x="1798320" y="563880"/>
                </a:lnTo>
                <a:lnTo>
                  <a:pt x="1592580" y="198120"/>
                </a:lnTo>
                <a:lnTo>
                  <a:pt x="1432560" y="0"/>
                </a:lnTo>
                <a:lnTo>
                  <a:pt x="1844040" y="7620"/>
                </a:lnTo>
                <a:lnTo>
                  <a:pt x="1744980" y="68580"/>
                </a:lnTo>
                <a:lnTo>
                  <a:pt x="1744980" y="144780"/>
                </a:lnTo>
                <a:lnTo>
                  <a:pt x="1844040" y="365760"/>
                </a:lnTo>
                <a:lnTo>
                  <a:pt x="1882140" y="548640"/>
                </a:lnTo>
                <a:lnTo>
                  <a:pt x="1927860" y="815340"/>
                </a:lnTo>
                <a:lnTo>
                  <a:pt x="1958340" y="1013460"/>
                </a:lnTo>
                <a:lnTo>
                  <a:pt x="1775460" y="2057400"/>
                </a:lnTo>
                <a:lnTo>
                  <a:pt x="1798320" y="2171700"/>
                </a:lnTo>
                <a:lnTo>
                  <a:pt x="2156460" y="2110740"/>
                </a:lnTo>
                <a:lnTo>
                  <a:pt x="2491740" y="2026920"/>
                </a:lnTo>
                <a:lnTo>
                  <a:pt x="2819400" y="1958340"/>
                </a:lnTo>
                <a:lnTo>
                  <a:pt x="3215640" y="1874520"/>
                </a:lnTo>
                <a:lnTo>
                  <a:pt x="3497580" y="1821180"/>
                </a:lnTo>
                <a:lnTo>
                  <a:pt x="3901440" y="1767840"/>
                </a:lnTo>
                <a:lnTo>
                  <a:pt x="4457700" y="1828800"/>
                </a:lnTo>
                <a:lnTo>
                  <a:pt x="4450080" y="1996440"/>
                </a:lnTo>
                <a:lnTo>
                  <a:pt x="3947160" y="1965960"/>
                </a:lnTo>
                <a:lnTo>
                  <a:pt x="3649980" y="1965960"/>
                </a:lnTo>
                <a:lnTo>
                  <a:pt x="3398520" y="2019300"/>
                </a:lnTo>
                <a:lnTo>
                  <a:pt x="3002280" y="2103120"/>
                </a:lnTo>
                <a:lnTo>
                  <a:pt x="2773680" y="2156460"/>
                </a:lnTo>
                <a:lnTo>
                  <a:pt x="2209800" y="2293620"/>
                </a:lnTo>
                <a:lnTo>
                  <a:pt x="1706880" y="2392680"/>
                </a:lnTo>
                <a:lnTo>
                  <a:pt x="1348740" y="4427220"/>
                </a:lnTo>
                <a:lnTo>
                  <a:pt x="1181100" y="4427220"/>
                </a:lnTo>
                <a:lnTo>
                  <a:pt x="1295400" y="3680460"/>
                </a:lnTo>
                <a:lnTo>
                  <a:pt x="1379220" y="3345180"/>
                </a:lnTo>
                <a:lnTo>
                  <a:pt x="1409700" y="3032760"/>
                </a:lnTo>
                <a:lnTo>
                  <a:pt x="1501140" y="2743200"/>
                </a:lnTo>
                <a:lnTo>
                  <a:pt x="1562100" y="2438400"/>
                </a:lnTo>
                <a:lnTo>
                  <a:pt x="1150620" y="2491740"/>
                </a:lnTo>
                <a:lnTo>
                  <a:pt x="982980" y="2529840"/>
                </a:lnTo>
                <a:lnTo>
                  <a:pt x="609600" y="2575560"/>
                </a:lnTo>
                <a:lnTo>
                  <a:pt x="7620" y="2438400"/>
                </a:lnTo>
                <a:lnTo>
                  <a:pt x="0" y="2293620"/>
                </a:lnTo>
                <a:close/>
              </a:path>
            </a:pathLst>
          </a:custGeom>
          <a:blipFill>
            <a:blip r:embed="rId9"/>
            <a:stretch>
              <a:fillRect l="-77" t="-13" r="81" b="-4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4354E0-F575-9558-4F35-FBD309B172C9}"/>
              </a:ext>
            </a:extLst>
          </p:cNvPr>
          <p:cNvSpPr/>
          <p:nvPr/>
        </p:nvSpPr>
        <p:spPr>
          <a:xfrm>
            <a:off x="4960462" y="3652284"/>
            <a:ext cx="2228850" cy="40957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Road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2EF8494-7486-FDF0-2609-D302761D3246}"/>
              </a:ext>
            </a:extLst>
          </p:cNvPr>
          <p:cNvSpPr/>
          <p:nvPr/>
        </p:nvSpPr>
        <p:spPr>
          <a:xfrm>
            <a:off x="7521212" y="1256086"/>
            <a:ext cx="4463216" cy="4427220"/>
          </a:xfrm>
          <a:custGeom>
            <a:avLst/>
            <a:gdLst>
              <a:gd name="connsiteX0" fmla="*/ 0 w 4457700"/>
              <a:gd name="connsiteY0" fmla="*/ 2293620 h 4427220"/>
              <a:gd name="connsiteX1" fmla="*/ 624840 w 4457700"/>
              <a:gd name="connsiteY1" fmla="*/ 2415540 h 4427220"/>
              <a:gd name="connsiteX2" fmla="*/ 792480 w 4457700"/>
              <a:gd name="connsiteY2" fmla="*/ 2453640 h 4427220"/>
              <a:gd name="connsiteX3" fmla="*/ 960120 w 4457700"/>
              <a:gd name="connsiteY3" fmla="*/ 2407920 h 4427220"/>
              <a:gd name="connsiteX4" fmla="*/ 1287780 w 4457700"/>
              <a:gd name="connsiteY4" fmla="*/ 2324100 h 4427220"/>
              <a:gd name="connsiteX5" fmla="*/ 1577340 w 4457700"/>
              <a:gd name="connsiteY5" fmla="*/ 2217420 h 4427220"/>
              <a:gd name="connsiteX6" fmla="*/ 1638300 w 4457700"/>
              <a:gd name="connsiteY6" fmla="*/ 1912620 h 4427220"/>
              <a:gd name="connsiteX7" fmla="*/ 1691640 w 4457700"/>
              <a:gd name="connsiteY7" fmla="*/ 1691640 h 4427220"/>
              <a:gd name="connsiteX8" fmla="*/ 1752600 w 4457700"/>
              <a:gd name="connsiteY8" fmla="*/ 1303020 h 4427220"/>
              <a:gd name="connsiteX9" fmla="*/ 1798320 w 4457700"/>
              <a:gd name="connsiteY9" fmla="*/ 937260 h 4427220"/>
              <a:gd name="connsiteX10" fmla="*/ 1798320 w 4457700"/>
              <a:gd name="connsiteY10" fmla="*/ 769620 h 4427220"/>
              <a:gd name="connsiteX11" fmla="*/ 1798320 w 4457700"/>
              <a:gd name="connsiteY11" fmla="*/ 563880 h 4427220"/>
              <a:gd name="connsiteX12" fmla="*/ 1592580 w 4457700"/>
              <a:gd name="connsiteY12" fmla="*/ 198120 h 4427220"/>
              <a:gd name="connsiteX13" fmla="*/ 1432560 w 4457700"/>
              <a:gd name="connsiteY13" fmla="*/ 0 h 4427220"/>
              <a:gd name="connsiteX14" fmla="*/ 1844040 w 4457700"/>
              <a:gd name="connsiteY14" fmla="*/ 7620 h 4427220"/>
              <a:gd name="connsiteX15" fmla="*/ 1744980 w 4457700"/>
              <a:gd name="connsiteY15" fmla="*/ 68580 h 4427220"/>
              <a:gd name="connsiteX16" fmla="*/ 1744980 w 4457700"/>
              <a:gd name="connsiteY16" fmla="*/ 144780 h 4427220"/>
              <a:gd name="connsiteX17" fmla="*/ 1844040 w 4457700"/>
              <a:gd name="connsiteY17" fmla="*/ 365760 h 4427220"/>
              <a:gd name="connsiteX18" fmla="*/ 1882140 w 4457700"/>
              <a:gd name="connsiteY18" fmla="*/ 548640 h 4427220"/>
              <a:gd name="connsiteX19" fmla="*/ 1927860 w 4457700"/>
              <a:gd name="connsiteY19" fmla="*/ 815340 h 4427220"/>
              <a:gd name="connsiteX20" fmla="*/ 1958340 w 4457700"/>
              <a:gd name="connsiteY20" fmla="*/ 1013460 h 4427220"/>
              <a:gd name="connsiteX21" fmla="*/ 1775460 w 4457700"/>
              <a:gd name="connsiteY21" fmla="*/ 2057400 h 4427220"/>
              <a:gd name="connsiteX22" fmla="*/ 1798320 w 4457700"/>
              <a:gd name="connsiteY22" fmla="*/ 2171700 h 4427220"/>
              <a:gd name="connsiteX23" fmla="*/ 2156460 w 4457700"/>
              <a:gd name="connsiteY23" fmla="*/ 2110740 h 4427220"/>
              <a:gd name="connsiteX24" fmla="*/ 2491740 w 4457700"/>
              <a:gd name="connsiteY24" fmla="*/ 2026920 h 4427220"/>
              <a:gd name="connsiteX25" fmla="*/ 2819400 w 4457700"/>
              <a:gd name="connsiteY25" fmla="*/ 1958340 h 4427220"/>
              <a:gd name="connsiteX26" fmla="*/ 3215640 w 4457700"/>
              <a:gd name="connsiteY26" fmla="*/ 1874520 h 4427220"/>
              <a:gd name="connsiteX27" fmla="*/ 3497580 w 4457700"/>
              <a:gd name="connsiteY27" fmla="*/ 1821180 h 4427220"/>
              <a:gd name="connsiteX28" fmla="*/ 3901440 w 4457700"/>
              <a:gd name="connsiteY28" fmla="*/ 1767840 h 4427220"/>
              <a:gd name="connsiteX29" fmla="*/ 4457700 w 4457700"/>
              <a:gd name="connsiteY29" fmla="*/ 1828800 h 4427220"/>
              <a:gd name="connsiteX30" fmla="*/ 4450080 w 4457700"/>
              <a:gd name="connsiteY30" fmla="*/ 1996440 h 4427220"/>
              <a:gd name="connsiteX31" fmla="*/ 3947160 w 4457700"/>
              <a:gd name="connsiteY31" fmla="*/ 1965960 h 4427220"/>
              <a:gd name="connsiteX32" fmla="*/ 3649980 w 4457700"/>
              <a:gd name="connsiteY32" fmla="*/ 1965960 h 4427220"/>
              <a:gd name="connsiteX33" fmla="*/ 3398520 w 4457700"/>
              <a:gd name="connsiteY33" fmla="*/ 2019300 h 4427220"/>
              <a:gd name="connsiteX34" fmla="*/ 3002280 w 4457700"/>
              <a:gd name="connsiteY34" fmla="*/ 2103120 h 4427220"/>
              <a:gd name="connsiteX35" fmla="*/ 2773680 w 4457700"/>
              <a:gd name="connsiteY35" fmla="*/ 2156460 h 4427220"/>
              <a:gd name="connsiteX36" fmla="*/ 2209800 w 4457700"/>
              <a:gd name="connsiteY36" fmla="*/ 2293620 h 4427220"/>
              <a:gd name="connsiteX37" fmla="*/ 1706880 w 4457700"/>
              <a:gd name="connsiteY37" fmla="*/ 2392680 h 4427220"/>
              <a:gd name="connsiteX38" fmla="*/ 1348740 w 4457700"/>
              <a:gd name="connsiteY38" fmla="*/ 4427220 h 4427220"/>
              <a:gd name="connsiteX39" fmla="*/ 1181100 w 4457700"/>
              <a:gd name="connsiteY39" fmla="*/ 4427220 h 4427220"/>
              <a:gd name="connsiteX40" fmla="*/ 1295400 w 4457700"/>
              <a:gd name="connsiteY40" fmla="*/ 3680460 h 4427220"/>
              <a:gd name="connsiteX41" fmla="*/ 1379220 w 4457700"/>
              <a:gd name="connsiteY41" fmla="*/ 3345180 h 4427220"/>
              <a:gd name="connsiteX42" fmla="*/ 1409700 w 4457700"/>
              <a:gd name="connsiteY42" fmla="*/ 3032760 h 4427220"/>
              <a:gd name="connsiteX43" fmla="*/ 1501140 w 4457700"/>
              <a:gd name="connsiteY43" fmla="*/ 2743200 h 4427220"/>
              <a:gd name="connsiteX44" fmla="*/ 1562100 w 4457700"/>
              <a:gd name="connsiteY44" fmla="*/ 2438400 h 4427220"/>
              <a:gd name="connsiteX45" fmla="*/ 1150620 w 4457700"/>
              <a:gd name="connsiteY45" fmla="*/ 2491740 h 4427220"/>
              <a:gd name="connsiteX46" fmla="*/ 982980 w 4457700"/>
              <a:gd name="connsiteY46" fmla="*/ 2529840 h 4427220"/>
              <a:gd name="connsiteX47" fmla="*/ 609600 w 4457700"/>
              <a:gd name="connsiteY47" fmla="*/ 2575560 h 4427220"/>
              <a:gd name="connsiteX48" fmla="*/ 7620 w 4457700"/>
              <a:gd name="connsiteY48" fmla="*/ 2438400 h 4427220"/>
              <a:gd name="connsiteX49" fmla="*/ 0 w 4457700"/>
              <a:gd name="connsiteY49" fmla="*/ 2293620 h 442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457700" h="4427220">
                <a:moveTo>
                  <a:pt x="0" y="2293620"/>
                </a:moveTo>
                <a:lnTo>
                  <a:pt x="624840" y="2415540"/>
                </a:lnTo>
                <a:lnTo>
                  <a:pt x="792480" y="2453640"/>
                </a:lnTo>
                <a:lnTo>
                  <a:pt x="960120" y="2407920"/>
                </a:lnTo>
                <a:lnTo>
                  <a:pt x="1287780" y="2324100"/>
                </a:lnTo>
                <a:lnTo>
                  <a:pt x="1577340" y="2217420"/>
                </a:lnTo>
                <a:lnTo>
                  <a:pt x="1638300" y="1912620"/>
                </a:lnTo>
                <a:lnTo>
                  <a:pt x="1691640" y="1691640"/>
                </a:lnTo>
                <a:lnTo>
                  <a:pt x="1752600" y="1303020"/>
                </a:lnTo>
                <a:lnTo>
                  <a:pt x="1798320" y="937260"/>
                </a:lnTo>
                <a:lnTo>
                  <a:pt x="1798320" y="769620"/>
                </a:lnTo>
                <a:lnTo>
                  <a:pt x="1798320" y="563880"/>
                </a:lnTo>
                <a:lnTo>
                  <a:pt x="1592580" y="198120"/>
                </a:lnTo>
                <a:lnTo>
                  <a:pt x="1432560" y="0"/>
                </a:lnTo>
                <a:lnTo>
                  <a:pt x="1844040" y="7620"/>
                </a:lnTo>
                <a:lnTo>
                  <a:pt x="1744980" y="68580"/>
                </a:lnTo>
                <a:lnTo>
                  <a:pt x="1744980" y="144780"/>
                </a:lnTo>
                <a:lnTo>
                  <a:pt x="1844040" y="365760"/>
                </a:lnTo>
                <a:lnTo>
                  <a:pt x="1882140" y="548640"/>
                </a:lnTo>
                <a:lnTo>
                  <a:pt x="1927860" y="815340"/>
                </a:lnTo>
                <a:lnTo>
                  <a:pt x="1958340" y="1013460"/>
                </a:lnTo>
                <a:lnTo>
                  <a:pt x="1775460" y="2057400"/>
                </a:lnTo>
                <a:lnTo>
                  <a:pt x="1798320" y="2171700"/>
                </a:lnTo>
                <a:lnTo>
                  <a:pt x="2156460" y="2110740"/>
                </a:lnTo>
                <a:lnTo>
                  <a:pt x="2491740" y="2026920"/>
                </a:lnTo>
                <a:lnTo>
                  <a:pt x="2819400" y="1958340"/>
                </a:lnTo>
                <a:lnTo>
                  <a:pt x="3215640" y="1874520"/>
                </a:lnTo>
                <a:lnTo>
                  <a:pt x="3497580" y="1821180"/>
                </a:lnTo>
                <a:lnTo>
                  <a:pt x="3901440" y="1767840"/>
                </a:lnTo>
                <a:lnTo>
                  <a:pt x="4457700" y="1828800"/>
                </a:lnTo>
                <a:lnTo>
                  <a:pt x="4450080" y="1996440"/>
                </a:lnTo>
                <a:lnTo>
                  <a:pt x="3947160" y="1965960"/>
                </a:lnTo>
                <a:lnTo>
                  <a:pt x="3649980" y="1965960"/>
                </a:lnTo>
                <a:lnTo>
                  <a:pt x="3398520" y="2019300"/>
                </a:lnTo>
                <a:lnTo>
                  <a:pt x="3002280" y="2103120"/>
                </a:lnTo>
                <a:lnTo>
                  <a:pt x="2773680" y="2156460"/>
                </a:lnTo>
                <a:lnTo>
                  <a:pt x="2209800" y="2293620"/>
                </a:lnTo>
                <a:lnTo>
                  <a:pt x="1706880" y="2392680"/>
                </a:lnTo>
                <a:lnTo>
                  <a:pt x="1348740" y="4427220"/>
                </a:lnTo>
                <a:lnTo>
                  <a:pt x="1181100" y="4427220"/>
                </a:lnTo>
                <a:lnTo>
                  <a:pt x="1295400" y="3680460"/>
                </a:lnTo>
                <a:lnTo>
                  <a:pt x="1379220" y="3345180"/>
                </a:lnTo>
                <a:lnTo>
                  <a:pt x="1409700" y="3032760"/>
                </a:lnTo>
                <a:lnTo>
                  <a:pt x="1501140" y="2743200"/>
                </a:lnTo>
                <a:lnTo>
                  <a:pt x="1562100" y="2438400"/>
                </a:lnTo>
                <a:lnTo>
                  <a:pt x="1150620" y="2491740"/>
                </a:lnTo>
                <a:lnTo>
                  <a:pt x="982980" y="2529840"/>
                </a:lnTo>
                <a:lnTo>
                  <a:pt x="609600" y="2575560"/>
                </a:lnTo>
                <a:lnTo>
                  <a:pt x="7620" y="2438400"/>
                </a:lnTo>
                <a:lnTo>
                  <a:pt x="0" y="2293620"/>
                </a:lnTo>
                <a:close/>
              </a:path>
            </a:pathLst>
          </a:custGeom>
          <a:blipFill>
            <a:blip r:embed="rId4"/>
            <a:stretch>
              <a:fillRect l="-77" t="-13" r="81" b="-4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49CCF80-5648-4913-CE72-B6CEB0BE517C}"/>
              </a:ext>
            </a:extLst>
          </p:cNvPr>
          <p:cNvSpPr/>
          <p:nvPr/>
        </p:nvSpPr>
        <p:spPr>
          <a:xfrm>
            <a:off x="182966" y="1209674"/>
            <a:ext cx="679450" cy="2009775"/>
          </a:xfrm>
          <a:custGeom>
            <a:avLst/>
            <a:gdLst>
              <a:gd name="connsiteX0" fmla="*/ 6350 w 679450"/>
              <a:gd name="connsiteY0" fmla="*/ 6350 h 2009775"/>
              <a:gd name="connsiteX1" fmla="*/ 63500 w 679450"/>
              <a:gd name="connsiteY1" fmla="*/ 0 h 2009775"/>
              <a:gd name="connsiteX2" fmla="*/ 76200 w 679450"/>
              <a:gd name="connsiteY2" fmla="*/ 57150 h 2009775"/>
              <a:gd name="connsiteX3" fmla="*/ 174625 w 679450"/>
              <a:gd name="connsiteY3" fmla="*/ 98425 h 2009775"/>
              <a:gd name="connsiteX4" fmla="*/ 241300 w 679450"/>
              <a:gd name="connsiteY4" fmla="*/ 222250 h 2009775"/>
              <a:gd name="connsiteX5" fmla="*/ 679450 w 679450"/>
              <a:gd name="connsiteY5" fmla="*/ 1343025 h 2009775"/>
              <a:gd name="connsiteX6" fmla="*/ 676275 w 679450"/>
              <a:gd name="connsiteY6" fmla="*/ 1616075 h 2009775"/>
              <a:gd name="connsiteX7" fmla="*/ 587375 w 679450"/>
              <a:gd name="connsiteY7" fmla="*/ 1774825 h 2009775"/>
              <a:gd name="connsiteX8" fmla="*/ 257175 w 679450"/>
              <a:gd name="connsiteY8" fmla="*/ 1924050 h 2009775"/>
              <a:gd name="connsiteX9" fmla="*/ 0 w 679450"/>
              <a:gd name="connsiteY9" fmla="*/ 2009775 h 2009775"/>
              <a:gd name="connsiteX10" fmla="*/ 6350 w 679450"/>
              <a:gd name="connsiteY10" fmla="*/ 6350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9450" h="2009775">
                <a:moveTo>
                  <a:pt x="6350" y="6350"/>
                </a:moveTo>
                <a:lnTo>
                  <a:pt x="63500" y="0"/>
                </a:lnTo>
                <a:lnTo>
                  <a:pt x="76200" y="57150"/>
                </a:lnTo>
                <a:lnTo>
                  <a:pt x="174625" y="98425"/>
                </a:lnTo>
                <a:lnTo>
                  <a:pt x="241300" y="222250"/>
                </a:lnTo>
                <a:lnTo>
                  <a:pt x="679450" y="1343025"/>
                </a:lnTo>
                <a:cubicBezTo>
                  <a:pt x="678392" y="1434042"/>
                  <a:pt x="677333" y="1525058"/>
                  <a:pt x="676275" y="1616075"/>
                </a:cubicBezTo>
                <a:lnTo>
                  <a:pt x="587375" y="1774825"/>
                </a:lnTo>
                <a:lnTo>
                  <a:pt x="257175" y="1924050"/>
                </a:lnTo>
                <a:lnTo>
                  <a:pt x="0" y="2009775"/>
                </a:lnTo>
                <a:cubicBezTo>
                  <a:pt x="1058" y="1338792"/>
                  <a:pt x="2117" y="667808"/>
                  <a:pt x="6350" y="6350"/>
                </a:cubicBezTo>
                <a:close/>
              </a:path>
            </a:pathLst>
          </a:custGeom>
          <a:blipFill>
            <a:blip r:embed="rId9"/>
            <a:stretch>
              <a:fillRect l="-77" t="-13" r="-554417" b="-1213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50118AC-7FEF-2F50-AABC-EFC36CE58F43}"/>
              </a:ext>
            </a:extLst>
          </p:cNvPr>
          <p:cNvSpPr/>
          <p:nvPr/>
        </p:nvSpPr>
        <p:spPr>
          <a:xfrm>
            <a:off x="509991" y="1212849"/>
            <a:ext cx="863600" cy="2432050"/>
          </a:xfrm>
          <a:custGeom>
            <a:avLst/>
            <a:gdLst>
              <a:gd name="connsiteX0" fmla="*/ 0 w 863600"/>
              <a:gd name="connsiteY0" fmla="*/ 165100 h 2432050"/>
              <a:gd name="connsiteX1" fmla="*/ 307975 w 863600"/>
              <a:gd name="connsiteY1" fmla="*/ 784225 h 2432050"/>
              <a:gd name="connsiteX2" fmla="*/ 511175 w 863600"/>
              <a:gd name="connsiteY2" fmla="*/ 711200 h 2432050"/>
              <a:gd name="connsiteX3" fmla="*/ 542925 w 863600"/>
              <a:gd name="connsiteY3" fmla="*/ 742950 h 2432050"/>
              <a:gd name="connsiteX4" fmla="*/ 590550 w 863600"/>
              <a:gd name="connsiteY4" fmla="*/ 1073150 h 2432050"/>
              <a:gd name="connsiteX5" fmla="*/ 349250 w 863600"/>
              <a:gd name="connsiteY5" fmla="*/ 2432050 h 2432050"/>
              <a:gd name="connsiteX6" fmla="*/ 460375 w 863600"/>
              <a:gd name="connsiteY6" fmla="*/ 2422525 h 2432050"/>
              <a:gd name="connsiteX7" fmla="*/ 863600 w 863600"/>
              <a:gd name="connsiteY7" fmla="*/ 0 h 2432050"/>
              <a:gd name="connsiteX8" fmla="*/ 800100 w 863600"/>
              <a:gd name="connsiteY8" fmla="*/ 0 h 2432050"/>
              <a:gd name="connsiteX9" fmla="*/ 695325 w 863600"/>
              <a:gd name="connsiteY9" fmla="*/ 688975 h 2432050"/>
              <a:gd name="connsiteX10" fmla="*/ 654050 w 863600"/>
              <a:gd name="connsiteY10" fmla="*/ 685800 h 2432050"/>
              <a:gd name="connsiteX11" fmla="*/ 415925 w 863600"/>
              <a:gd name="connsiteY11" fmla="*/ 301625 h 2432050"/>
              <a:gd name="connsiteX12" fmla="*/ 393700 w 863600"/>
              <a:gd name="connsiteY12" fmla="*/ 301625 h 2432050"/>
              <a:gd name="connsiteX13" fmla="*/ 203200 w 863600"/>
              <a:gd name="connsiteY13" fmla="*/ 15875 h 2432050"/>
              <a:gd name="connsiteX14" fmla="*/ 190500 w 863600"/>
              <a:gd name="connsiteY14" fmla="*/ 120650 h 2432050"/>
              <a:gd name="connsiteX15" fmla="*/ 0 w 863600"/>
              <a:gd name="connsiteY15" fmla="*/ 165100 h 243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63600" h="2432050">
                <a:moveTo>
                  <a:pt x="0" y="165100"/>
                </a:moveTo>
                <a:lnTo>
                  <a:pt x="307975" y="784225"/>
                </a:lnTo>
                <a:lnTo>
                  <a:pt x="511175" y="711200"/>
                </a:lnTo>
                <a:lnTo>
                  <a:pt x="542925" y="742950"/>
                </a:lnTo>
                <a:lnTo>
                  <a:pt x="590550" y="1073150"/>
                </a:lnTo>
                <a:lnTo>
                  <a:pt x="349250" y="2432050"/>
                </a:lnTo>
                <a:lnTo>
                  <a:pt x="460375" y="2422525"/>
                </a:lnTo>
                <a:lnTo>
                  <a:pt x="863600" y="0"/>
                </a:lnTo>
                <a:lnTo>
                  <a:pt x="800100" y="0"/>
                </a:lnTo>
                <a:lnTo>
                  <a:pt x="695325" y="688975"/>
                </a:lnTo>
                <a:lnTo>
                  <a:pt x="654050" y="685800"/>
                </a:lnTo>
                <a:lnTo>
                  <a:pt x="415925" y="301625"/>
                </a:lnTo>
                <a:lnTo>
                  <a:pt x="393700" y="301625"/>
                </a:lnTo>
                <a:lnTo>
                  <a:pt x="203200" y="15875"/>
                </a:lnTo>
                <a:lnTo>
                  <a:pt x="190500" y="120650"/>
                </a:lnTo>
                <a:lnTo>
                  <a:pt x="0" y="165100"/>
                </a:lnTo>
                <a:close/>
              </a:path>
            </a:pathLst>
          </a:custGeom>
          <a:blipFill>
            <a:blip r:embed="rId9"/>
            <a:stretch>
              <a:fillRect l="-38026" t="-14" r="-378781" b="-827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BD8075A-C17F-B217-3AB6-E78132CA3FBC}"/>
              </a:ext>
            </a:extLst>
          </p:cNvPr>
          <p:cNvSpPr/>
          <p:nvPr/>
        </p:nvSpPr>
        <p:spPr>
          <a:xfrm>
            <a:off x="1027516" y="2473324"/>
            <a:ext cx="679450" cy="952500"/>
          </a:xfrm>
          <a:custGeom>
            <a:avLst/>
            <a:gdLst>
              <a:gd name="connsiteX0" fmla="*/ 0 w 679450"/>
              <a:gd name="connsiteY0" fmla="*/ 952500 h 952500"/>
              <a:gd name="connsiteX1" fmla="*/ 247650 w 679450"/>
              <a:gd name="connsiteY1" fmla="*/ 901700 h 952500"/>
              <a:gd name="connsiteX2" fmla="*/ 527050 w 679450"/>
              <a:gd name="connsiteY2" fmla="*/ 558800 h 952500"/>
              <a:gd name="connsiteX3" fmla="*/ 679450 w 679450"/>
              <a:gd name="connsiteY3" fmla="*/ 60325 h 952500"/>
              <a:gd name="connsiteX4" fmla="*/ 149225 w 679450"/>
              <a:gd name="connsiteY4" fmla="*/ 0 h 952500"/>
              <a:gd name="connsiteX5" fmla="*/ 0 w 679450"/>
              <a:gd name="connsiteY5" fmla="*/ 9525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9450" h="952500">
                <a:moveTo>
                  <a:pt x="0" y="952500"/>
                </a:moveTo>
                <a:lnTo>
                  <a:pt x="247650" y="901700"/>
                </a:lnTo>
                <a:lnTo>
                  <a:pt x="527050" y="558800"/>
                </a:lnTo>
                <a:lnTo>
                  <a:pt x="679450" y="60325"/>
                </a:lnTo>
                <a:lnTo>
                  <a:pt x="149225" y="0"/>
                </a:lnTo>
                <a:lnTo>
                  <a:pt x="0" y="952500"/>
                </a:lnTo>
                <a:close/>
              </a:path>
            </a:pathLst>
          </a:custGeom>
          <a:blipFill>
            <a:blip r:embed="rId9"/>
            <a:stretch>
              <a:fillRect l="-124719" t="-132445" r="-431425" b="-23433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DC4880E-3CF1-AC53-78C7-7453D865F78B}"/>
              </a:ext>
            </a:extLst>
          </p:cNvPr>
          <p:cNvSpPr/>
          <p:nvPr/>
        </p:nvSpPr>
        <p:spPr>
          <a:xfrm>
            <a:off x="1997478" y="1214437"/>
            <a:ext cx="2638425" cy="1847850"/>
          </a:xfrm>
          <a:custGeom>
            <a:avLst/>
            <a:gdLst>
              <a:gd name="connsiteX0" fmla="*/ 38100 w 2638425"/>
              <a:gd name="connsiteY0" fmla="*/ 9525 h 1847850"/>
              <a:gd name="connsiteX1" fmla="*/ 0 w 2638425"/>
              <a:gd name="connsiteY1" fmla="*/ 52387 h 1847850"/>
              <a:gd name="connsiteX2" fmla="*/ 2395538 w 2638425"/>
              <a:gd name="connsiteY2" fmla="*/ 85725 h 1847850"/>
              <a:gd name="connsiteX3" fmla="*/ 2428875 w 2638425"/>
              <a:gd name="connsiteY3" fmla="*/ 638175 h 1847850"/>
              <a:gd name="connsiteX4" fmla="*/ 2462213 w 2638425"/>
              <a:gd name="connsiteY4" fmla="*/ 719137 h 1847850"/>
              <a:gd name="connsiteX5" fmla="*/ 2424113 w 2638425"/>
              <a:gd name="connsiteY5" fmla="*/ 919162 h 1847850"/>
              <a:gd name="connsiteX6" fmla="*/ 2466975 w 2638425"/>
              <a:gd name="connsiteY6" fmla="*/ 1847850 h 1847850"/>
              <a:gd name="connsiteX7" fmla="*/ 2543175 w 2638425"/>
              <a:gd name="connsiteY7" fmla="*/ 1843087 h 1847850"/>
              <a:gd name="connsiteX8" fmla="*/ 2557463 w 2638425"/>
              <a:gd name="connsiteY8" fmla="*/ 866775 h 1847850"/>
              <a:gd name="connsiteX9" fmla="*/ 2638425 w 2638425"/>
              <a:gd name="connsiteY9" fmla="*/ 866775 h 1847850"/>
              <a:gd name="connsiteX10" fmla="*/ 2633663 w 2638425"/>
              <a:gd name="connsiteY10" fmla="*/ 0 h 1847850"/>
              <a:gd name="connsiteX11" fmla="*/ 38100 w 2638425"/>
              <a:gd name="connsiteY11" fmla="*/ 9525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38425" h="1847850">
                <a:moveTo>
                  <a:pt x="38100" y="9525"/>
                </a:moveTo>
                <a:lnTo>
                  <a:pt x="0" y="52387"/>
                </a:lnTo>
                <a:lnTo>
                  <a:pt x="2395538" y="85725"/>
                </a:lnTo>
                <a:lnTo>
                  <a:pt x="2428875" y="638175"/>
                </a:lnTo>
                <a:lnTo>
                  <a:pt x="2462213" y="719137"/>
                </a:lnTo>
                <a:lnTo>
                  <a:pt x="2424113" y="919162"/>
                </a:lnTo>
                <a:lnTo>
                  <a:pt x="2466975" y="1847850"/>
                </a:lnTo>
                <a:lnTo>
                  <a:pt x="2543175" y="1843087"/>
                </a:lnTo>
                <a:lnTo>
                  <a:pt x="2557463" y="866775"/>
                </a:lnTo>
                <a:lnTo>
                  <a:pt x="2638425" y="866775"/>
                </a:lnTo>
                <a:cubicBezTo>
                  <a:pt x="2636838" y="577850"/>
                  <a:pt x="2635250" y="288925"/>
                  <a:pt x="2633663" y="0"/>
                </a:cubicBezTo>
                <a:lnTo>
                  <a:pt x="38100" y="9525"/>
                </a:lnTo>
                <a:close/>
              </a:path>
            </a:pathLst>
          </a:custGeom>
          <a:blipFill>
            <a:blip r:embed="rId9"/>
            <a:stretch>
              <a:fillRect l="-68885" t="-50" r="-91" b="-1404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BE9228E-0A5B-6FB1-A940-5A2F4C85757C}"/>
              </a:ext>
            </a:extLst>
          </p:cNvPr>
          <p:cNvSpPr/>
          <p:nvPr/>
        </p:nvSpPr>
        <p:spPr>
          <a:xfrm>
            <a:off x="3359553" y="3176587"/>
            <a:ext cx="742950" cy="2495550"/>
          </a:xfrm>
          <a:custGeom>
            <a:avLst/>
            <a:gdLst>
              <a:gd name="connsiteX0" fmla="*/ 233363 w 742950"/>
              <a:gd name="connsiteY0" fmla="*/ 52387 h 2495550"/>
              <a:gd name="connsiteX1" fmla="*/ 504825 w 742950"/>
              <a:gd name="connsiteY1" fmla="*/ 4762 h 2495550"/>
              <a:gd name="connsiteX2" fmla="*/ 728663 w 742950"/>
              <a:gd name="connsiteY2" fmla="*/ 0 h 2495550"/>
              <a:gd name="connsiteX3" fmla="*/ 742950 w 742950"/>
              <a:gd name="connsiteY3" fmla="*/ 42862 h 2495550"/>
              <a:gd name="connsiteX4" fmla="*/ 628650 w 742950"/>
              <a:gd name="connsiteY4" fmla="*/ 104775 h 2495550"/>
              <a:gd name="connsiteX5" fmla="*/ 514350 w 742950"/>
              <a:gd name="connsiteY5" fmla="*/ 400050 h 2495550"/>
              <a:gd name="connsiteX6" fmla="*/ 404813 w 742950"/>
              <a:gd name="connsiteY6" fmla="*/ 776287 h 2495550"/>
              <a:gd name="connsiteX7" fmla="*/ 314325 w 742950"/>
              <a:gd name="connsiteY7" fmla="*/ 1128712 h 2495550"/>
              <a:gd name="connsiteX8" fmla="*/ 290513 w 742950"/>
              <a:gd name="connsiteY8" fmla="*/ 1271587 h 2495550"/>
              <a:gd name="connsiteX9" fmla="*/ 209550 w 742950"/>
              <a:gd name="connsiteY9" fmla="*/ 1471612 h 2495550"/>
              <a:gd name="connsiteX10" fmla="*/ 166688 w 742950"/>
              <a:gd name="connsiteY10" fmla="*/ 1771650 h 2495550"/>
              <a:gd name="connsiteX11" fmla="*/ 133350 w 742950"/>
              <a:gd name="connsiteY11" fmla="*/ 2300287 h 2495550"/>
              <a:gd name="connsiteX12" fmla="*/ 138113 w 742950"/>
              <a:gd name="connsiteY12" fmla="*/ 2486025 h 2495550"/>
              <a:gd name="connsiteX13" fmla="*/ 0 w 742950"/>
              <a:gd name="connsiteY13" fmla="*/ 2495550 h 2495550"/>
              <a:gd name="connsiteX14" fmla="*/ 90488 w 742950"/>
              <a:gd name="connsiteY14" fmla="*/ 1652587 h 2495550"/>
              <a:gd name="connsiteX15" fmla="*/ 176213 w 742950"/>
              <a:gd name="connsiteY15" fmla="*/ 1252537 h 2495550"/>
              <a:gd name="connsiteX16" fmla="*/ 223838 w 742950"/>
              <a:gd name="connsiteY16" fmla="*/ 1195387 h 2495550"/>
              <a:gd name="connsiteX17" fmla="*/ 347663 w 742950"/>
              <a:gd name="connsiteY17" fmla="*/ 266700 h 2495550"/>
              <a:gd name="connsiteX18" fmla="*/ 233363 w 742950"/>
              <a:gd name="connsiteY18" fmla="*/ 52387 h 249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42950" h="2495550">
                <a:moveTo>
                  <a:pt x="233363" y="52387"/>
                </a:moveTo>
                <a:lnTo>
                  <a:pt x="504825" y="4762"/>
                </a:lnTo>
                <a:lnTo>
                  <a:pt x="728663" y="0"/>
                </a:lnTo>
                <a:lnTo>
                  <a:pt x="742950" y="42862"/>
                </a:lnTo>
                <a:lnTo>
                  <a:pt x="628650" y="104775"/>
                </a:lnTo>
                <a:lnTo>
                  <a:pt x="514350" y="400050"/>
                </a:lnTo>
                <a:lnTo>
                  <a:pt x="404813" y="776287"/>
                </a:lnTo>
                <a:lnTo>
                  <a:pt x="314325" y="1128712"/>
                </a:lnTo>
                <a:lnTo>
                  <a:pt x="290513" y="1271587"/>
                </a:lnTo>
                <a:lnTo>
                  <a:pt x="209550" y="1471612"/>
                </a:lnTo>
                <a:lnTo>
                  <a:pt x="166688" y="1771650"/>
                </a:lnTo>
                <a:lnTo>
                  <a:pt x="133350" y="2300287"/>
                </a:lnTo>
                <a:lnTo>
                  <a:pt x="138113" y="2486025"/>
                </a:lnTo>
                <a:lnTo>
                  <a:pt x="0" y="2495550"/>
                </a:lnTo>
                <a:lnTo>
                  <a:pt x="90488" y="1652587"/>
                </a:lnTo>
                <a:lnTo>
                  <a:pt x="176213" y="1252537"/>
                </a:lnTo>
                <a:lnTo>
                  <a:pt x="223838" y="1195387"/>
                </a:lnTo>
                <a:lnTo>
                  <a:pt x="347663" y="266700"/>
                </a:lnTo>
                <a:lnTo>
                  <a:pt x="233363" y="52387"/>
                </a:lnTo>
                <a:close/>
              </a:path>
            </a:pathLst>
          </a:custGeom>
          <a:blipFill>
            <a:blip r:embed="rId9"/>
            <a:stretch>
              <a:fillRect l="-427749" t="-78817" r="-72115" b="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C91883A-1B7E-0489-D52B-A12400CC4515}"/>
              </a:ext>
            </a:extLst>
          </p:cNvPr>
          <p:cNvSpPr/>
          <p:nvPr/>
        </p:nvSpPr>
        <p:spPr>
          <a:xfrm>
            <a:off x="3611966" y="4410074"/>
            <a:ext cx="1023937" cy="414338"/>
          </a:xfrm>
          <a:custGeom>
            <a:avLst/>
            <a:gdLst>
              <a:gd name="connsiteX0" fmla="*/ 104775 w 1023937"/>
              <a:gd name="connsiteY0" fmla="*/ 0 h 414338"/>
              <a:gd name="connsiteX1" fmla="*/ 0 w 1023937"/>
              <a:gd name="connsiteY1" fmla="*/ 328613 h 414338"/>
              <a:gd name="connsiteX2" fmla="*/ 681037 w 1023937"/>
              <a:gd name="connsiteY2" fmla="*/ 266700 h 414338"/>
              <a:gd name="connsiteX3" fmla="*/ 757237 w 1023937"/>
              <a:gd name="connsiteY3" fmla="*/ 390525 h 414338"/>
              <a:gd name="connsiteX4" fmla="*/ 957262 w 1023937"/>
              <a:gd name="connsiteY4" fmla="*/ 361950 h 414338"/>
              <a:gd name="connsiteX5" fmla="*/ 942975 w 1023937"/>
              <a:gd name="connsiteY5" fmla="*/ 404813 h 414338"/>
              <a:gd name="connsiteX6" fmla="*/ 1023937 w 1023937"/>
              <a:gd name="connsiteY6" fmla="*/ 414338 h 414338"/>
              <a:gd name="connsiteX7" fmla="*/ 1023937 w 1023937"/>
              <a:gd name="connsiteY7" fmla="*/ 138113 h 414338"/>
              <a:gd name="connsiteX8" fmla="*/ 142875 w 1023937"/>
              <a:gd name="connsiteY8" fmla="*/ 233363 h 414338"/>
              <a:gd name="connsiteX9" fmla="*/ 104775 w 1023937"/>
              <a:gd name="connsiteY9" fmla="*/ 0 h 41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3937" h="414338">
                <a:moveTo>
                  <a:pt x="104775" y="0"/>
                </a:moveTo>
                <a:lnTo>
                  <a:pt x="0" y="328613"/>
                </a:lnTo>
                <a:lnTo>
                  <a:pt x="681037" y="266700"/>
                </a:lnTo>
                <a:lnTo>
                  <a:pt x="757237" y="390525"/>
                </a:lnTo>
                <a:lnTo>
                  <a:pt x="957262" y="361950"/>
                </a:lnTo>
                <a:lnTo>
                  <a:pt x="942975" y="404813"/>
                </a:lnTo>
                <a:lnTo>
                  <a:pt x="1023937" y="414338"/>
                </a:lnTo>
                <a:lnTo>
                  <a:pt x="1023937" y="138113"/>
                </a:lnTo>
                <a:lnTo>
                  <a:pt x="142875" y="233363"/>
                </a:lnTo>
                <a:lnTo>
                  <a:pt x="104775" y="0"/>
                </a:lnTo>
                <a:close/>
              </a:path>
            </a:pathLst>
          </a:custGeom>
          <a:blipFill>
            <a:blip r:embed="rId9"/>
            <a:stretch>
              <a:fillRect l="-335019" t="-772412" r="-719" b="-2040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5C6A393-3D0C-0FBE-2FB2-3E9C806447CA}"/>
              </a:ext>
            </a:extLst>
          </p:cNvPr>
          <p:cNvSpPr/>
          <p:nvPr/>
        </p:nvSpPr>
        <p:spPr>
          <a:xfrm>
            <a:off x="4450166" y="4910137"/>
            <a:ext cx="190500" cy="400050"/>
          </a:xfrm>
          <a:custGeom>
            <a:avLst/>
            <a:gdLst>
              <a:gd name="connsiteX0" fmla="*/ 176212 w 190500"/>
              <a:gd name="connsiteY0" fmla="*/ 0 h 400050"/>
              <a:gd name="connsiteX1" fmla="*/ 0 w 190500"/>
              <a:gd name="connsiteY1" fmla="*/ 14287 h 400050"/>
              <a:gd name="connsiteX2" fmla="*/ 42862 w 190500"/>
              <a:gd name="connsiteY2" fmla="*/ 52387 h 400050"/>
              <a:gd name="connsiteX3" fmla="*/ 190500 w 190500"/>
              <a:gd name="connsiteY3" fmla="*/ 400050 h 400050"/>
              <a:gd name="connsiteX4" fmla="*/ 176212 w 190500"/>
              <a:gd name="connsiteY4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400050">
                <a:moveTo>
                  <a:pt x="176212" y="0"/>
                </a:moveTo>
                <a:lnTo>
                  <a:pt x="0" y="14287"/>
                </a:lnTo>
                <a:lnTo>
                  <a:pt x="42862" y="52387"/>
                </a:lnTo>
                <a:lnTo>
                  <a:pt x="190500" y="400050"/>
                </a:lnTo>
                <a:lnTo>
                  <a:pt x="176212" y="0"/>
                </a:lnTo>
                <a:close/>
              </a:path>
            </a:pathLst>
          </a:custGeom>
          <a:blipFill>
            <a:blip r:embed="rId9"/>
            <a:stretch>
              <a:fillRect l="-2241497" t="-925004" r="-717" b="-869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C2EAB3D-658E-3AF4-1BAA-869CBE38434A}"/>
              </a:ext>
            </a:extLst>
          </p:cNvPr>
          <p:cNvSpPr/>
          <p:nvPr/>
        </p:nvSpPr>
        <p:spPr>
          <a:xfrm>
            <a:off x="3711978" y="5162549"/>
            <a:ext cx="733425" cy="495300"/>
          </a:xfrm>
          <a:custGeom>
            <a:avLst/>
            <a:gdLst>
              <a:gd name="connsiteX0" fmla="*/ 42863 w 733425"/>
              <a:gd name="connsiteY0" fmla="*/ 0 h 495300"/>
              <a:gd name="connsiteX1" fmla="*/ 257175 w 733425"/>
              <a:gd name="connsiteY1" fmla="*/ 138113 h 495300"/>
              <a:gd name="connsiteX2" fmla="*/ 238125 w 733425"/>
              <a:gd name="connsiteY2" fmla="*/ 295275 h 495300"/>
              <a:gd name="connsiteX3" fmla="*/ 385763 w 733425"/>
              <a:gd name="connsiteY3" fmla="*/ 295275 h 495300"/>
              <a:gd name="connsiteX4" fmla="*/ 414338 w 733425"/>
              <a:gd name="connsiteY4" fmla="*/ 242888 h 495300"/>
              <a:gd name="connsiteX5" fmla="*/ 504825 w 733425"/>
              <a:gd name="connsiteY5" fmla="*/ 247650 h 495300"/>
              <a:gd name="connsiteX6" fmla="*/ 709613 w 733425"/>
              <a:gd name="connsiteY6" fmla="*/ 333375 h 495300"/>
              <a:gd name="connsiteX7" fmla="*/ 685800 w 733425"/>
              <a:gd name="connsiteY7" fmla="*/ 447675 h 495300"/>
              <a:gd name="connsiteX8" fmla="*/ 733425 w 733425"/>
              <a:gd name="connsiteY8" fmla="*/ 495300 h 495300"/>
              <a:gd name="connsiteX9" fmla="*/ 0 w 733425"/>
              <a:gd name="connsiteY9" fmla="*/ 495300 h 495300"/>
              <a:gd name="connsiteX10" fmla="*/ 42863 w 733425"/>
              <a:gd name="connsiteY10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3425" h="495300">
                <a:moveTo>
                  <a:pt x="42863" y="0"/>
                </a:moveTo>
                <a:lnTo>
                  <a:pt x="257175" y="138113"/>
                </a:lnTo>
                <a:lnTo>
                  <a:pt x="238125" y="295275"/>
                </a:lnTo>
                <a:lnTo>
                  <a:pt x="385763" y="295275"/>
                </a:lnTo>
                <a:lnTo>
                  <a:pt x="414338" y="242888"/>
                </a:lnTo>
                <a:lnTo>
                  <a:pt x="504825" y="247650"/>
                </a:lnTo>
                <a:lnTo>
                  <a:pt x="709613" y="333375"/>
                </a:lnTo>
                <a:lnTo>
                  <a:pt x="685800" y="447675"/>
                </a:lnTo>
                <a:lnTo>
                  <a:pt x="733425" y="495300"/>
                </a:lnTo>
                <a:lnTo>
                  <a:pt x="0" y="495300"/>
                </a:lnTo>
                <a:lnTo>
                  <a:pt x="42863" y="0"/>
                </a:lnTo>
                <a:close/>
              </a:path>
            </a:pathLst>
          </a:custGeom>
          <a:blipFill>
            <a:blip r:embed="rId9"/>
            <a:stretch>
              <a:fillRect l="-481356" t="-797596" r="-28095" b="-5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EFC8BE7-C3A2-ACF5-5F4A-8E58887B1A95}"/>
              </a:ext>
            </a:extLst>
          </p:cNvPr>
          <p:cNvSpPr/>
          <p:nvPr/>
        </p:nvSpPr>
        <p:spPr>
          <a:xfrm>
            <a:off x="4462072" y="5493543"/>
            <a:ext cx="176213" cy="176212"/>
          </a:xfrm>
          <a:custGeom>
            <a:avLst/>
            <a:gdLst>
              <a:gd name="connsiteX0" fmla="*/ 0 w 176213"/>
              <a:gd name="connsiteY0" fmla="*/ 9525 h 176212"/>
              <a:gd name="connsiteX1" fmla="*/ 69056 w 176213"/>
              <a:gd name="connsiteY1" fmla="*/ 0 h 176212"/>
              <a:gd name="connsiteX2" fmla="*/ 95250 w 176213"/>
              <a:gd name="connsiteY2" fmla="*/ 28575 h 176212"/>
              <a:gd name="connsiteX3" fmla="*/ 176213 w 176213"/>
              <a:gd name="connsiteY3" fmla="*/ 30956 h 176212"/>
              <a:gd name="connsiteX4" fmla="*/ 176213 w 176213"/>
              <a:gd name="connsiteY4" fmla="*/ 176212 h 176212"/>
              <a:gd name="connsiteX5" fmla="*/ 104775 w 176213"/>
              <a:gd name="connsiteY5" fmla="*/ 166687 h 176212"/>
              <a:gd name="connsiteX6" fmla="*/ 69056 w 176213"/>
              <a:gd name="connsiteY6" fmla="*/ 121444 h 176212"/>
              <a:gd name="connsiteX7" fmla="*/ 88106 w 176213"/>
              <a:gd name="connsiteY7" fmla="*/ 57150 h 176212"/>
              <a:gd name="connsiteX8" fmla="*/ 0 w 176213"/>
              <a:gd name="connsiteY8" fmla="*/ 9525 h 17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213" h="176212">
                <a:moveTo>
                  <a:pt x="0" y="9525"/>
                </a:moveTo>
                <a:lnTo>
                  <a:pt x="69056" y="0"/>
                </a:lnTo>
                <a:lnTo>
                  <a:pt x="95250" y="28575"/>
                </a:lnTo>
                <a:lnTo>
                  <a:pt x="176213" y="30956"/>
                </a:lnTo>
                <a:lnTo>
                  <a:pt x="176213" y="176212"/>
                </a:lnTo>
                <a:lnTo>
                  <a:pt x="104775" y="166687"/>
                </a:lnTo>
                <a:lnTo>
                  <a:pt x="69056" y="121444"/>
                </a:lnTo>
                <a:lnTo>
                  <a:pt x="88106" y="57150"/>
                </a:lnTo>
                <a:lnTo>
                  <a:pt x="0" y="9525"/>
                </a:lnTo>
                <a:close/>
              </a:path>
            </a:pathLst>
          </a:custGeom>
          <a:blipFill>
            <a:blip r:embed="rId9"/>
            <a:stretch>
              <a:fillRect l="-2425965" t="-2431088" r="-3637" b="-5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FEEB927-A539-25D6-AF36-C7B216D46E52}"/>
              </a:ext>
            </a:extLst>
          </p:cNvPr>
          <p:cNvSpPr/>
          <p:nvPr/>
        </p:nvSpPr>
        <p:spPr>
          <a:xfrm>
            <a:off x="3703398" y="3357561"/>
            <a:ext cx="938212" cy="938213"/>
          </a:xfrm>
          <a:custGeom>
            <a:avLst/>
            <a:gdLst>
              <a:gd name="connsiteX0" fmla="*/ 397669 w 938212"/>
              <a:gd name="connsiteY0" fmla="*/ 533400 h 938213"/>
              <a:gd name="connsiteX1" fmla="*/ 261937 w 938212"/>
              <a:gd name="connsiteY1" fmla="*/ 535781 h 938213"/>
              <a:gd name="connsiteX2" fmla="*/ 221456 w 938212"/>
              <a:gd name="connsiteY2" fmla="*/ 735806 h 938213"/>
              <a:gd name="connsiteX3" fmla="*/ 247650 w 938212"/>
              <a:gd name="connsiteY3" fmla="*/ 764381 h 938213"/>
              <a:gd name="connsiteX4" fmla="*/ 373856 w 938212"/>
              <a:gd name="connsiteY4" fmla="*/ 764381 h 938213"/>
              <a:gd name="connsiteX5" fmla="*/ 409575 w 938212"/>
              <a:gd name="connsiteY5" fmla="*/ 0 h 938213"/>
              <a:gd name="connsiteX6" fmla="*/ 509587 w 938212"/>
              <a:gd name="connsiteY6" fmla="*/ 0 h 938213"/>
              <a:gd name="connsiteX7" fmla="*/ 590550 w 938212"/>
              <a:gd name="connsiteY7" fmla="*/ 781050 h 938213"/>
              <a:gd name="connsiteX8" fmla="*/ 938212 w 938212"/>
              <a:gd name="connsiteY8" fmla="*/ 723900 h 938213"/>
              <a:gd name="connsiteX9" fmla="*/ 933450 w 938212"/>
              <a:gd name="connsiteY9" fmla="*/ 828675 h 938213"/>
              <a:gd name="connsiteX10" fmla="*/ 0 w 938212"/>
              <a:gd name="connsiteY10" fmla="*/ 938213 h 938213"/>
              <a:gd name="connsiteX11" fmla="*/ 33337 w 938212"/>
              <a:gd name="connsiteY11" fmla="*/ 738188 h 938213"/>
              <a:gd name="connsiteX12" fmla="*/ 166687 w 938212"/>
              <a:gd name="connsiteY12" fmla="*/ 690563 h 938213"/>
              <a:gd name="connsiteX13" fmla="*/ 209550 w 938212"/>
              <a:gd name="connsiteY13" fmla="*/ 509588 h 938213"/>
              <a:gd name="connsiteX14" fmla="*/ 200025 w 938212"/>
              <a:gd name="connsiteY14" fmla="*/ 433388 h 938213"/>
              <a:gd name="connsiteX15" fmla="*/ 395287 w 938212"/>
              <a:gd name="connsiteY15" fmla="*/ 438150 h 93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8212" h="938213">
                <a:moveTo>
                  <a:pt x="397669" y="533400"/>
                </a:moveTo>
                <a:lnTo>
                  <a:pt x="261937" y="535781"/>
                </a:lnTo>
                <a:lnTo>
                  <a:pt x="221456" y="735806"/>
                </a:lnTo>
                <a:lnTo>
                  <a:pt x="247650" y="764381"/>
                </a:lnTo>
                <a:lnTo>
                  <a:pt x="373856" y="764381"/>
                </a:lnTo>
                <a:close/>
                <a:moveTo>
                  <a:pt x="409575" y="0"/>
                </a:moveTo>
                <a:lnTo>
                  <a:pt x="509587" y="0"/>
                </a:lnTo>
                <a:lnTo>
                  <a:pt x="590550" y="781050"/>
                </a:lnTo>
                <a:lnTo>
                  <a:pt x="938212" y="723900"/>
                </a:lnTo>
                <a:lnTo>
                  <a:pt x="933450" y="828675"/>
                </a:lnTo>
                <a:lnTo>
                  <a:pt x="0" y="938213"/>
                </a:lnTo>
                <a:lnTo>
                  <a:pt x="33337" y="738188"/>
                </a:lnTo>
                <a:lnTo>
                  <a:pt x="166687" y="690563"/>
                </a:lnTo>
                <a:lnTo>
                  <a:pt x="209550" y="509588"/>
                </a:lnTo>
                <a:lnTo>
                  <a:pt x="200025" y="433388"/>
                </a:lnTo>
                <a:lnTo>
                  <a:pt x="395287" y="438150"/>
                </a:lnTo>
                <a:close/>
              </a:path>
            </a:pathLst>
          </a:custGeom>
          <a:blipFill>
            <a:blip r:embed="rId9"/>
            <a:stretch>
              <a:fillRect l="-375029" t="-228462" r="1031" b="-1451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CDB206F-4177-8769-4752-49FE16E2F6F5}"/>
              </a:ext>
            </a:extLst>
          </p:cNvPr>
          <p:cNvSpPr/>
          <p:nvPr/>
        </p:nvSpPr>
        <p:spPr>
          <a:xfrm>
            <a:off x="4974784" y="4175303"/>
            <a:ext cx="2228850" cy="409575"/>
          </a:xfrm>
          <a:prstGeom prst="roundRect">
            <a:avLst/>
          </a:prstGeom>
          <a:solidFill>
            <a:srgbClr val="ACA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Bare or Open Lands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8000E8E-44BB-CF4F-327D-6B97121DBABD}"/>
              </a:ext>
            </a:extLst>
          </p:cNvPr>
          <p:cNvSpPr/>
          <p:nvPr/>
        </p:nvSpPr>
        <p:spPr>
          <a:xfrm>
            <a:off x="10736262" y="3175967"/>
            <a:ext cx="1243013" cy="2519363"/>
          </a:xfrm>
          <a:custGeom>
            <a:avLst/>
            <a:gdLst>
              <a:gd name="connsiteX0" fmla="*/ 461963 w 1243013"/>
              <a:gd name="connsiteY0" fmla="*/ 0 h 2519363"/>
              <a:gd name="connsiteX1" fmla="*/ 752475 w 1243013"/>
              <a:gd name="connsiteY1" fmla="*/ 9525 h 2519363"/>
              <a:gd name="connsiteX2" fmla="*/ 923925 w 1243013"/>
              <a:gd name="connsiteY2" fmla="*/ 52388 h 2519363"/>
              <a:gd name="connsiteX3" fmla="*/ 1104900 w 1243013"/>
              <a:gd name="connsiteY3" fmla="*/ 57150 h 2519363"/>
              <a:gd name="connsiteX4" fmla="*/ 1243013 w 1243013"/>
              <a:gd name="connsiteY4" fmla="*/ 57150 h 2519363"/>
              <a:gd name="connsiteX5" fmla="*/ 1243013 w 1243013"/>
              <a:gd name="connsiteY5" fmla="*/ 557213 h 2519363"/>
              <a:gd name="connsiteX6" fmla="*/ 1152525 w 1243013"/>
              <a:gd name="connsiteY6" fmla="*/ 561975 h 2519363"/>
              <a:gd name="connsiteX7" fmla="*/ 1143000 w 1243013"/>
              <a:gd name="connsiteY7" fmla="*/ 519113 h 2519363"/>
              <a:gd name="connsiteX8" fmla="*/ 1171575 w 1243013"/>
              <a:gd name="connsiteY8" fmla="*/ 438150 h 2519363"/>
              <a:gd name="connsiteX9" fmla="*/ 1185863 w 1243013"/>
              <a:gd name="connsiteY9" fmla="*/ 395288 h 2519363"/>
              <a:gd name="connsiteX10" fmla="*/ 1185863 w 1243013"/>
              <a:gd name="connsiteY10" fmla="*/ 271463 h 2519363"/>
              <a:gd name="connsiteX11" fmla="*/ 1162050 w 1243013"/>
              <a:gd name="connsiteY11" fmla="*/ 190500 h 2519363"/>
              <a:gd name="connsiteX12" fmla="*/ 1138238 w 1243013"/>
              <a:gd name="connsiteY12" fmla="*/ 152400 h 2519363"/>
              <a:gd name="connsiteX13" fmla="*/ 1014413 w 1243013"/>
              <a:gd name="connsiteY13" fmla="*/ 157163 h 2519363"/>
              <a:gd name="connsiteX14" fmla="*/ 971550 w 1243013"/>
              <a:gd name="connsiteY14" fmla="*/ 166688 h 2519363"/>
              <a:gd name="connsiteX15" fmla="*/ 814388 w 1243013"/>
              <a:gd name="connsiteY15" fmla="*/ 185738 h 2519363"/>
              <a:gd name="connsiteX16" fmla="*/ 919163 w 1243013"/>
              <a:gd name="connsiteY16" fmla="*/ 1000125 h 2519363"/>
              <a:gd name="connsiteX17" fmla="*/ 904875 w 1243013"/>
              <a:gd name="connsiteY17" fmla="*/ 1038225 h 2519363"/>
              <a:gd name="connsiteX18" fmla="*/ 866775 w 1243013"/>
              <a:gd name="connsiteY18" fmla="*/ 1052513 h 2519363"/>
              <a:gd name="connsiteX19" fmla="*/ 352425 w 1243013"/>
              <a:gd name="connsiteY19" fmla="*/ 1095375 h 2519363"/>
              <a:gd name="connsiteX20" fmla="*/ 209550 w 1243013"/>
              <a:gd name="connsiteY20" fmla="*/ 1685925 h 2519363"/>
              <a:gd name="connsiteX21" fmla="*/ 166688 w 1243013"/>
              <a:gd name="connsiteY21" fmla="*/ 1781175 h 2519363"/>
              <a:gd name="connsiteX22" fmla="*/ 147638 w 1243013"/>
              <a:gd name="connsiteY22" fmla="*/ 2124075 h 2519363"/>
              <a:gd name="connsiteX23" fmla="*/ 95250 w 1243013"/>
              <a:gd name="connsiteY23" fmla="*/ 2376488 h 2519363"/>
              <a:gd name="connsiteX24" fmla="*/ 123825 w 1243013"/>
              <a:gd name="connsiteY24" fmla="*/ 2452688 h 2519363"/>
              <a:gd name="connsiteX25" fmla="*/ 300038 w 1243013"/>
              <a:gd name="connsiteY25" fmla="*/ 2443163 h 2519363"/>
              <a:gd name="connsiteX26" fmla="*/ 338138 w 1243013"/>
              <a:gd name="connsiteY26" fmla="*/ 2300288 h 2519363"/>
              <a:gd name="connsiteX27" fmla="*/ 338138 w 1243013"/>
              <a:gd name="connsiteY27" fmla="*/ 2138363 h 2519363"/>
              <a:gd name="connsiteX28" fmla="*/ 319088 w 1243013"/>
              <a:gd name="connsiteY28" fmla="*/ 1990725 h 2519363"/>
              <a:gd name="connsiteX29" fmla="*/ 414338 w 1243013"/>
              <a:gd name="connsiteY29" fmla="*/ 1966913 h 2519363"/>
              <a:gd name="connsiteX30" fmla="*/ 514350 w 1243013"/>
              <a:gd name="connsiteY30" fmla="*/ 2128838 h 2519363"/>
              <a:gd name="connsiteX31" fmla="*/ 576263 w 1243013"/>
              <a:gd name="connsiteY31" fmla="*/ 2128838 h 2519363"/>
              <a:gd name="connsiteX32" fmla="*/ 585788 w 1243013"/>
              <a:gd name="connsiteY32" fmla="*/ 2214563 h 2519363"/>
              <a:gd name="connsiteX33" fmla="*/ 666750 w 1243013"/>
              <a:gd name="connsiteY33" fmla="*/ 2295525 h 2519363"/>
              <a:gd name="connsiteX34" fmla="*/ 800100 w 1243013"/>
              <a:gd name="connsiteY34" fmla="*/ 2243138 h 2519363"/>
              <a:gd name="connsiteX35" fmla="*/ 866775 w 1243013"/>
              <a:gd name="connsiteY35" fmla="*/ 2233613 h 2519363"/>
              <a:gd name="connsiteX36" fmla="*/ 928688 w 1243013"/>
              <a:gd name="connsiteY36" fmla="*/ 2224088 h 2519363"/>
              <a:gd name="connsiteX37" fmla="*/ 1009650 w 1243013"/>
              <a:gd name="connsiteY37" fmla="*/ 2309813 h 2519363"/>
              <a:gd name="connsiteX38" fmla="*/ 1042988 w 1243013"/>
              <a:gd name="connsiteY38" fmla="*/ 2395538 h 2519363"/>
              <a:gd name="connsiteX39" fmla="*/ 995363 w 1243013"/>
              <a:gd name="connsiteY39" fmla="*/ 2519363 h 2519363"/>
              <a:gd name="connsiteX40" fmla="*/ 0 w 1243013"/>
              <a:gd name="connsiteY40" fmla="*/ 2514600 h 2519363"/>
              <a:gd name="connsiteX41" fmla="*/ 61913 w 1243013"/>
              <a:gd name="connsiteY41" fmla="*/ 2305050 h 2519363"/>
              <a:gd name="connsiteX42" fmla="*/ 61913 w 1243013"/>
              <a:gd name="connsiteY42" fmla="*/ 2119313 h 2519363"/>
              <a:gd name="connsiteX43" fmla="*/ 80963 w 1243013"/>
              <a:gd name="connsiteY43" fmla="*/ 1881188 h 2519363"/>
              <a:gd name="connsiteX44" fmla="*/ 147638 w 1243013"/>
              <a:gd name="connsiteY44" fmla="*/ 1609725 h 2519363"/>
              <a:gd name="connsiteX45" fmla="*/ 290513 w 1243013"/>
              <a:gd name="connsiteY45" fmla="*/ 1100138 h 2519363"/>
              <a:gd name="connsiteX46" fmla="*/ 357188 w 1243013"/>
              <a:gd name="connsiteY46" fmla="*/ 809625 h 2519363"/>
              <a:gd name="connsiteX47" fmla="*/ 352425 w 1243013"/>
              <a:gd name="connsiteY47" fmla="*/ 685800 h 2519363"/>
              <a:gd name="connsiteX48" fmla="*/ 414338 w 1243013"/>
              <a:gd name="connsiteY48" fmla="*/ 600075 h 2519363"/>
              <a:gd name="connsiteX49" fmla="*/ 428625 w 1243013"/>
              <a:gd name="connsiteY49" fmla="*/ 471488 h 2519363"/>
              <a:gd name="connsiteX50" fmla="*/ 481013 w 1243013"/>
              <a:gd name="connsiteY50" fmla="*/ 314325 h 2519363"/>
              <a:gd name="connsiteX51" fmla="*/ 547688 w 1243013"/>
              <a:gd name="connsiteY51" fmla="*/ 109538 h 2519363"/>
              <a:gd name="connsiteX52" fmla="*/ 428625 w 1243013"/>
              <a:gd name="connsiteY52" fmla="*/ 52388 h 2519363"/>
              <a:gd name="connsiteX53" fmla="*/ 461963 w 1243013"/>
              <a:gd name="connsiteY53" fmla="*/ 0 h 2519363"/>
              <a:gd name="connsiteX54" fmla="*/ 752475 w 1243013"/>
              <a:gd name="connsiteY54" fmla="*/ 71438 h 2519363"/>
              <a:gd name="connsiteX55" fmla="*/ 628650 w 1243013"/>
              <a:gd name="connsiteY55" fmla="*/ 152400 h 2519363"/>
              <a:gd name="connsiteX56" fmla="*/ 604838 w 1243013"/>
              <a:gd name="connsiteY56" fmla="*/ 204788 h 2519363"/>
              <a:gd name="connsiteX57" fmla="*/ 557213 w 1243013"/>
              <a:gd name="connsiteY57" fmla="*/ 409575 h 2519363"/>
              <a:gd name="connsiteX58" fmla="*/ 414338 w 1243013"/>
              <a:gd name="connsiteY58" fmla="*/ 909638 h 2519363"/>
              <a:gd name="connsiteX59" fmla="*/ 442913 w 1243013"/>
              <a:gd name="connsiteY59" fmla="*/ 885825 h 2519363"/>
              <a:gd name="connsiteX60" fmla="*/ 528638 w 1243013"/>
              <a:gd name="connsiteY60" fmla="*/ 919163 h 2519363"/>
              <a:gd name="connsiteX61" fmla="*/ 595313 w 1243013"/>
              <a:gd name="connsiteY61" fmla="*/ 971550 h 2519363"/>
              <a:gd name="connsiteX62" fmla="*/ 681038 w 1243013"/>
              <a:gd name="connsiteY62" fmla="*/ 971550 h 2519363"/>
              <a:gd name="connsiteX63" fmla="*/ 690563 w 1243013"/>
              <a:gd name="connsiteY63" fmla="*/ 704850 h 2519363"/>
              <a:gd name="connsiteX64" fmla="*/ 704850 w 1243013"/>
              <a:gd name="connsiteY64" fmla="*/ 604838 h 2519363"/>
              <a:gd name="connsiteX65" fmla="*/ 723900 w 1243013"/>
              <a:gd name="connsiteY65" fmla="*/ 476250 h 2519363"/>
              <a:gd name="connsiteX66" fmla="*/ 681038 w 1243013"/>
              <a:gd name="connsiteY66" fmla="*/ 295275 h 2519363"/>
              <a:gd name="connsiteX67" fmla="*/ 752475 w 1243013"/>
              <a:gd name="connsiteY67" fmla="*/ 71438 h 251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243013" h="2519363">
                <a:moveTo>
                  <a:pt x="461963" y="0"/>
                </a:moveTo>
                <a:lnTo>
                  <a:pt x="752475" y="9525"/>
                </a:lnTo>
                <a:lnTo>
                  <a:pt x="923925" y="52388"/>
                </a:lnTo>
                <a:lnTo>
                  <a:pt x="1104900" y="57150"/>
                </a:lnTo>
                <a:lnTo>
                  <a:pt x="1243013" y="57150"/>
                </a:lnTo>
                <a:lnTo>
                  <a:pt x="1243013" y="557213"/>
                </a:lnTo>
                <a:lnTo>
                  <a:pt x="1152525" y="561975"/>
                </a:lnTo>
                <a:lnTo>
                  <a:pt x="1143000" y="519113"/>
                </a:lnTo>
                <a:lnTo>
                  <a:pt x="1171575" y="438150"/>
                </a:lnTo>
                <a:cubicBezTo>
                  <a:pt x="1186420" y="398564"/>
                  <a:pt x="1185863" y="413614"/>
                  <a:pt x="1185863" y="395288"/>
                </a:cubicBezTo>
                <a:lnTo>
                  <a:pt x="1185863" y="271463"/>
                </a:lnTo>
                <a:lnTo>
                  <a:pt x="1162050" y="190500"/>
                </a:lnTo>
                <a:lnTo>
                  <a:pt x="1138238" y="152400"/>
                </a:lnTo>
                <a:lnTo>
                  <a:pt x="1014413" y="157163"/>
                </a:lnTo>
                <a:lnTo>
                  <a:pt x="971550" y="166688"/>
                </a:lnTo>
                <a:lnTo>
                  <a:pt x="814388" y="185738"/>
                </a:lnTo>
                <a:lnTo>
                  <a:pt x="919163" y="1000125"/>
                </a:lnTo>
                <a:lnTo>
                  <a:pt x="904875" y="1038225"/>
                </a:lnTo>
                <a:lnTo>
                  <a:pt x="866775" y="1052513"/>
                </a:lnTo>
                <a:lnTo>
                  <a:pt x="352425" y="1095375"/>
                </a:lnTo>
                <a:lnTo>
                  <a:pt x="209550" y="1685925"/>
                </a:lnTo>
                <a:lnTo>
                  <a:pt x="166688" y="1781175"/>
                </a:lnTo>
                <a:lnTo>
                  <a:pt x="147638" y="2124075"/>
                </a:lnTo>
                <a:lnTo>
                  <a:pt x="95250" y="2376488"/>
                </a:lnTo>
                <a:lnTo>
                  <a:pt x="123825" y="2452688"/>
                </a:lnTo>
                <a:lnTo>
                  <a:pt x="300038" y="2443163"/>
                </a:lnTo>
                <a:lnTo>
                  <a:pt x="338138" y="2300288"/>
                </a:lnTo>
                <a:lnTo>
                  <a:pt x="338138" y="2138363"/>
                </a:lnTo>
                <a:lnTo>
                  <a:pt x="319088" y="1990725"/>
                </a:lnTo>
                <a:lnTo>
                  <a:pt x="414338" y="1966913"/>
                </a:lnTo>
                <a:lnTo>
                  <a:pt x="514350" y="2128838"/>
                </a:lnTo>
                <a:lnTo>
                  <a:pt x="576263" y="2128838"/>
                </a:lnTo>
                <a:lnTo>
                  <a:pt x="585788" y="2214563"/>
                </a:lnTo>
                <a:lnTo>
                  <a:pt x="666750" y="2295525"/>
                </a:lnTo>
                <a:lnTo>
                  <a:pt x="800100" y="2243138"/>
                </a:lnTo>
                <a:lnTo>
                  <a:pt x="866775" y="2233613"/>
                </a:lnTo>
                <a:lnTo>
                  <a:pt x="928688" y="2224088"/>
                </a:lnTo>
                <a:lnTo>
                  <a:pt x="1009650" y="2309813"/>
                </a:lnTo>
                <a:lnTo>
                  <a:pt x="1042988" y="2395538"/>
                </a:lnTo>
                <a:lnTo>
                  <a:pt x="995363" y="2519363"/>
                </a:lnTo>
                <a:lnTo>
                  <a:pt x="0" y="2514600"/>
                </a:lnTo>
                <a:lnTo>
                  <a:pt x="61913" y="2305050"/>
                </a:lnTo>
                <a:lnTo>
                  <a:pt x="61913" y="2119313"/>
                </a:lnTo>
                <a:lnTo>
                  <a:pt x="80963" y="1881188"/>
                </a:lnTo>
                <a:lnTo>
                  <a:pt x="147638" y="1609725"/>
                </a:lnTo>
                <a:lnTo>
                  <a:pt x="290513" y="1100138"/>
                </a:lnTo>
                <a:lnTo>
                  <a:pt x="357188" y="809625"/>
                </a:lnTo>
                <a:lnTo>
                  <a:pt x="352425" y="685800"/>
                </a:lnTo>
                <a:lnTo>
                  <a:pt x="414338" y="600075"/>
                </a:lnTo>
                <a:lnTo>
                  <a:pt x="428625" y="471488"/>
                </a:lnTo>
                <a:lnTo>
                  <a:pt x="481013" y="314325"/>
                </a:lnTo>
                <a:lnTo>
                  <a:pt x="547688" y="109538"/>
                </a:lnTo>
                <a:lnTo>
                  <a:pt x="428625" y="52388"/>
                </a:lnTo>
                <a:lnTo>
                  <a:pt x="461963" y="0"/>
                </a:lnTo>
                <a:close/>
                <a:moveTo>
                  <a:pt x="752475" y="71438"/>
                </a:moveTo>
                <a:lnTo>
                  <a:pt x="628650" y="152400"/>
                </a:lnTo>
                <a:lnTo>
                  <a:pt x="604838" y="204788"/>
                </a:lnTo>
                <a:lnTo>
                  <a:pt x="557213" y="409575"/>
                </a:lnTo>
                <a:lnTo>
                  <a:pt x="414338" y="909638"/>
                </a:lnTo>
                <a:lnTo>
                  <a:pt x="442913" y="885825"/>
                </a:lnTo>
                <a:lnTo>
                  <a:pt x="528638" y="919163"/>
                </a:lnTo>
                <a:lnTo>
                  <a:pt x="595313" y="971550"/>
                </a:lnTo>
                <a:lnTo>
                  <a:pt x="681038" y="971550"/>
                </a:lnTo>
                <a:lnTo>
                  <a:pt x="690563" y="704850"/>
                </a:lnTo>
                <a:lnTo>
                  <a:pt x="704850" y="604838"/>
                </a:lnTo>
                <a:lnTo>
                  <a:pt x="723900" y="476250"/>
                </a:lnTo>
                <a:lnTo>
                  <a:pt x="681038" y="295275"/>
                </a:lnTo>
                <a:lnTo>
                  <a:pt x="752475" y="71438"/>
                </a:lnTo>
                <a:close/>
              </a:path>
            </a:pathLst>
          </a:custGeom>
          <a:blipFill>
            <a:blip r:embed="rId4"/>
            <a:stretch>
              <a:fillRect l="-259500" t="-77533" r="-1076" b="7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50D4830-116E-9099-6714-A441F1FE5700}"/>
              </a:ext>
            </a:extLst>
          </p:cNvPr>
          <p:cNvSpPr/>
          <p:nvPr/>
        </p:nvSpPr>
        <p:spPr>
          <a:xfrm>
            <a:off x="11649287" y="4585530"/>
            <a:ext cx="340519" cy="247650"/>
          </a:xfrm>
          <a:custGeom>
            <a:avLst/>
            <a:gdLst>
              <a:gd name="connsiteX0" fmla="*/ 326231 w 340519"/>
              <a:gd name="connsiteY0" fmla="*/ 0 h 247650"/>
              <a:gd name="connsiteX1" fmla="*/ 35719 w 340519"/>
              <a:gd name="connsiteY1" fmla="*/ 19050 h 247650"/>
              <a:gd name="connsiteX2" fmla="*/ 4762 w 340519"/>
              <a:gd name="connsiteY2" fmla="*/ 73819 h 247650"/>
              <a:gd name="connsiteX3" fmla="*/ 0 w 340519"/>
              <a:gd name="connsiteY3" fmla="*/ 121444 h 247650"/>
              <a:gd name="connsiteX4" fmla="*/ 40481 w 340519"/>
              <a:gd name="connsiteY4" fmla="*/ 171450 h 247650"/>
              <a:gd name="connsiteX5" fmla="*/ 107156 w 340519"/>
              <a:gd name="connsiteY5" fmla="*/ 223837 h 247650"/>
              <a:gd name="connsiteX6" fmla="*/ 245269 w 340519"/>
              <a:gd name="connsiteY6" fmla="*/ 247650 h 247650"/>
              <a:gd name="connsiteX7" fmla="*/ 266700 w 340519"/>
              <a:gd name="connsiteY7" fmla="*/ 247650 h 247650"/>
              <a:gd name="connsiteX8" fmla="*/ 340519 w 340519"/>
              <a:gd name="connsiteY8" fmla="*/ 211931 h 247650"/>
              <a:gd name="connsiteX9" fmla="*/ 326231 w 340519"/>
              <a:gd name="connsiteY9" fmla="*/ 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519" h="247650">
                <a:moveTo>
                  <a:pt x="326231" y="0"/>
                </a:moveTo>
                <a:lnTo>
                  <a:pt x="35719" y="19050"/>
                </a:lnTo>
                <a:lnTo>
                  <a:pt x="4762" y="73819"/>
                </a:lnTo>
                <a:lnTo>
                  <a:pt x="0" y="121444"/>
                </a:lnTo>
                <a:lnTo>
                  <a:pt x="40481" y="171450"/>
                </a:lnTo>
                <a:lnTo>
                  <a:pt x="107156" y="223837"/>
                </a:lnTo>
                <a:lnTo>
                  <a:pt x="245269" y="247650"/>
                </a:lnTo>
                <a:lnTo>
                  <a:pt x="266700" y="247650"/>
                </a:lnTo>
                <a:lnTo>
                  <a:pt x="340519" y="211931"/>
                </a:lnTo>
                <a:lnTo>
                  <a:pt x="326231" y="0"/>
                </a:lnTo>
                <a:close/>
              </a:path>
            </a:pathLst>
          </a:custGeom>
          <a:blipFill>
            <a:blip r:embed="rId4"/>
            <a:stretch>
              <a:fillRect l="-1212878" t="-1351592" r="3095" b="-3472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491642F-F612-5B5C-215E-B6EC7FA474DC}"/>
              </a:ext>
            </a:extLst>
          </p:cNvPr>
          <p:cNvSpPr/>
          <p:nvPr/>
        </p:nvSpPr>
        <p:spPr>
          <a:xfrm>
            <a:off x="11642143" y="1235111"/>
            <a:ext cx="350520" cy="1859280"/>
          </a:xfrm>
          <a:custGeom>
            <a:avLst/>
            <a:gdLst>
              <a:gd name="connsiteX0" fmla="*/ 0 w 350520"/>
              <a:gd name="connsiteY0" fmla="*/ 0 h 1859280"/>
              <a:gd name="connsiteX1" fmla="*/ 106680 w 350520"/>
              <a:gd name="connsiteY1" fmla="*/ 129540 h 1859280"/>
              <a:gd name="connsiteX2" fmla="*/ 106680 w 350520"/>
              <a:gd name="connsiteY2" fmla="*/ 723900 h 1859280"/>
              <a:gd name="connsiteX3" fmla="*/ 106680 w 350520"/>
              <a:gd name="connsiteY3" fmla="*/ 998220 h 1859280"/>
              <a:gd name="connsiteX4" fmla="*/ 152400 w 350520"/>
              <a:gd name="connsiteY4" fmla="*/ 1615440 h 1859280"/>
              <a:gd name="connsiteX5" fmla="*/ 144780 w 350520"/>
              <a:gd name="connsiteY5" fmla="*/ 1805940 h 1859280"/>
              <a:gd name="connsiteX6" fmla="*/ 160020 w 350520"/>
              <a:gd name="connsiteY6" fmla="*/ 1844040 h 1859280"/>
              <a:gd name="connsiteX7" fmla="*/ 259080 w 350520"/>
              <a:gd name="connsiteY7" fmla="*/ 1859280 h 1859280"/>
              <a:gd name="connsiteX8" fmla="*/ 350520 w 350520"/>
              <a:gd name="connsiteY8" fmla="*/ 1844040 h 1859280"/>
              <a:gd name="connsiteX9" fmla="*/ 342900 w 350520"/>
              <a:gd name="connsiteY9" fmla="*/ 0 h 1859280"/>
              <a:gd name="connsiteX10" fmla="*/ 0 w 350520"/>
              <a:gd name="connsiteY10" fmla="*/ 0 h 185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20" h="1859280">
                <a:moveTo>
                  <a:pt x="0" y="0"/>
                </a:moveTo>
                <a:lnTo>
                  <a:pt x="106680" y="129540"/>
                </a:lnTo>
                <a:lnTo>
                  <a:pt x="106680" y="723900"/>
                </a:lnTo>
                <a:lnTo>
                  <a:pt x="106680" y="998220"/>
                </a:lnTo>
                <a:lnTo>
                  <a:pt x="152400" y="1615440"/>
                </a:lnTo>
                <a:lnTo>
                  <a:pt x="144780" y="1805940"/>
                </a:lnTo>
                <a:lnTo>
                  <a:pt x="160020" y="1844040"/>
                </a:lnTo>
                <a:lnTo>
                  <a:pt x="259080" y="1859280"/>
                </a:lnTo>
                <a:lnTo>
                  <a:pt x="350520" y="1844040"/>
                </a:lnTo>
                <a:lnTo>
                  <a:pt x="34290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2910" t="-1154" r="3094" b="-1393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ED67666-0244-6F25-6DBA-57570E9BCF39}"/>
              </a:ext>
            </a:extLst>
          </p:cNvPr>
          <p:cNvSpPr/>
          <p:nvPr/>
        </p:nvSpPr>
        <p:spPr>
          <a:xfrm>
            <a:off x="7508293" y="1230349"/>
            <a:ext cx="1552575" cy="2514600"/>
          </a:xfrm>
          <a:custGeom>
            <a:avLst/>
            <a:gdLst>
              <a:gd name="connsiteX0" fmla="*/ 1228725 w 1552575"/>
              <a:gd name="connsiteY0" fmla="*/ 14287 h 2514600"/>
              <a:gd name="connsiteX1" fmla="*/ 995363 w 1552575"/>
              <a:gd name="connsiteY1" fmla="*/ 1223962 h 2514600"/>
              <a:gd name="connsiteX2" fmla="*/ 1328738 w 1552575"/>
              <a:gd name="connsiteY2" fmla="*/ 1309687 h 2514600"/>
              <a:gd name="connsiteX3" fmla="*/ 1481138 w 1552575"/>
              <a:gd name="connsiteY3" fmla="*/ 1376362 h 2514600"/>
              <a:gd name="connsiteX4" fmla="*/ 1552575 w 1552575"/>
              <a:gd name="connsiteY4" fmla="*/ 1443037 h 2514600"/>
              <a:gd name="connsiteX5" fmla="*/ 1524000 w 1552575"/>
              <a:gd name="connsiteY5" fmla="*/ 1681162 h 2514600"/>
              <a:gd name="connsiteX6" fmla="*/ 1428750 w 1552575"/>
              <a:gd name="connsiteY6" fmla="*/ 1824037 h 2514600"/>
              <a:gd name="connsiteX7" fmla="*/ 1347788 w 1552575"/>
              <a:gd name="connsiteY7" fmla="*/ 1985962 h 2514600"/>
              <a:gd name="connsiteX8" fmla="*/ 1181100 w 1552575"/>
              <a:gd name="connsiteY8" fmla="*/ 2143125 h 2514600"/>
              <a:gd name="connsiteX9" fmla="*/ 1157288 w 1552575"/>
              <a:gd name="connsiteY9" fmla="*/ 2214562 h 2514600"/>
              <a:gd name="connsiteX10" fmla="*/ 938213 w 1552575"/>
              <a:gd name="connsiteY10" fmla="*/ 2233612 h 2514600"/>
              <a:gd name="connsiteX11" fmla="*/ 833438 w 1552575"/>
              <a:gd name="connsiteY11" fmla="*/ 2271712 h 2514600"/>
              <a:gd name="connsiteX12" fmla="*/ 823913 w 1552575"/>
              <a:gd name="connsiteY12" fmla="*/ 2371725 h 2514600"/>
              <a:gd name="connsiteX13" fmla="*/ 904875 w 1552575"/>
              <a:gd name="connsiteY13" fmla="*/ 2452687 h 2514600"/>
              <a:gd name="connsiteX14" fmla="*/ 814388 w 1552575"/>
              <a:gd name="connsiteY14" fmla="*/ 2514600 h 2514600"/>
              <a:gd name="connsiteX15" fmla="*/ 709613 w 1552575"/>
              <a:gd name="connsiteY15" fmla="*/ 2490787 h 2514600"/>
              <a:gd name="connsiteX16" fmla="*/ 728663 w 1552575"/>
              <a:gd name="connsiteY16" fmla="*/ 2262187 h 2514600"/>
              <a:gd name="connsiteX17" fmla="*/ 904875 w 1552575"/>
              <a:gd name="connsiteY17" fmla="*/ 1304925 h 2514600"/>
              <a:gd name="connsiteX18" fmla="*/ 928688 w 1552575"/>
              <a:gd name="connsiteY18" fmla="*/ 1133475 h 2514600"/>
              <a:gd name="connsiteX19" fmla="*/ 871538 w 1552575"/>
              <a:gd name="connsiteY19" fmla="*/ 757237 h 2514600"/>
              <a:gd name="connsiteX20" fmla="*/ 709613 w 1552575"/>
              <a:gd name="connsiteY20" fmla="*/ 766762 h 2514600"/>
              <a:gd name="connsiteX21" fmla="*/ 595313 w 1552575"/>
              <a:gd name="connsiteY21" fmla="*/ 676275 h 2514600"/>
              <a:gd name="connsiteX22" fmla="*/ 490538 w 1552575"/>
              <a:gd name="connsiteY22" fmla="*/ 452437 h 2514600"/>
              <a:gd name="connsiteX23" fmla="*/ 476250 w 1552575"/>
              <a:gd name="connsiteY23" fmla="*/ 347662 h 2514600"/>
              <a:gd name="connsiteX24" fmla="*/ 395288 w 1552575"/>
              <a:gd name="connsiteY24" fmla="*/ 357187 h 2514600"/>
              <a:gd name="connsiteX25" fmla="*/ 385763 w 1552575"/>
              <a:gd name="connsiteY25" fmla="*/ 366712 h 2514600"/>
              <a:gd name="connsiteX26" fmla="*/ 595313 w 1552575"/>
              <a:gd name="connsiteY26" fmla="*/ 1057275 h 2514600"/>
              <a:gd name="connsiteX27" fmla="*/ 671513 w 1552575"/>
              <a:gd name="connsiteY27" fmla="*/ 1252537 h 2514600"/>
              <a:gd name="connsiteX28" fmla="*/ 638175 w 1552575"/>
              <a:gd name="connsiteY28" fmla="*/ 1385887 h 2514600"/>
              <a:gd name="connsiteX29" fmla="*/ 614363 w 1552575"/>
              <a:gd name="connsiteY29" fmla="*/ 1462087 h 2514600"/>
              <a:gd name="connsiteX30" fmla="*/ 590550 w 1552575"/>
              <a:gd name="connsiteY30" fmla="*/ 1700212 h 2514600"/>
              <a:gd name="connsiteX31" fmla="*/ 538163 w 1552575"/>
              <a:gd name="connsiteY31" fmla="*/ 1857375 h 2514600"/>
              <a:gd name="connsiteX32" fmla="*/ 438150 w 1552575"/>
              <a:gd name="connsiteY32" fmla="*/ 1881187 h 2514600"/>
              <a:gd name="connsiteX33" fmla="*/ 319088 w 1552575"/>
              <a:gd name="connsiteY33" fmla="*/ 1900237 h 2514600"/>
              <a:gd name="connsiteX34" fmla="*/ 319088 w 1552575"/>
              <a:gd name="connsiteY34" fmla="*/ 2019300 h 2514600"/>
              <a:gd name="connsiteX35" fmla="*/ 209550 w 1552575"/>
              <a:gd name="connsiteY35" fmla="*/ 2019300 h 2514600"/>
              <a:gd name="connsiteX36" fmla="*/ 19050 w 1552575"/>
              <a:gd name="connsiteY36" fmla="*/ 2005012 h 2514600"/>
              <a:gd name="connsiteX37" fmla="*/ 0 w 1552575"/>
              <a:gd name="connsiteY37" fmla="*/ 4762 h 2514600"/>
              <a:gd name="connsiteX38" fmla="*/ 138113 w 1552575"/>
              <a:gd name="connsiteY38" fmla="*/ 19050 h 2514600"/>
              <a:gd name="connsiteX39" fmla="*/ 300038 w 1552575"/>
              <a:gd name="connsiteY39" fmla="*/ 223837 h 2514600"/>
              <a:gd name="connsiteX40" fmla="*/ 352425 w 1552575"/>
              <a:gd name="connsiteY40" fmla="*/ 295275 h 2514600"/>
              <a:gd name="connsiteX41" fmla="*/ 409575 w 1552575"/>
              <a:gd name="connsiteY41" fmla="*/ 233362 h 2514600"/>
              <a:gd name="connsiteX42" fmla="*/ 414338 w 1552575"/>
              <a:gd name="connsiteY42" fmla="*/ 104775 h 2514600"/>
              <a:gd name="connsiteX43" fmla="*/ 409575 w 1552575"/>
              <a:gd name="connsiteY43" fmla="*/ 28575 h 2514600"/>
              <a:gd name="connsiteX44" fmla="*/ 433388 w 1552575"/>
              <a:gd name="connsiteY44" fmla="*/ 19050 h 2514600"/>
              <a:gd name="connsiteX45" fmla="*/ 476250 w 1552575"/>
              <a:gd name="connsiteY45" fmla="*/ 52387 h 2514600"/>
              <a:gd name="connsiteX46" fmla="*/ 523875 w 1552575"/>
              <a:gd name="connsiteY46" fmla="*/ 157162 h 2514600"/>
              <a:gd name="connsiteX47" fmla="*/ 671513 w 1552575"/>
              <a:gd name="connsiteY47" fmla="*/ 152400 h 2514600"/>
              <a:gd name="connsiteX48" fmla="*/ 1019175 w 1552575"/>
              <a:gd name="connsiteY48" fmla="*/ 666750 h 2514600"/>
              <a:gd name="connsiteX49" fmla="*/ 1147763 w 1552575"/>
              <a:gd name="connsiteY49" fmla="*/ 0 h 2514600"/>
              <a:gd name="connsiteX50" fmla="*/ 1228725 w 1552575"/>
              <a:gd name="connsiteY50" fmla="*/ 14287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552575" h="2514600">
                <a:moveTo>
                  <a:pt x="1228725" y="14287"/>
                </a:moveTo>
                <a:lnTo>
                  <a:pt x="995363" y="1223962"/>
                </a:lnTo>
                <a:lnTo>
                  <a:pt x="1328738" y="1309687"/>
                </a:lnTo>
                <a:lnTo>
                  <a:pt x="1481138" y="1376362"/>
                </a:lnTo>
                <a:lnTo>
                  <a:pt x="1552575" y="1443037"/>
                </a:lnTo>
                <a:lnTo>
                  <a:pt x="1524000" y="1681162"/>
                </a:lnTo>
                <a:lnTo>
                  <a:pt x="1428750" y="1824037"/>
                </a:lnTo>
                <a:lnTo>
                  <a:pt x="1347788" y="1985962"/>
                </a:lnTo>
                <a:lnTo>
                  <a:pt x="1181100" y="2143125"/>
                </a:lnTo>
                <a:lnTo>
                  <a:pt x="1157288" y="2214562"/>
                </a:lnTo>
                <a:lnTo>
                  <a:pt x="938213" y="2233612"/>
                </a:lnTo>
                <a:lnTo>
                  <a:pt x="833438" y="2271712"/>
                </a:lnTo>
                <a:lnTo>
                  <a:pt x="823913" y="2371725"/>
                </a:lnTo>
                <a:lnTo>
                  <a:pt x="904875" y="2452687"/>
                </a:lnTo>
                <a:lnTo>
                  <a:pt x="814388" y="2514600"/>
                </a:lnTo>
                <a:lnTo>
                  <a:pt x="709613" y="2490787"/>
                </a:lnTo>
                <a:lnTo>
                  <a:pt x="728663" y="2262187"/>
                </a:lnTo>
                <a:lnTo>
                  <a:pt x="904875" y="1304925"/>
                </a:lnTo>
                <a:lnTo>
                  <a:pt x="928688" y="1133475"/>
                </a:lnTo>
                <a:lnTo>
                  <a:pt x="871538" y="757237"/>
                </a:lnTo>
                <a:lnTo>
                  <a:pt x="709613" y="766762"/>
                </a:lnTo>
                <a:lnTo>
                  <a:pt x="595313" y="676275"/>
                </a:lnTo>
                <a:lnTo>
                  <a:pt x="490538" y="452437"/>
                </a:lnTo>
                <a:lnTo>
                  <a:pt x="476250" y="347662"/>
                </a:lnTo>
                <a:lnTo>
                  <a:pt x="395288" y="357187"/>
                </a:lnTo>
                <a:lnTo>
                  <a:pt x="385763" y="366712"/>
                </a:lnTo>
                <a:lnTo>
                  <a:pt x="595313" y="1057275"/>
                </a:lnTo>
                <a:lnTo>
                  <a:pt x="671513" y="1252537"/>
                </a:lnTo>
                <a:lnTo>
                  <a:pt x="638175" y="1385887"/>
                </a:lnTo>
                <a:lnTo>
                  <a:pt x="614363" y="1462087"/>
                </a:lnTo>
                <a:lnTo>
                  <a:pt x="590550" y="1700212"/>
                </a:lnTo>
                <a:lnTo>
                  <a:pt x="538163" y="1857375"/>
                </a:lnTo>
                <a:lnTo>
                  <a:pt x="438150" y="1881187"/>
                </a:lnTo>
                <a:lnTo>
                  <a:pt x="319088" y="1900237"/>
                </a:lnTo>
                <a:lnTo>
                  <a:pt x="319088" y="2019300"/>
                </a:lnTo>
                <a:lnTo>
                  <a:pt x="209550" y="2019300"/>
                </a:lnTo>
                <a:lnTo>
                  <a:pt x="19050" y="2005012"/>
                </a:lnTo>
                <a:lnTo>
                  <a:pt x="0" y="4762"/>
                </a:lnTo>
                <a:lnTo>
                  <a:pt x="138113" y="19050"/>
                </a:lnTo>
                <a:lnTo>
                  <a:pt x="300038" y="223837"/>
                </a:lnTo>
                <a:lnTo>
                  <a:pt x="352425" y="295275"/>
                </a:lnTo>
                <a:lnTo>
                  <a:pt x="409575" y="233362"/>
                </a:lnTo>
                <a:lnTo>
                  <a:pt x="414338" y="104775"/>
                </a:lnTo>
                <a:lnTo>
                  <a:pt x="409575" y="28575"/>
                </a:lnTo>
                <a:lnTo>
                  <a:pt x="433388" y="19050"/>
                </a:lnTo>
                <a:lnTo>
                  <a:pt x="476250" y="52387"/>
                </a:lnTo>
                <a:lnTo>
                  <a:pt x="523875" y="157162"/>
                </a:lnTo>
                <a:lnTo>
                  <a:pt x="671513" y="152400"/>
                </a:lnTo>
                <a:lnTo>
                  <a:pt x="1019175" y="666750"/>
                </a:lnTo>
                <a:lnTo>
                  <a:pt x="1147763" y="0"/>
                </a:lnTo>
                <a:lnTo>
                  <a:pt x="1228725" y="14287"/>
                </a:lnTo>
                <a:close/>
              </a:path>
            </a:pathLst>
          </a:custGeom>
          <a:blipFill>
            <a:blip r:embed="rId4"/>
            <a:stretch>
              <a:fillRect l="524" t="568" r="-188197" b="-771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itle 14">
            <a:extLst>
              <a:ext uri="{FF2B5EF4-FFF2-40B4-BE49-F238E27FC236}">
                <a16:creationId xmlns:a16="http://schemas.microsoft.com/office/drawing/2014/main" id="{187537C2-AFB8-E27E-65DA-7C56DCEFD692}"/>
              </a:ext>
            </a:extLst>
          </p:cNvPr>
          <p:cNvSpPr txBox="1">
            <a:spLocks/>
          </p:cNvSpPr>
          <p:nvPr/>
        </p:nvSpPr>
        <p:spPr>
          <a:xfrm>
            <a:off x="1464062" y="-120412"/>
            <a:ext cx="92638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Land Use Classification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A5F5766-6D59-C4DC-FAA3-F25BE017EC34}"/>
              </a:ext>
            </a:extLst>
          </p:cNvPr>
          <p:cNvSpPr txBox="1"/>
          <p:nvPr/>
        </p:nvSpPr>
        <p:spPr>
          <a:xfrm>
            <a:off x="0" y="5602939"/>
            <a:ext cx="12192000" cy="121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 and Enhancement of Land Management Strategies Using Hyperspectral Imagery and Big Data Analytics, UKRI GCRF/EHU, £ 20,270.71, Oct. 2020 – Sept. 2021.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Funding source: GCRF/EHU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Partners: Lancaster University (UK), University of Port Harcourt (Nigeria)</a:t>
            </a:r>
          </a:p>
        </p:txBody>
      </p:sp>
    </p:spTree>
    <p:extLst>
      <p:ext uri="{BB962C8B-B14F-4D97-AF65-F5344CB8AC3E}">
        <p14:creationId xmlns:p14="http://schemas.microsoft.com/office/powerpoint/2010/main" val="35269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30">
        <p:fade/>
      </p:transition>
    </mc:Choice>
    <mc:Fallback>
      <p:transition spd="med" advTm="123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18C65335-CA31-3058-0003-5FF3306B9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180401" y="1212056"/>
            <a:ext cx="4457488" cy="4448450"/>
          </a:xfrm>
          <a:prstGeom prst="rect">
            <a:avLst/>
          </a:prstGeom>
          <a:ln w="19050">
            <a:noFill/>
          </a:ln>
        </p:spPr>
      </p:pic>
      <p:pic>
        <p:nvPicPr>
          <p:cNvPr id="10" name="Picture 9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F645BA76-66B7-5EE5-2E1F-B0B92677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7535175" y="1228726"/>
            <a:ext cx="4457488" cy="4448450"/>
          </a:xfrm>
          <a:prstGeom prst="rect">
            <a:avLst/>
          </a:prstGeom>
          <a:ln w="19050">
            <a:noFill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A8B0FF-8643-4F98-3228-1B6379F692C6}"/>
              </a:ext>
            </a:extLst>
          </p:cNvPr>
          <p:cNvSpPr/>
          <p:nvPr/>
        </p:nvSpPr>
        <p:spPr>
          <a:xfrm>
            <a:off x="4981575" y="1514475"/>
            <a:ext cx="2228850" cy="409575"/>
          </a:xfrm>
          <a:prstGeom prst="roundRect">
            <a:avLst/>
          </a:prstGeom>
          <a:solidFill>
            <a:srgbClr val="7A6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Commercial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F3433E-C619-0E00-5B4B-CBC0E76A8AB7}"/>
              </a:ext>
            </a:extLst>
          </p:cNvPr>
          <p:cNvSpPr/>
          <p:nvPr/>
        </p:nvSpPr>
        <p:spPr>
          <a:xfrm>
            <a:off x="8345488" y="2503626"/>
            <a:ext cx="974725" cy="1108075"/>
          </a:xfrm>
          <a:custGeom>
            <a:avLst/>
            <a:gdLst>
              <a:gd name="connsiteX0" fmla="*/ 695325 w 974725"/>
              <a:gd name="connsiteY0" fmla="*/ 0 h 1108075"/>
              <a:gd name="connsiteX1" fmla="*/ 774700 w 974725"/>
              <a:gd name="connsiteY1" fmla="*/ 31750 h 1108075"/>
              <a:gd name="connsiteX2" fmla="*/ 857250 w 974725"/>
              <a:gd name="connsiteY2" fmla="*/ 38100 h 1108075"/>
              <a:gd name="connsiteX3" fmla="*/ 895350 w 974725"/>
              <a:gd name="connsiteY3" fmla="*/ 28575 h 1108075"/>
              <a:gd name="connsiteX4" fmla="*/ 908050 w 974725"/>
              <a:gd name="connsiteY4" fmla="*/ 31750 h 1108075"/>
              <a:gd name="connsiteX5" fmla="*/ 927100 w 974725"/>
              <a:gd name="connsiteY5" fmla="*/ 31750 h 1108075"/>
              <a:gd name="connsiteX6" fmla="*/ 962025 w 974725"/>
              <a:gd name="connsiteY6" fmla="*/ 28575 h 1108075"/>
              <a:gd name="connsiteX7" fmla="*/ 974725 w 974725"/>
              <a:gd name="connsiteY7" fmla="*/ 34925 h 1108075"/>
              <a:gd name="connsiteX8" fmla="*/ 949325 w 974725"/>
              <a:gd name="connsiteY8" fmla="*/ 222250 h 1108075"/>
              <a:gd name="connsiteX9" fmla="*/ 882650 w 974725"/>
              <a:gd name="connsiteY9" fmla="*/ 606425 h 1108075"/>
              <a:gd name="connsiteX10" fmla="*/ 822325 w 974725"/>
              <a:gd name="connsiteY10" fmla="*/ 866775 h 1108075"/>
              <a:gd name="connsiteX11" fmla="*/ 796925 w 974725"/>
              <a:gd name="connsiteY11" fmla="*/ 939800 h 1108075"/>
              <a:gd name="connsiteX12" fmla="*/ 742950 w 974725"/>
              <a:gd name="connsiteY12" fmla="*/ 971550 h 1108075"/>
              <a:gd name="connsiteX13" fmla="*/ 695325 w 974725"/>
              <a:gd name="connsiteY13" fmla="*/ 984250 h 1108075"/>
              <a:gd name="connsiteX14" fmla="*/ 631825 w 974725"/>
              <a:gd name="connsiteY14" fmla="*/ 1022350 h 1108075"/>
              <a:gd name="connsiteX15" fmla="*/ 584200 w 974725"/>
              <a:gd name="connsiteY15" fmla="*/ 1044575 h 1108075"/>
              <a:gd name="connsiteX16" fmla="*/ 473075 w 974725"/>
              <a:gd name="connsiteY16" fmla="*/ 1066800 h 1108075"/>
              <a:gd name="connsiteX17" fmla="*/ 311150 w 974725"/>
              <a:gd name="connsiteY17" fmla="*/ 1082675 h 1108075"/>
              <a:gd name="connsiteX18" fmla="*/ 184150 w 974725"/>
              <a:gd name="connsiteY18" fmla="*/ 1104900 h 1108075"/>
              <a:gd name="connsiteX19" fmla="*/ 79375 w 974725"/>
              <a:gd name="connsiteY19" fmla="*/ 1108075 h 1108075"/>
              <a:gd name="connsiteX20" fmla="*/ 53975 w 974725"/>
              <a:gd name="connsiteY20" fmla="*/ 1098550 h 1108075"/>
              <a:gd name="connsiteX21" fmla="*/ 19050 w 974725"/>
              <a:gd name="connsiteY21" fmla="*/ 1076325 h 1108075"/>
              <a:gd name="connsiteX22" fmla="*/ 0 w 974725"/>
              <a:gd name="connsiteY22" fmla="*/ 1047750 h 1108075"/>
              <a:gd name="connsiteX23" fmla="*/ 0 w 974725"/>
              <a:gd name="connsiteY23" fmla="*/ 971550 h 1108075"/>
              <a:gd name="connsiteX24" fmla="*/ 12700 w 974725"/>
              <a:gd name="connsiteY24" fmla="*/ 946150 h 1108075"/>
              <a:gd name="connsiteX25" fmla="*/ 66675 w 974725"/>
              <a:gd name="connsiteY25" fmla="*/ 923925 h 1108075"/>
              <a:gd name="connsiteX26" fmla="*/ 101600 w 974725"/>
              <a:gd name="connsiteY26" fmla="*/ 914400 h 1108075"/>
              <a:gd name="connsiteX27" fmla="*/ 222250 w 974725"/>
              <a:gd name="connsiteY27" fmla="*/ 911225 h 1108075"/>
              <a:gd name="connsiteX28" fmla="*/ 276225 w 974725"/>
              <a:gd name="connsiteY28" fmla="*/ 908050 h 1108075"/>
              <a:gd name="connsiteX29" fmla="*/ 374650 w 974725"/>
              <a:gd name="connsiteY29" fmla="*/ 869950 h 1108075"/>
              <a:gd name="connsiteX30" fmla="*/ 425450 w 974725"/>
              <a:gd name="connsiteY30" fmla="*/ 781050 h 1108075"/>
              <a:gd name="connsiteX31" fmla="*/ 517525 w 974725"/>
              <a:gd name="connsiteY31" fmla="*/ 676275 h 1108075"/>
              <a:gd name="connsiteX32" fmla="*/ 555625 w 974725"/>
              <a:gd name="connsiteY32" fmla="*/ 571500 h 1108075"/>
              <a:gd name="connsiteX33" fmla="*/ 641350 w 974725"/>
              <a:gd name="connsiteY33" fmla="*/ 482600 h 1108075"/>
              <a:gd name="connsiteX34" fmla="*/ 676275 w 974725"/>
              <a:gd name="connsiteY34" fmla="*/ 412750 h 1108075"/>
              <a:gd name="connsiteX35" fmla="*/ 701675 w 974725"/>
              <a:gd name="connsiteY35" fmla="*/ 358775 h 1108075"/>
              <a:gd name="connsiteX36" fmla="*/ 730250 w 974725"/>
              <a:gd name="connsiteY36" fmla="*/ 254000 h 1108075"/>
              <a:gd name="connsiteX37" fmla="*/ 730250 w 974725"/>
              <a:gd name="connsiteY37" fmla="*/ 165100 h 1108075"/>
              <a:gd name="connsiteX38" fmla="*/ 717550 w 974725"/>
              <a:gd name="connsiteY38" fmla="*/ 111125 h 1108075"/>
              <a:gd name="connsiteX39" fmla="*/ 695325 w 974725"/>
              <a:gd name="connsiteY39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74725" h="1108075">
                <a:moveTo>
                  <a:pt x="695325" y="0"/>
                </a:moveTo>
                <a:lnTo>
                  <a:pt x="774700" y="31750"/>
                </a:lnTo>
                <a:lnTo>
                  <a:pt x="857250" y="38100"/>
                </a:lnTo>
                <a:lnTo>
                  <a:pt x="895350" y="28575"/>
                </a:lnTo>
                <a:lnTo>
                  <a:pt x="908050" y="31750"/>
                </a:lnTo>
                <a:lnTo>
                  <a:pt x="927100" y="31750"/>
                </a:lnTo>
                <a:lnTo>
                  <a:pt x="962025" y="28575"/>
                </a:lnTo>
                <a:lnTo>
                  <a:pt x="974725" y="34925"/>
                </a:lnTo>
                <a:lnTo>
                  <a:pt x="949325" y="222250"/>
                </a:lnTo>
                <a:lnTo>
                  <a:pt x="882650" y="606425"/>
                </a:lnTo>
                <a:lnTo>
                  <a:pt x="822325" y="866775"/>
                </a:lnTo>
                <a:lnTo>
                  <a:pt x="796925" y="939800"/>
                </a:lnTo>
                <a:lnTo>
                  <a:pt x="742950" y="971550"/>
                </a:lnTo>
                <a:lnTo>
                  <a:pt x="695325" y="984250"/>
                </a:lnTo>
                <a:lnTo>
                  <a:pt x="631825" y="1022350"/>
                </a:lnTo>
                <a:lnTo>
                  <a:pt x="584200" y="1044575"/>
                </a:lnTo>
                <a:lnTo>
                  <a:pt x="473075" y="1066800"/>
                </a:lnTo>
                <a:lnTo>
                  <a:pt x="311150" y="1082675"/>
                </a:lnTo>
                <a:lnTo>
                  <a:pt x="184150" y="1104900"/>
                </a:lnTo>
                <a:lnTo>
                  <a:pt x="79375" y="1108075"/>
                </a:lnTo>
                <a:lnTo>
                  <a:pt x="53975" y="1098550"/>
                </a:lnTo>
                <a:lnTo>
                  <a:pt x="19050" y="1076325"/>
                </a:lnTo>
                <a:lnTo>
                  <a:pt x="0" y="1047750"/>
                </a:lnTo>
                <a:lnTo>
                  <a:pt x="0" y="971550"/>
                </a:lnTo>
                <a:lnTo>
                  <a:pt x="12700" y="946150"/>
                </a:lnTo>
                <a:lnTo>
                  <a:pt x="66675" y="923925"/>
                </a:lnTo>
                <a:lnTo>
                  <a:pt x="101600" y="914400"/>
                </a:lnTo>
                <a:lnTo>
                  <a:pt x="222250" y="911225"/>
                </a:lnTo>
                <a:lnTo>
                  <a:pt x="276225" y="908050"/>
                </a:lnTo>
                <a:lnTo>
                  <a:pt x="374650" y="869950"/>
                </a:lnTo>
                <a:lnTo>
                  <a:pt x="425450" y="781050"/>
                </a:lnTo>
                <a:lnTo>
                  <a:pt x="517525" y="676275"/>
                </a:lnTo>
                <a:lnTo>
                  <a:pt x="555625" y="571500"/>
                </a:lnTo>
                <a:lnTo>
                  <a:pt x="641350" y="482600"/>
                </a:lnTo>
                <a:lnTo>
                  <a:pt x="676275" y="412750"/>
                </a:lnTo>
                <a:lnTo>
                  <a:pt x="701675" y="358775"/>
                </a:lnTo>
                <a:lnTo>
                  <a:pt x="730250" y="254000"/>
                </a:lnTo>
                <a:lnTo>
                  <a:pt x="730250" y="165100"/>
                </a:lnTo>
                <a:lnTo>
                  <a:pt x="717550" y="111125"/>
                </a:lnTo>
                <a:lnTo>
                  <a:pt x="695325" y="0"/>
                </a:lnTo>
                <a:close/>
              </a:path>
            </a:pathLst>
          </a:custGeom>
          <a:blipFill>
            <a:blip r:embed="rId3"/>
            <a:stretch>
              <a:fillRect l="-82052" t="-117788" r="-275254" b="-1836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5756D6-AB95-3016-E8B2-57E36FC7967F}"/>
              </a:ext>
            </a:extLst>
          </p:cNvPr>
          <p:cNvSpPr/>
          <p:nvPr/>
        </p:nvSpPr>
        <p:spPr>
          <a:xfrm>
            <a:off x="9366250" y="2021819"/>
            <a:ext cx="1821656" cy="1264444"/>
          </a:xfrm>
          <a:custGeom>
            <a:avLst/>
            <a:gdLst>
              <a:gd name="connsiteX0" fmla="*/ 1524000 w 1821656"/>
              <a:gd name="connsiteY0" fmla="*/ 295275 h 1264444"/>
              <a:gd name="connsiteX1" fmla="*/ 1469231 w 1821656"/>
              <a:gd name="connsiteY1" fmla="*/ 309562 h 1264444"/>
              <a:gd name="connsiteX2" fmla="*/ 1323975 w 1821656"/>
              <a:gd name="connsiteY2" fmla="*/ 338137 h 1264444"/>
              <a:gd name="connsiteX3" fmla="*/ 1250156 w 1821656"/>
              <a:gd name="connsiteY3" fmla="*/ 345281 h 1264444"/>
              <a:gd name="connsiteX4" fmla="*/ 1157287 w 1821656"/>
              <a:gd name="connsiteY4" fmla="*/ 376237 h 1264444"/>
              <a:gd name="connsiteX5" fmla="*/ 1119187 w 1821656"/>
              <a:gd name="connsiteY5" fmla="*/ 388144 h 1264444"/>
              <a:gd name="connsiteX6" fmla="*/ 1078706 w 1821656"/>
              <a:gd name="connsiteY6" fmla="*/ 402431 h 1264444"/>
              <a:gd name="connsiteX7" fmla="*/ 1047750 w 1821656"/>
              <a:gd name="connsiteY7" fmla="*/ 411956 h 1264444"/>
              <a:gd name="connsiteX8" fmla="*/ 1035843 w 1821656"/>
              <a:gd name="connsiteY8" fmla="*/ 454819 h 1264444"/>
              <a:gd name="connsiteX9" fmla="*/ 1047750 w 1821656"/>
              <a:gd name="connsiteY9" fmla="*/ 502444 h 1264444"/>
              <a:gd name="connsiteX10" fmla="*/ 1064418 w 1821656"/>
              <a:gd name="connsiteY10" fmla="*/ 542925 h 1264444"/>
              <a:gd name="connsiteX11" fmla="*/ 1062037 w 1821656"/>
              <a:gd name="connsiteY11" fmla="*/ 564356 h 1264444"/>
              <a:gd name="connsiteX12" fmla="*/ 1081087 w 1821656"/>
              <a:gd name="connsiteY12" fmla="*/ 592931 h 1264444"/>
              <a:gd name="connsiteX13" fmla="*/ 1069181 w 1821656"/>
              <a:gd name="connsiteY13" fmla="*/ 626269 h 1264444"/>
              <a:gd name="connsiteX14" fmla="*/ 1033462 w 1821656"/>
              <a:gd name="connsiteY14" fmla="*/ 635794 h 1264444"/>
              <a:gd name="connsiteX15" fmla="*/ 988218 w 1821656"/>
              <a:gd name="connsiteY15" fmla="*/ 647700 h 1264444"/>
              <a:gd name="connsiteX16" fmla="*/ 952500 w 1821656"/>
              <a:gd name="connsiteY16" fmla="*/ 657225 h 1264444"/>
              <a:gd name="connsiteX17" fmla="*/ 928687 w 1821656"/>
              <a:gd name="connsiteY17" fmla="*/ 659606 h 1264444"/>
              <a:gd name="connsiteX18" fmla="*/ 881062 w 1821656"/>
              <a:gd name="connsiteY18" fmla="*/ 676275 h 1264444"/>
              <a:gd name="connsiteX19" fmla="*/ 862012 w 1821656"/>
              <a:gd name="connsiteY19" fmla="*/ 683419 h 1264444"/>
              <a:gd name="connsiteX20" fmla="*/ 814387 w 1821656"/>
              <a:gd name="connsiteY20" fmla="*/ 688181 h 1264444"/>
              <a:gd name="connsiteX21" fmla="*/ 785812 w 1821656"/>
              <a:gd name="connsiteY21" fmla="*/ 692944 h 1264444"/>
              <a:gd name="connsiteX22" fmla="*/ 726281 w 1821656"/>
              <a:gd name="connsiteY22" fmla="*/ 714375 h 1264444"/>
              <a:gd name="connsiteX23" fmla="*/ 714375 w 1821656"/>
              <a:gd name="connsiteY23" fmla="*/ 716756 h 1264444"/>
              <a:gd name="connsiteX24" fmla="*/ 721518 w 1821656"/>
              <a:gd name="connsiteY24" fmla="*/ 752475 h 1264444"/>
              <a:gd name="connsiteX25" fmla="*/ 669131 w 1821656"/>
              <a:gd name="connsiteY25" fmla="*/ 759619 h 1264444"/>
              <a:gd name="connsiteX26" fmla="*/ 645318 w 1821656"/>
              <a:gd name="connsiteY26" fmla="*/ 735806 h 1264444"/>
              <a:gd name="connsiteX27" fmla="*/ 623887 w 1821656"/>
              <a:gd name="connsiteY27" fmla="*/ 685800 h 1264444"/>
              <a:gd name="connsiteX28" fmla="*/ 550068 w 1821656"/>
              <a:gd name="connsiteY28" fmla="*/ 692944 h 1264444"/>
              <a:gd name="connsiteX29" fmla="*/ 535781 w 1821656"/>
              <a:gd name="connsiteY29" fmla="*/ 697706 h 1264444"/>
              <a:gd name="connsiteX30" fmla="*/ 533400 w 1821656"/>
              <a:gd name="connsiteY30" fmla="*/ 738187 h 1264444"/>
              <a:gd name="connsiteX31" fmla="*/ 535781 w 1821656"/>
              <a:gd name="connsiteY31" fmla="*/ 757237 h 1264444"/>
              <a:gd name="connsiteX32" fmla="*/ 545306 w 1821656"/>
              <a:gd name="connsiteY32" fmla="*/ 842962 h 1264444"/>
              <a:gd name="connsiteX33" fmla="*/ 592931 w 1821656"/>
              <a:gd name="connsiteY33" fmla="*/ 995362 h 1264444"/>
              <a:gd name="connsiteX34" fmla="*/ 614362 w 1821656"/>
              <a:gd name="connsiteY34" fmla="*/ 1083469 h 1264444"/>
              <a:gd name="connsiteX35" fmla="*/ 633412 w 1821656"/>
              <a:gd name="connsiteY35" fmla="*/ 1131094 h 1264444"/>
              <a:gd name="connsiteX36" fmla="*/ 671512 w 1821656"/>
              <a:gd name="connsiteY36" fmla="*/ 1162050 h 1264444"/>
              <a:gd name="connsiteX37" fmla="*/ 692943 w 1821656"/>
              <a:gd name="connsiteY37" fmla="*/ 1166812 h 1264444"/>
              <a:gd name="connsiteX38" fmla="*/ 714375 w 1821656"/>
              <a:gd name="connsiteY38" fmla="*/ 1138237 h 1264444"/>
              <a:gd name="connsiteX39" fmla="*/ 721518 w 1821656"/>
              <a:gd name="connsiteY39" fmla="*/ 1112044 h 1264444"/>
              <a:gd name="connsiteX40" fmla="*/ 719137 w 1821656"/>
              <a:gd name="connsiteY40" fmla="*/ 1057275 h 1264444"/>
              <a:gd name="connsiteX41" fmla="*/ 721518 w 1821656"/>
              <a:gd name="connsiteY41" fmla="*/ 985837 h 1264444"/>
              <a:gd name="connsiteX42" fmla="*/ 721518 w 1821656"/>
              <a:gd name="connsiteY42" fmla="*/ 909637 h 1264444"/>
              <a:gd name="connsiteX43" fmla="*/ 714375 w 1821656"/>
              <a:gd name="connsiteY43" fmla="*/ 873919 h 1264444"/>
              <a:gd name="connsiteX44" fmla="*/ 711993 w 1821656"/>
              <a:gd name="connsiteY44" fmla="*/ 819150 h 1264444"/>
              <a:gd name="connsiteX45" fmla="*/ 731043 w 1821656"/>
              <a:gd name="connsiteY45" fmla="*/ 795337 h 1264444"/>
              <a:gd name="connsiteX46" fmla="*/ 731043 w 1821656"/>
              <a:gd name="connsiteY46" fmla="*/ 842962 h 1264444"/>
              <a:gd name="connsiteX47" fmla="*/ 750093 w 1821656"/>
              <a:gd name="connsiteY47" fmla="*/ 878681 h 1264444"/>
              <a:gd name="connsiteX48" fmla="*/ 759618 w 1821656"/>
              <a:gd name="connsiteY48" fmla="*/ 923925 h 1264444"/>
              <a:gd name="connsiteX49" fmla="*/ 766762 w 1821656"/>
              <a:gd name="connsiteY49" fmla="*/ 971550 h 1264444"/>
              <a:gd name="connsiteX50" fmla="*/ 807243 w 1821656"/>
              <a:gd name="connsiteY50" fmla="*/ 966787 h 1264444"/>
              <a:gd name="connsiteX51" fmla="*/ 871537 w 1821656"/>
              <a:gd name="connsiteY51" fmla="*/ 954881 h 1264444"/>
              <a:gd name="connsiteX52" fmla="*/ 964406 w 1821656"/>
              <a:gd name="connsiteY52" fmla="*/ 926306 h 1264444"/>
              <a:gd name="connsiteX53" fmla="*/ 1007268 w 1821656"/>
              <a:gd name="connsiteY53" fmla="*/ 916781 h 1264444"/>
              <a:gd name="connsiteX54" fmla="*/ 1064418 w 1821656"/>
              <a:gd name="connsiteY54" fmla="*/ 912019 h 1264444"/>
              <a:gd name="connsiteX55" fmla="*/ 1102518 w 1821656"/>
              <a:gd name="connsiteY55" fmla="*/ 885825 h 1264444"/>
              <a:gd name="connsiteX56" fmla="*/ 1128712 w 1821656"/>
              <a:gd name="connsiteY56" fmla="*/ 873919 h 1264444"/>
              <a:gd name="connsiteX57" fmla="*/ 1147762 w 1821656"/>
              <a:gd name="connsiteY57" fmla="*/ 869156 h 1264444"/>
              <a:gd name="connsiteX58" fmla="*/ 1152525 w 1821656"/>
              <a:gd name="connsiteY58" fmla="*/ 892969 h 1264444"/>
              <a:gd name="connsiteX59" fmla="*/ 1154906 w 1821656"/>
              <a:gd name="connsiteY59" fmla="*/ 923925 h 1264444"/>
              <a:gd name="connsiteX60" fmla="*/ 1154906 w 1821656"/>
              <a:gd name="connsiteY60" fmla="*/ 954881 h 1264444"/>
              <a:gd name="connsiteX61" fmla="*/ 1159668 w 1821656"/>
              <a:gd name="connsiteY61" fmla="*/ 962025 h 1264444"/>
              <a:gd name="connsiteX62" fmla="*/ 1166812 w 1821656"/>
              <a:gd name="connsiteY62" fmla="*/ 971550 h 1264444"/>
              <a:gd name="connsiteX63" fmla="*/ 1209675 w 1821656"/>
              <a:gd name="connsiteY63" fmla="*/ 969169 h 1264444"/>
              <a:gd name="connsiteX64" fmla="*/ 1276350 w 1821656"/>
              <a:gd name="connsiteY64" fmla="*/ 942975 h 1264444"/>
              <a:gd name="connsiteX65" fmla="*/ 1314450 w 1821656"/>
              <a:gd name="connsiteY65" fmla="*/ 940594 h 1264444"/>
              <a:gd name="connsiteX66" fmla="*/ 1373981 w 1821656"/>
              <a:gd name="connsiteY66" fmla="*/ 928687 h 1264444"/>
              <a:gd name="connsiteX67" fmla="*/ 1433512 w 1821656"/>
              <a:gd name="connsiteY67" fmla="*/ 916781 h 1264444"/>
              <a:gd name="connsiteX68" fmla="*/ 1526381 w 1821656"/>
              <a:gd name="connsiteY68" fmla="*/ 897731 h 1264444"/>
              <a:gd name="connsiteX69" fmla="*/ 1583531 w 1821656"/>
              <a:gd name="connsiteY69" fmla="*/ 876300 h 1264444"/>
              <a:gd name="connsiteX70" fmla="*/ 1614487 w 1821656"/>
              <a:gd name="connsiteY70" fmla="*/ 871537 h 1264444"/>
              <a:gd name="connsiteX71" fmla="*/ 1595437 w 1821656"/>
              <a:gd name="connsiteY71" fmla="*/ 816769 h 1264444"/>
              <a:gd name="connsiteX72" fmla="*/ 1631156 w 1821656"/>
              <a:gd name="connsiteY72" fmla="*/ 814387 h 1264444"/>
              <a:gd name="connsiteX73" fmla="*/ 1657350 w 1821656"/>
              <a:gd name="connsiteY73" fmla="*/ 809625 h 1264444"/>
              <a:gd name="connsiteX74" fmla="*/ 1664493 w 1821656"/>
              <a:gd name="connsiteY74" fmla="*/ 781050 h 1264444"/>
              <a:gd name="connsiteX75" fmla="*/ 1638300 w 1821656"/>
              <a:gd name="connsiteY75" fmla="*/ 721519 h 1264444"/>
              <a:gd name="connsiteX76" fmla="*/ 1633537 w 1821656"/>
              <a:gd name="connsiteY76" fmla="*/ 666750 h 1264444"/>
              <a:gd name="connsiteX77" fmla="*/ 1621631 w 1821656"/>
              <a:gd name="connsiteY77" fmla="*/ 631031 h 1264444"/>
              <a:gd name="connsiteX78" fmla="*/ 1590675 w 1821656"/>
              <a:gd name="connsiteY78" fmla="*/ 628650 h 1264444"/>
              <a:gd name="connsiteX79" fmla="*/ 1557337 w 1821656"/>
              <a:gd name="connsiteY79" fmla="*/ 642937 h 1264444"/>
              <a:gd name="connsiteX80" fmla="*/ 1547812 w 1821656"/>
              <a:gd name="connsiteY80" fmla="*/ 645319 h 1264444"/>
              <a:gd name="connsiteX81" fmla="*/ 1531143 w 1821656"/>
              <a:gd name="connsiteY81" fmla="*/ 621506 h 1264444"/>
              <a:gd name="connsiteX82" fmla="*/ 1531143 w 1821656"/>
              <a:gd name="connsiteY82" fmla="*/ 569119 h 1264444"/>
              <a:gd name="connsiteX83" fmla="*/ 1526381 w 1821656"/>
              <a:gd name="connsiteY83" fmla="*/ 519112 h 1264444"/>
              <a:gd name="connsiteX84" fmla="*/ 1514475 w 1821656"/>
              <a:gd name="connsiteY84" fmla="*/ 488156 h 1264444"/>
              <a:gd name="connsiteX85" fmla="*/ 1509712 w 1821656"/>
              <a:gd name="connsiteY85" fmla="*/ 459581 h 1264444"/>
              <a:gd name="connsiteX86" fmla="*/ 1514475 w 1821656"/>
              <a:gd name="connsiteY86" fmla="*/ 416719 h 1264444"/>
              <a:gd name="connsiteX87" fmla="*/ 1507331 w 1821656"/>
              <a:gd name="connsiteY87" fmla="*/ 390525 h 1264444"/>
              <a:gd name="connsiteX88" fmla="*/ 1483518 w 1821656"/>
              <a:gd name="connsiteY88" fmla="*/ 342900 h 1264444"/>
              <a:gd name="connsiteX89" fmla="*/ 1516856 w 1821656"/>
              <a:gd name="connsiteY89" fmla="*/ 335756 h 1264444"/>
              <a:gd name="connsiteX90" fmla="*/ 1552575 w 1821656"/>
              <a:gd name="connsiteY90" fmla="*/ 311944 h 1264444"/>
              <a:gd name="connsiteX91" fmla="*/ 1550193 w 1821656"/>
              <a:gd name="connsiteY91" fmla="*/ 302419 h 1264444"/>
              <a:gd name="connsiteX92" fmla="*/ 504825 w 1821656"/>
              <a:gd name="connsiteY92" fmla="*/ 76200 h 1264444"/>
              <a:gd name="connsiteX93" fmla="*/ 450056 w 1821656"/>
              <a:gd name="connsiteY93" fmla="*/ 78581 h 1264444"/>
              <a:gd name="connsiteX94" fmla="*/ 442912 w 1821656"/>
              <a:gd name="connsiteY94" fmla="*/ 183356 h 1264444"/>
              <a:gd name="connsiteX95" fmla="*/ 435768 w 1821656"/>
              <a:gd name="connsiteY95" fmla="*/ 221456 h 1264444"/>
              <a:gd name="connsiteX96" fmla="*/ 426243 w 1821656"/>
              <a:gd name="connsiteY96" fmla="*/ 233362 h 1264444"/>
              <a:gd name="connsiteX97" fmla="*/ 414337 w 1821656"/>
              <a:gd name="connsiteY97" fmla="*/ 259556 h 1264444"/>
              <a:gd name="connsiteX98" fmla="*/ 409575 w 1821656"/>
              <a:gd name="connsiteY98" fmla="*/ 292894 h 1264444"/>
              <a:gd name="connsiteX99" fmla="*/ 414337 w 1821656"/>
              <a:gd name="connsiteY99" fmla="*/ 314325 h 1264444"/>
              <a:gd name="connsiteX100" fmla="*/ 433387 w 1821656"/>
              <a:gd name="connsiteY100" fmla="*/ 323850 h 1264444"/>
              <a:gd name="connsiteX101" fmla="*/ 431006 w 1821656"/>
              <a:gd name="connsiteY101" fmla="*/ 354806 h 1264444"/>
              <a:gd name="connsiteX102" fmla="*/ 428625 w 1821656"/>
              <a:gd name="connsiteY102" fmla="*/ 378619 h 1264444"/>
              <a:gd name="connsiteX103" fmla="*/ 419100 w 1821656"/>
              <a:gd name="connsiteY103" fmla="*/ 440531 h 1264444"/>
              <a:gd name="connsiteX104" fmla="*/ 419100 w 1821656"/>
              <a:gd name="connsiteY104" fmla="*/ 473869 h 1264444"/>
              <a:gd name="connsiteX105" fmla="*/ 423862 w 1821656"/>
              <a:gd name="connsiteY105" fmla="*/ 502444 h 1264444"/>
              <a:gd name="connsiteX106" fmla="*/ 442912 w 1821656"/>
              <a:gd name="connsiteY106" fmla="*/ 514350 h 1264444"/>
              <a:gd name="connsiteX107" fmla="*/ 497681 w 1821656"/>
              <a:gd name="connsiteY107" fmla="*/ 514350 h 1264444"/>
              <a:gd name="connsiteX108" fmla="*/ 523875 w 1821656"/>
              <a:gd name="connsiteY108" fmla="*/ 509587 h 1264444"/>
              <a:gd name="connsiteX109" fmla="*/ 528637 w 1821656"/>
              <a:gd name="connsiteY109" fmla="*/ 528637 h 1264444"/>
              <a:gd name="connsiteX110" fmla="*/ 528637 w 1821656"/>
              <a:gd name="connsiteY110" fmla="*/ 566737 h 1264444"/>
              <a:gd name="connsiteX111" fmla="*/ 533400 w 1821656"/>
              <a:gd name="connsiteY111" fmla="*/ 611981 h 1264444"/>
              <a:gd name="connsiteX112" fmla="*/ 545306 w 1821656"/>
              <a:gd name="connsiteY112" fmla="*/ 623887 h 1264444"/>
              <a:gd name="connsiteX113" fmla="*/ 626268 w 1821656"/>
              <a:gd name="connsiteY113" fmla="*/ 607219 h 1264444"/>
              <a:gd name="connsiteX114" fmla="*/ 685800 w 1821656"/>
              <a:gd name="connsiteY114" fmla="*/ 597694 h 1264444"/>
              <a:gd name="connsiteX115" fmla="*/ 745331 w 1821656"/>
              <a:gd name="connsiteY115" fmla="*/ 581025 h 1264444"/>
              <a:gd name="connsiteX116" fmla="*/ 812006 w 1821656"/>
              <a:gd name="connsiteY116" fmla="*/ 573881 h 1264444"/>
              <a:gd name="connsiteX117" fmla="*/ 833437 w 1821656"/>
              <a:gd name="connsiteY117" fmla="*/ 552450 h 1264444"/>
              <a:gd name="connsiteX118" fmla="*/ 840581 w 1821656"/>
              <a:gd name="connsiteY118" fmla="*/ 523875 h 1264444"/>
              <a:gd name="connsiteX119" fmla="*/ 845343 w 1821656"/>
              <a:gd name="connsiteY119" fmla="*/ 478631 h 1264444"/>
              <a:gd name="connsiteX120" fmla="*/ 840581 w 1821656"/>
              <a:gd name="connsiteY120" fmla="*/ 435769 h 1264444"/>
              <a:gd name="connsiteX121" fmla="*/ 835818 w 1821656"/>
              <a:gd name="connsiteY121" fmla="*/ 407194 h 1264444"/>
              <a:gd name="connsiteX122" fmla="*/ 862012 w 1821656"/>
              <a:gd name="connsiteY122" fmla="*/ 407194 h 1264444"/>
              <a:gd name="connsiteX123" fmla="*/ 900112 w 1821656"/>
              <a:gd name="connsiteY123" fmla="*/ 395287 h 1264444"/>
              <a:gd name="connsiteX124" fmla="*/ 916781 w 1821656"/>
              <a:gd name="connsiteY124" fmla="*/ 388144 h 1264444"/>
              <a:gd name="connsiteX125" fmla="*/ 916781 w 1821656"/>
              <a:gd name="connsiteY125" fmla="*/ 364331 h 1264444"/>
              <a:gd name="connsiteX126" fmla="*/ 912018 w 1821656"/>
              <a:gd name="connsiteY126" fmla="*/ 328612 h 1264444"/>
              <a:gd name="connsiteX127" fmla="*/ 897731 w 1821656"/>
              <a:gd name="connsiteY127" fmla="*/ 285750 h 1264444"/>
              <a:gd name="connsiteX128" fmla="*/ 900112 w 1821656"/>
              <a:gd name="connsiteY128" fmla="*/ 250031 h 1264444"/>
              <a:gd name="connsiteX129" fmla="*/ 902493 w 1821656"/>
              <a:gd name="connsiteY129" fmla="*/ 209550 h 1264444"/>
              <a:gd name="connsiteX130" fmla="*/ 897731 w 1821656"/>
              <a:gd name="connsiteY130" fmla="*/ 173831 h 1264444"/>
              <a:gd name="connsiteX131" fmla="*/ 904875 w 1821656"/>
              <a:gd name="connsiteY131" fmla="*/ 142875 h 1264444"/>
              <a:gd name="connsiteX132" fmla="*/ 912018 w 1821656"/>
              <a:gd name="connsiteY132" fmla="*/ 102394 h 1264444"/>
              <a:gd name="connsiteX133" fmla="*/ 902493 w 1821656"/>
              <a:gd name="connsiteY133" fmla="*/ 95250 h 1264444"/>
              <a:gd name="connsiteX134" fmla="*/ 883443 w 1821656"/>
              <a:gd name="connsiteY134" fmla="*/ 100012 h 1264444"/>
              <a:gd name="connsiteX135" fmla="*/ 828675 w 1821656"/>
              <a:gd name="connsiteY135" fmla="*/ 100012 h 1264444"/>
              <a:gd name="connsiteX136" fmla="*/ 766762 w 1821656"/>
              <a:gd name="connsiteY136" fmla="*/ 100012 h 1264444"/>
              <a:gd name="connsiteX137" fmla="*/ 676275 w 1821656"/>
              <a:gd name="connsiteY137" fmla="*/ 95250 h 1264444"/>
              <a:gd name="connsiteX138" fmla="*/ 633412 w 1821656"/>
              <a:gd name="connsiteY138" fmla="*/ 97631 h 1264444"/>
              <a:gd name="connsiteX139" fmla="*/ 597693 w 1821656"/>
              <a:gd name="connsiteY139" fmla="*/ 97631 h 1264444"/>
              <a:gd name="connsiteX140" fmla="*/ 542925 w 1821656"/>
              <a:gd name="connsiteY140" fmla="*/ 80962 h 1264444"/>
              <a:gd name="connsiteX141" fmla="*/ 359568 w 1821656"/>
              <a:gd name="connsiteY141" fmla="*/ 0 h 1264444"/>
              <a:gd name="connsiteX142" fmla="*/ 414337 w 1821656"/>
              <a:gd name="connsiteY142" fmla="*/ 28575 h 1264444"/>
              <a:gd name="connsiteX143" fmla="*/ 440531 w 1821656"/>
              <a:gd name="connsiteY143" fmla="*/ 40481 h 1264444"/>
              <a:gd name="connsiteX144" fmla="*/ 466725 w 1821656"/>
              <a:gd name="connsiteY144" fmla="*/ 47625 h 1264444"/>
              <a:gd name="connsiteX145" fmla="*/ 507206 w 1821656"/>
              <a:gd name="connsiteY145" fmla="*/ 50006 h 1264444"/>
              <a:gd name="connsiteX146" fmla="*/ 523875 w 1821656"/>
              <a:gd name="connsiteY146" fmla="*/ 45244 h 1264444"/>
              <a:gd name="connsiteX147" fmla="*/ 595312 w 1821656"/>
              <a:gd name="connsiteY147" fmla="*/ 40481 h 1264444"/>
              <a:gd name="connsiteX148" fmla="*/ 635793 w 1821656"/>
              <a:gd name="connsiteY148" fmla="*/ 38100 h 1264444"/>
              <a:gd name="connsiteX149" fmla="*/ 671512 w 1821656"/>
              <a:gd name="connsiteY149" fmla="*/ 38100 h 1264444"/>
              <a:gd name="connsiteX150" fmla="*/ 847725 w 1821656"/>
              <a:gd name="connsiteY150" fmla="*/ 45244 h 1264444"/>
              <a:gd name="connsiteX151" fmla="*/ 1116806 w 1821656"/>
              <a:gd name="connsiteY151" fmla="*/ 50006 h 1264444"/>
              <a:gd name="connsiteX152" fmla="*/ 1328737 w 1821656"/>
              <a:gd name="connsiteY152" fmla="*/ 66675 h 1264444"/>
              <a:gd name="connsiteX153" fmla="*/ 1397793 w 1821656"/>
              <a:gd name="connsiteY153" fmla="*/ 47625 h 1264444"/>
              <a:gd name="connsiteX154" fmla="*/ 1481137 w 1821656"/>
              <a:gd name="connsiteY154" fmla="*/ 54769 h 1264444"/>
              <a:gd name="connsiteX155" fmla="*/ 1521618 w 1821656"/>
              <a:gd name="connsiteY155" fmla="*/ 61912 h 1264444"/>
              <a:gd name="connsiteX156" fmla="*/ 1554956 w 1821656"/>
              <a:gd name="connsiteY156" fmla="*/ 42862 h 1264444"/>
              <a:gd name="connsiteX157" fmla="*/ 1585912 w 1821656"/>
              <a:gd name="connsiteY157" fmla="*/ 45244 h 1264444"/>
              <a:gd name="connsiteX158" fmla="*/ 1609725 w 1821656"/>
              <a:gd name="connsiteY158" fmla="*/ 52387 h 1264444"/>
              <a:gd name="connsiteX159" fmla="*/ 1650206 w 1821656"/>
              <a:gd name="connsiteY159" fmla="*/ 40481 h 1264444"/>
              <a:gd name="connsiteX160" fmla="*/ 1671637 w 1821656"/>
              <a:gd name="connsiteY160" fmla="*/ 64294 h 1264444"/>
              <a:gd name="connsiteX161" fmla="*/ 1681162 w 1821656"/>
              <a:gd name="connsiteY161" fmla="*/ 71437 h 1264444"/>
              <a:gd name="connsiteX162" fmla="*/ 1645443 w 1821656"/>
              <a:gd name="connsiteY162" fmla="*/ 164306 h 1264444"/>
              <a:gd name="connsiteX163" fmla="*/ 1621631 w 1821656"/>
              <a:gd name="connsiteY163" fmla="*/ 209550 h 1264444"/>
              <a:gd name="connsiteX164" fmla="*/ 1633537 w 1821656"/>
              <a:gd name="connsiteY164" fmla="*/ 278606 h 1264444"/>
              <a:gd name="connsiteX165" fmla="*/ 1619250 w 1821656"/>
              <a:gd name="connsiteY165" fmla="*/ 321469 h 1264444"/>
              <a:gd name="connsiteX166" fmla="*/ 1619250 w 1821656"/>
              <a:gd name="connsiteY166" fmla="*/ 345281 h 1264444"/>
              <a:gd name="connsiteX167" fmla="*/ 1645443 w 1821656"/>
              <a:gd name="connsiteY167" fmla="*/ 373856 h 1264444"/>
              <a:gd name="connsiteX168" fmla="*/ 1659731 w 1821656"/>
              <a:gd name="connsiteY168" fmla="*/ 373856 h 1264444"/>
              <a:gd name="connsiteX169" fmla="*/ 1683543 w 1821656"/>
              <a:gd name="connsiteY169" fmla="*/ 385762 h 1264444"/>
              <a:gd name="connsiteX170" fmla="*/ 1704975 w 1821656"/>
              <a:gd name="connsiteY170" fmla="*/ 428625 h 1264444"/>
              <a:gd name="connsiteX171" fmla="*/ 1704975 w 1821656"/>
              <a:gd name="connsiteY171" fmla="*/ 466725 h 1264444"/>
              <a:gd name="connsiteX172" fmla="*/ 1700212 w 1821656"/>
              <a:gd name="connsiteY172" fmla="*/ 540544 h 1264444"/>
              <a:gd name="connsiteX173" fmla="*/ 1685925 w 1821656"/>
              <a:gd name="connsiteY173" fmla="*/ 607219 h 1264444"/>
              <a:gd name="connsiteX174" fmla="*/ 1707356 w 1821656"/>
              <a:gd name="connsiteY174" fmla="*/ 638175 h 1264444"/>
              <a:gd name="connsiteX175" fmla="*/ 1716881 w 1821656"/>
              <a:gd name="connsiteY175" fmla="*/ 671512 h 1264444"/>
              <a:gd name="connsiteX176" fmla="*/ 1721643 w 1821656"/>
              <a:gd name="connsiteY176" fmla="*/ 692944 h 1264444"/>
              <a:gd name="connsiteX177" fmla="*/ 1728787 w 1821656"/>
              <a:gd name="connsiteY177" fmla="*/ 711994 h 1264444"/>
              <a:gd name="connsiteX178" fmla="*/ 1724025 w 1821656"/>
              <a:gd name="connsiteY178" fmla="*/ 750094 h 1264444"/>
              <a:gd name="connsiteX179" fmla="*/ 1700212 w 1821656"/>
              <a:gd name="connsiteY179" fmla="*/ 802481 h 1264444"/>
              <a:gd name="connsiteX180" fmla="*/ 1738312 w 1821656"/>
              <a:gd name="connsiteY180" fmla="*/ 871537 h 1264444"/>
              <a:gd name="connsiteX181" fmla="*/ 1738312 w 1821656"/>
              <a:gd name="connsiteY181" fmla="*/ 923925 h 1264444"/>
              <a:gd name="connsiteX182" fmla="*/ 1771650 w 1821656"/>
              <a:gd name="connsiteY182" fmla="*/ 964406 h 1264444"/>
              <a:gd name="connsiteX183" fmla="*/ 1821656 w 1821656"/>
              <a:gd name="connsiteY183" fmla="*/ 983456 h 1264444"/>
              <a:gd name="connsiteX184" fmla="*/ 1762125 w 1821656"/>
              <a:gd name="connsiteY184" fmla="*/ 1026319 h 1264444"/>
              <a:gd name="connsiteX185" fmla="*/ 1507331 w 1821656"/>
              <a:gd name="connsiteY185" fmla="*/ 1057275 h 1264444"/>
              <a:gd name="connsiteX186" fmla="*/ 1314450 w 1821656"/>
              <a:gd name="connsiteY186" fmla="*/ 1095375 h 1264444"/>
              <a:gd name="connsiteX187" fmla="*/ 1171575 w 1821656"/>
              <a:gd name="connsiteY187" fmla="*/ 1119187 h 1264444"/>
              <a:gd name="connsiteX188" fmla="*/ 1066800 w 1821656"/>
              <a:gd name="connsiteY188" fmla="*/ 1138237 h 1264444"/>
              <a:gd name="connsiteX189" fmla="*/ 1023937 w 1821656"/>
              <a:gd name="connsiteY189" fmla="*/ 1114425 h 1264444"/>
              <a:gd name="connsiteX190" fmla="*/ 973931 w 1821656"/>
              <a:gd name="connsiteY190" fmla="*/ 1116806 h 1264444"/>
              <a:gd name="connsiteX191" fmla="*/ 957262 w 1821656"/>
              <a:gd name="connsiteY191" fmla="*/ 1150144 h 1264444"/>
              <a:gd name="connsiteX192" fmla="*/ 864393 w 1821656"/>
              <a:gd name="connsiteY192" fmla="*/ 1181100 h 1264444"/>
              <a:gd name="connsiteX193" fmla="*/ 797718 w 1821656"/>
              <a:gd name="connsiteY193" fmla="*/ 1188244 h 1264444"/>
              <a:gd name="connsiteX194" fmla="*/ 778668 w 1821656"/>
              <a:gd name="connsiteY194" fmla="*/ 1193006 h 1264444"/>
              <a:gd name="connsiteX195" fmla="*/ 766762 w 1821656"/>
              <a:gd name="connsiteY195" fmla="*/ 1209675 h 1264444"/>
              <a:gd name="connsiteX196" fmla="*/ 683418 w 1821656"/>
              <a:gd name="connsiteY196" fmla="*/ 1221581 h 1264444"/>
              <a:gd name="connsiteX197" fmla="*/ 616743 w 1821656"/>
              <a:gd name="connsiteY197" fmla="*/ 1209675 h 1264444"/>
              <a:gd name="connsiteX198" fmla="*/ 628650 w 1821656"/>
              <a:gd name="connsiteY198" fmla="*/ 1233487 h 1264444"/>
              <a:gd name="connsiteX199" fmla="*/ 602456 w 1821656"/>
              <a:gd name="connsiteY199" fmla="*/ 1233487 h 1264444"/>
              <a:gd name="connsiteX200" fmla="*/ 538162 w 1821656"/>
              <a:gd name="connsiteY200" fmla="*/ 1238250 h 1264444"/>
              <a:gd name="connsiteX201" fmla="*/ 478631 w 1821656"/>
              <a:gd name="connsiteY201" fmla="*/ 1240631 h 1264444"/>
              <a:gd name="connsiteX202" fmla="*/ 435768 w 1821656"/>
              <a:gd name="connsiteY202" fmla="*/ 1259681 h 1264444"/>
              <a:gd name="connsiteX203" fmla="*/ 419100 w 1821656"/>
              <a:gd name="connsiteY203" fmla="*/ 1264444 h 1264444"/>
              <a:gd name="connsiteX204" fmla="*/ 369093 w 1821656"/>
              <a:gd name="connsiteY204" fmla="*/ 1193006 h 1264444"/>
              <a:gd name="connsiteX205" fmla="*/ 333375 w 1821656"/>
              <a:gd name="connsiteY205" fmla="*/ 1183481 h 1264444"/>
              <a:gd name="connsiteX206" fmla="*/ 309562 w 1821656"/>
              <a:gd name="connsiteY206" fmla="*/ 1128712 h 1264444"/>
              <a:gd name="connsiteX207" fmla="*/ 300037 w 1821656"/>
              <a:gd name="connsiteY207" fmla="*/ 1031081 h 1264444"/>
              <a:gd name="connsiteX208" fmla="*/ 288131 w 1821656"/>
              <a:gd name="connsiteY208" fmla="*/ 988219 h 1264444"/>
              <a:gd name="connsiteX209" fmla="*/ 288131 w 1821656"/>
              <a:gd name="connsiteY209" fmla="*/ 962025 h 1264444"/>
              <a:gd name="connsiteX210" fmla="*/ 238125 w 1821656"/>
              <a:gd name="connsiteY210" fmla="*/ 942975 h 1264444"/>
              <a:gd name="connsiteX211" fmla="*/ 202406 w 1821656"/>
              <a:gd name="connsiteY211" fmla="*/ 964406 h 1264444"/>
              <a:gd name="connsiteX212" fmla="*/ 176212 w 1821656"/>
              <a:gd name="connsiteY212" fmla="*/ 957262 h 1264444"/>
              <a:gd name="connsiteX213" fmla="*/ 159543 w 1821656"/>
              <a:gd name="connsiteY213" fmla="*/ 978694 h 1264444"/>
              <a:gd name="connsiteX214" fmla="*/ 145256 w 1821656"/>
              <a:gd name="connsiteY214" fmla="*/ 981075 h 1264444"/>
              <a:gd name="connsiteX215" fmla="*/ 138112 w 1821656"/>
              <a:gd name="connsiteY215" fmla="*/ 942975 h 1264444"/>
              <a:gd name="connsiteX216" fmla="*/ 128587 w 1821656"/>
              <a:gd name="connsiteY216" fmla="*/ 907256 h 1264444"/>
              <a:gd name="connsiteX217" fmla="*/ 78581 w 1821656"/>
              <a:gd name="connsiteY217" fmla="*/ 869156 h 1264444"/>
              <a:gd name="connsiteX218" fmla="*/ 57150 w 1821656"/>
              <a:gd name="connsiteY218" fmla="*/ 866775 h 1264444"/>
              <a:gd name="connsiteX219" fmla="*/ 11906 w 1821656"/>
              <a:gd name="connsiteY219" fmla="*/ 892969 h 1264444"/>
              <a:gd name="connsiteX220" fmla="*/ 0 w 1821656"/>
              <a:gd name="connsiteY220" fmla="*/ 890587 h 1264444"/>
              <a:gd name="connsiteX221" fmla="*/ 26193 w 1821656"/>
              <a:gd name="connsiteY221" fmla="*/ 778669 h 1264444"/>
              <a:gd name="connsiteX222" fmla="*/ 33337 w 1821656"/>
              <a:gd name="connsiteY222" fmla="*/ 716756 h 1264444"/>
              <a:gd name="connsiteX223" fmla="*/ 45243 w 1821656"/>
              <a:gd name="connsiteY223" fmla="*/ 661987 h 1264444"/>
              <a:gd name="connsiteX224" fmla="*/ 54768 w 1821656"/>
              <a:gd name="connsiteY224" fmla="*/ 626269 h 1264444"/>
              <a:gd name="connsiteX225" fmla="*/ 54768 w 1821656"/>
              <a:gd name="connsiteY225" fmla="*/ 573881 h 1264444"/>
              <a:gd name="connsiteX226" fmla="*/ 64293 w 1821656"/>
              <a:gd name="connsiteY226" fmla="*/ 540544 h 1264444"/>
              <a:gd name="connsiteX227" fmla="*/ 78581 w 1821656"/>
              <a:gd name="connsiteY227" fmla="*/ 509587 h 1264444"/>
              <a:gd name="connsiteX228" fmla="*/ 85725 w 1821656"/>
              <a:gd name="connsiteY228" fmla="*/ 459581 h 1264444"/>
              <a:gd name="connsiteX229" fmla="*/ 92868 w 1821656"/>
              <a:gd name="connsiteY229" fmla="*/ 395287 h 1264444"/>
              <a:gd name="connsiteX230" fmla="*/ 97631 w 1821656"/>
              <a:gd name="connsiteY230" fmla="*/ 364331 h 1264444"/>
              <a:gd name="connsiteX231" fmla="*/ 104775 w 1821656"/>
              <a:gd name="connsiteY231" fmla="*/ 273844 h 1264444"/>
              <a:gd name="connsiteX232" fmla="*/ 102393 w 1821656"/>
              <a:gd name="connsiteY232" fmla="*/ 207169 h 1264444"/>
              <a:gd name="connsiteX233" fmla="*/ 121443 w 1821656"/>
              <a:gd name="connsiteY233" fmla="*/ 164306 h 1264444"/>
              <a:gd name="connsiteX234" fmla="*/ 123825 w 1821656"/>
              <a:gd name="connsiteY234" fmla="*/ 78581 h 1264444"/>
              <a:gd name="connsiteX235" fmla="*/ 138112 w 1821656"/>
              <a:gd name="connsiteY235" fmla="*/ 28575 h 1264444"/>
              <a:gd name="connsiteX236" fmla="*/ 190500 w 1821656"/>
              <a:gd name="connsiteY236" fmla="*/ 11906 h 1264444"/>
              <a:gd name="connsiteX237" fmla="*/ 233362 w 1821656"/>
              <a:gd name="connsiteY237" fmla="*/ 35719 h 1264444"/>
              <a:gd name="connsiteX238" fmla="*/ 264318 w 1821656"/>
              <a:gd name="connsiteY238" fmla="*/ 50006 h 1264444"/>
              <a:gd name="connsiteX239" fmla="*/ 314325 w 1821656"/>
              <a:gd name="connsiteY239" fmla="*/ 40481 h 1264444"/>
              <a:gd name="connsiteX240" fmla="*/ 335756 w 1821656"/>
              <a:gd name="connsiteY240" fmla="*/ 14287 h 126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821656" h="1264444">
                <a:moveTo>
                  <a:pt x="1524000" y="295275"/>
                </a:moveTo>
                <a:lnTo>
                  <a:pt x="1469231" y="309562"/>
                </a:lnTo>
                <a:lnTo>
                  <a:pt x="1323975" y="338137"/>
                </a:lnTo>
                <a:lnTo>
                  <a:pt x="1250156" y="345281"/>
                </a:lnTo>
                <a:lnTo>
                  <a:pt x="1157287" y="376237"/>
                </a:lnTo>
                <a:lnTo>
                  <a:pt x="1119187" y="388144"/>
                </a:lnTo>
                <a:lnTo>
                  <a:pt x="1078706" y="402431"/>
                </a:lnTo>
                <a:lnTo>
                  <a:pt x="1047750" y="411956"/>
                </a:lnTo>
                <a:lnTo>
                  <a:pt x="1035843" y="454819"/>
                </a:lnTo>
                <a:lnTo>
                  <a:pt x="1047750" y="502444"/>
                </a:lnTo>
                <a:lnTo>
                  <a:pt x="1064418" y="542925"/>
                </a:lnTo>
                <a:lnTo>
                  <a:pt x="1062037" y="564356"/>
                </a:lnTo>
                <a:lnTo>
                  <a:pt x="1081087" y="592931"/>
                </a:lnTo>
                <a:lnTo>
                  <a:pt x="1069181" y="626269"/>
                </a:lnTo>
                <a:lnTo>
                  <a:pt x="1033462" y="635794"/>
                </a:lnTo>
                <a:lnTo>
                  <a:pt x="988218" y="647700"/>
                </a:lnTo>
                <a:lnTo>
                  <a:pt x="952500" y="657225"/>
                </a:lnTo>
                <a:lnTo>
                  <a:pt x="928687" y="659606"/>
                </a:lnTo>
                <a:lnTo>
                  <a:pt x="881062" y="676275"/>
                </a:lnTo>
                <a:lnTo>
                  <a:pt x="862012" y="683419"/>
                </a:lnTo>
                <a:lnTo>
                  <a:pt x="814387" y="688181"/>
                </a:lnTo>
                <a:lnTo>
                  <a:pt x="785812" y="692944"/>
                </a:lnTo>
                <a:lnTo>
                  <a:pt x="726281" y="714375"/>
                </a:lnTo>
                <a:lnTo>
                  <a:pt x="714375" y="716756"/>
                </a:lnTo>
                <a:lnTo>
                  <a:pt x="721518" y="752475"/>
                </a:lnTo>
                <a:lnTo>
                  <a:pt x="669131" y="759619"/>
                </a:lnTo>
                <a:lnTo>
                  <a:pt x="645318" y="735806"/>
                </a:lnTo>
                <a:lnTo>
                  <a:pt x="623887" y="685800"/>
                </a:lnTo>
                <a:lnTo>
                  <a:pt x="550068" y="692944"/>
                </a:lnTo>
                <a:lnTo>
                  <a:pt x="535781" y="697706"/>
                </a:lnTo>
                <a:lnTo>
                  <a:pt x="533400" y="738187"/>
                </a:lnTo>
                <a:lnTo>
                  <a:pt x="535781" y="757237"/>
                </a:lnTo>
                <a:lnTo>
                  <a:pt x="545306" y="842962"/>
                </a:lnTo>
                <a:lnTo>
                  <a:pt x="592931" y="995362"/>
                </a:lnTo>
                <a:lnTo>
                  <a:pt x="614362" y="1083469"/>
                </a:lnTo>
                <a:lnTo>
                  <a:pt x="633412" y="1131094"/>
                </a:lnTo>
                <a:lnTo>
                  <a:pt x="671512" y="1162050"/>
                </a:lnTo>
                <a:lnTo>
                  <a:pt x="692943" y="1166812"/>
                </a:lnTo>
                <a:lnTo>
                  <a:pt x="714375" y="1138237"/>
                </a:lnTo>
                <a:lnTo>
                  <a:pt x="721518" y="1112044"/>
                </a:lnTo>
                <a:cubicBezTo>
                  <a:pt x="720724" y="1093788"/>
                  <a:pt x="719931" y="1075531"/>
                  <a:pt x="719137" y="1057275"/>
                </a:cubicBezTo>
                <a:cubicBezTo>
                  <a:pt x="719931" y="1033462"/>
                  <a:pt x="720724" y="1009650"/>
                  <a:pt x="721518" y="985837"/>
                </a:cubicBezTo>
                <a:lnTo>
                  <a:pt x="721518" y="909637"/>
                </a:lnTo>
                <a:lnTo>
                  <a:pt x="714375" y="873919"/>
                </a:lnTo>
                <a:lnTo>
                  <a:pt x="711993" y="819150"/>
                </a:lnTo>
                <a:lnTo>
                  <a:pt x="731043" y="795337"/>
                </a:lnTo>
                <a:lnTo>
                  <a:pt x="731043" y="842962"/>
                </a:lnTo>
                <a:lnTo>
                  <a:pt x="750093" y="878681"/>
                </a:lnTo>
                <a:lnTo>
                  <a:pt x="759618" y="923925"/>
                </a:lnTo>
                <a:lnTo>
                  <a:pt x="766762" y="971550"/>
                </a:lnTo>
                <a:lnTo>
                  <a:pt x="807243" y="966787"/>
                </a:lnTo>
                <a:lnTo>
                  <a:pt x="871537" y="954881"/>
                </a:lnTo>
                <a:lnTo>
                  <a:pt x="964406" y="926306"/>
                </a:lnTo>
                <a:lnTo>
                  <a:pt x="1007268" y="916781"/>
                </a:lnTo>
                <a:lnTo>
                  <a:pt x="1064418" y="912019"/>
                </a:lnTo>
                <a:lnTo>
                  <a:pt x="1102518" y="885825"/>
                </a:lnTo>
                <a:lnTo>
                  <a:pt x="1128712" y="873919"/>
                </a:lnTo>
                <a:lnTo>
                  <a:pt x="1147762" y="869156"/>
                </a:lnTo>
                <a:lnTo>
                  <a:pt x="1152525" y="892969"/>
                </a:lnTo>
                <a:lnTo>
                  <a:pt x="1154906" y="923925"/>
                </a:lnTo>
                <a:lnTo>
                  <a:pt x="1154906" y="954881"/>
                </a:lnTo>
                <a:lnTo>
                  <a:pt x="1159668" y="962025"/>
                </a:lnTo>
                <a:lnTo>
                  <a:pt x="1166812" y="971550"/>
                </a:lnTo>
                <a:lnTo>
                  <a:pt x="1209675" y="969169"/>
                </a:lnTo>
                <a:lnTo>
                  <a:pt x="1276350" y="942975"/>
                </a:lnTo>
                <a:lnTo>
                  <a:pt x="1314450" y="940594"/>
                </a:lnTo>
                <a:lnTo>
                  <a:pt x="1373981" y="928687"/>
                </a:lnTo>
                <a:lnTo>
                  <a:pt x="1433512" y="916781"/>
                </a:lnTo>
                <a:lnTo>
                  <a:pt x="1526381" y="897731"/>
                </a:lnTo>
                <a:lnTo>
                  <a:pt x="1583531" y="876300"/>
                </a:lnTo>
                <a:lnTo>
                  <a:pt x="1614487" y="871537"/>
                </a:lnTo>
                <a:lnTo>
                  <a:pt x="1595437" y="816769"/>
                </a:lnTo>
                <a:lnTo>
                  <a:pt x="1631156" y="814387"/>
                </a:lnTo>
                <a:lnTo>
                  <a:pt x="1657350" y="809625"/>
                </a:lnTo>
                <a:lnTo>
                  <a:pt x="1664493" y="781050"/>
                </a:lnTo>
                <a:lnTo>
                  <a:pt x="1638300" y="721519"/>
                </a:lnTo>
                <a:lnTo>
                  <a:pt x="1633537" y="666750"/>
                </a:lnTo>
                <a:lnTo>
                  <a:pt x="1621631" y="631031"/>
                </a:lnTo>
                <a:lnTo>
                  <a:pt x="1590675" y="628650"/>
                </a:lnTo>
                <a:lnTo>
                  <a:pt x="1557337" y="642937"/>
                </a:lnTo>
                <a:lnTo>
                  <a:pt x="1547812" y="645319"/>
                </a:lnTo>
                <a:lnTo>
                  <a:pt x="1531143" y="621506"/>
                </a:lnTo>
                <a:lnTo>
                  <a:pt x="1531143" y="569119"/>
                </a:lnTo>
                <a:lnTo>
                  <a:pt x="1526381" y="519112"/>
                </a:lnTo>
                <a:lnTo>
                  <a:pt x="1514475" y="488156"/>
                </a:lnTo>
                <a:lnTo>
                  <a:pt x="1509712" y="459581"/>
                </a:lnTo>
                <a:lnTo>
                  <a:pt x="1514475" y="416719"/>
                </a:lnTo>
                <a:lnTo>
                  <a:pt x="1507331" y="390525"/>
                </a:lnTo>
                <a:lnTo>
                  <a:pt x="1483518" y="342900"/>
                </a:lnTo>
                <a:lnTo>
                  <a:pt x="1516856" y="335756"/>
                </a:lnTo>
                <a:lnTo>
                  <a:pt x="1552575" y="311944"/>
                </a:lnTo>
                <a:lnTo>
                  <a:pt x="1550193" y="302419"/>
                </a:lnTo>
                <a:close/>
                <a:moveTo>
                  <a:pt x="504825" y="76200"/>
                </a:moveTo>
                <a:lnTo>
                  <a:pt x="450056" y="78581"/>
                </a:lnTo>
                <a:lnTo>
                  <a:pt x="442912" y="183356"/>
                </a:lnTo>
                <a:lnTo>
                  <a:pt x="435768" y="221456"/>
                </a:lnTo>
                <a:lnTo>
                  <a:pt x="426243" y="233362"/>
                </a:lnTo>
                <a:lnTo>
                  <a:pt x="414337" y="259556"/>
                </a:lnTo>
                <a:lnTo>
                  <a:pt x="409575" y="292894"/>
                </a:lnTo>
                <a:lnTo>
                  <a:pt x="414337" y="314325"/>
                </a:lnTo>
                <a:lnTo>
                  <a:pt x="433387" y="323850"/>
                </a:lnTo>
                <a:lnTo>
                  <a:pt x="431006" y="354806"/>
                </a:lnTo>
                <a:lnTo>
                  <a:pt x="428625" y="378619"/>
                </a:lnTo>
                <a:lnTo>
                  <a:pt x="419100" y="440531"/>
                </a:lnTo>
                <a:lnTo>
                  <a:pt x="419100" y="473869"/>
                </a:lnTo>
                <a:lnTo>
                  <a:pt x="423862" y="502444"/>
                </a:lnTo>
                <a:lnTo>
                  <a:pt x="442912" y="514350"/>
                </a:lnTo>
                <a:lnTo>
                  <a:pt x="497681" y="514350"/>
                </a:lnTo>
                <a:lnTo>
                  <a:pt x="523875" y="509587"/>
                </a:lnTo>
                <a:lnTo>
                  <a:pt x="528637" y="528637"/>
                </a:lnTo>
                <a:lnTo>
                  <a:pt x="528637" y="566737"/>
                </a:lnTo>
                <a:lnTo>
                  <a:pt x="533400" y="611981"/>
                </a:lnTo>
                <a:lnTo>
                  <a:pt x="545306" y="623887"/>
                </a:lnTo>
                <a:lnTo>
                  <a:pt x="626268" y="607219"/>
                </a:lnTo>
                <a:lnTo>
                  <a:pt x="685800" y="597694"/>
                </a:lnTo>
                <a:lnTo>
                  <a:pt x="745331" y="581025"/>
                </a:lnTo>
                <a:lnTo>
                  <a:pt x="812006" y="573881"/>
                </a:lnTo>
                <a:lnTo>
                  <a:pt x="833437" y="552450"/>
                </a:lnTo>
                <a:lnTo>
                  <a:pt x="840581" y="523875"/>
                </a:lnTo>
                <a:lnTo>
                  <a:pt x="845343" y="478631"/>
                </a:lnTo>
                <a:lnTo>
                  <a:pt x="840581" y="435769"/>
                </a:lnTo>
                <a:lnTo>
                  <a:pt x="835818" y="407194"/>
                </a:lnTo>
                <a:lnTo>
                  <a:pt x="862012" y="407194"/>
                </a:lnTo>
                <a:lnTo>
                  <a:pt x="900112" y="395287"/>
                </a:lnTo>
                <a:lnTo>
                  <a:pt x="916781" y="388144"/>
                </a:lnTo>
                <a:lnTo>
                  <a:pt x="916781" y="364331"/>
                </a:lnTo>
                <a:lnTo>
                  <a:pt x="912018" y="328612"/>
                </a:lnTo>
                <a:lnTo>
                  <a:pt x="897731" y="285750"/>
                </a:lnTo>
                <a:lnTo>
                  <a:pt x="900112" y="250031"/>
                </a:lnTo>
                <a:lnTo>
                  <a:pt x="902493" y="209550"/>
                </a:lnTo>
                <a:lnTo>
                  <a:pt x="897731" y="173831"/>
                </a:lnTo>
                <a:lnTo>
                  <a:pt x="904875" y="142875"/>
                </a:lnTo>
                <a:lnTo>
                  <a:pt x="912018" y="102394"/>
                </a:lnTo>
                <a:lnTo>
                  <a:pt x="902493" y="95250"/>
                </a:lnTo>
                <a:lnTo>
                  <a:pt x="883443" y="100012"/>
                </a:lnTo>
                <a:lnTo>
                  <a:pt x="828675" y="100012"/>
                </a:lnTo>
                <a:lnTo>
                  <a:pt x="766762" y="100012"/>
                </a:lnTo>
                <a:lnTo>
                  <a:pt x="676275" y="95250"/>
                </a:lnTo>
                <a:lnTo>
                  <a:pt x="633412" y="97631"/>
                </a:lnTo>
                <a:lnTo>
                  <a:pt x="597693" y="97631"/>
                </a:lnTo>
                <a:lnTo>
                  <a:pt x="542925" y="80962"/>
                </a:lnTo>
                <a:close/>
                <a:moveTo>
                  <a:pt x="359568" y="0"/>
                </a:moveTo>
                <a:lnTo>
                  <a:pt x="414337" y="28575"/>
                </a:lnTo>
                <a:lnTo>
                  <a:pt x="440531" y="40481"/>
                </a:lnTo>
                <a:lnTo>
                  <a:pt x="466725" y="47625"/>
                </a:lnTo>
                <a:lnTo>
                  <a:pt x="507206" y="50006"/>
                </a:lnTo>
                <a:lnTo>
                  <a:pt x="523875" y="45244"/>
                </a:lnTo>
                <a:lnTo>
                  <a:pt x="595312" y="40481"/>
                </a:lnTo>
                <a:lnTo>
                  <a:pt x="635793" y="38100"/>
                </a:lnTo>
                <a:lnTo>
                  <a:pt x="671512" y="38100"/>
                </a:lnTo>
                <a:lnTo>
                  <a:pt x="847725" y="45244"/>
                </a:lnTo>
                <a:lnTo>
                  <a:pt x="1116806" y="50006"/>
                </a:lnTo>
                <a:lnTo>
                  <a:pt x="1328737" y="66675"/>
                </a:lnTo>
                <a:lnTo>
                  <a:pt x="1397793" y="47625"/>
                </a:lnTo>
                <a:lnTo>
                  <a:pt x="1481137" y="54769"/>
                </a:lnTo>
                <a:lnTo>
                  <a:pt x="1521618" y="61912"/>
                </a:lnTo>
                <a:lnTo>
                  <a:pt x="1554956" y="42862"/>
                </a:lnTo>
                <a:lnTo>
                  <a:pt x="1585912" y="45244"/>
                </a:lnTo>
                <a:lnTo>
                  <a:pt x="1609725" y="52387"/>
                </a:lnTo>
                <a:lnTo>
                  <a:pt x="1650206" y="40481"/>
                </a:lnTo>
                <a:lnTo>
                  <a:pt x="1671637" y="64294"/>
                </a:lnTo>
                <a:lnTo>
                  <a:pt x="1681162" y="71437"/>
                </a:lnTo>
                <a:lnTo>
                  <a:pt x="1645443" y="164306"/>
                </a:lnTo>
                <a:lnTo>
                  <a:pt x="1621631" y="209550"/>
                </a:lnTo>
                <a:lnTo>
                  <a:pt x="1633537" y="278606"/>
                </a:lnTo>
                <a:lnTo>
                  <a:pt x="1619250" y="321469"/>
                </a:lnTo>
                <a:lnTo>
                  <a:pt x="1619250" y="345281"/>
                </a:lnTo>
                <a:lnTo>
                  <a:pt x="1645443" y="373856"/>
                </a:lnTo>
                <a:lnTo>
                  <a:pt x="1659731" y="373856"/>
                </a:lnTo>
                <a:lnTo>
                  <a:pt x="1683543" y="385762"/>
                </a:lnTo>
                <a:lnTo>
                  <a:pt x="1704975" y="428625"/>
                </a:lnTo>
                <a:lnTo>
                  <a:pt x="1704975" y="466725"/>
                </a:lnTo>
                <a:lnTo>
                  <a:pt x="1700212" y="540544"/>
                </a:lnTo>
                <a:lnTo>
                  <a:pt x="1685925" y="607219"/>
                </a:lnTo>
                <a:lnTo>
                  <a:pt x="1707356" y="638175"/>
                </a:lnTo>
                <a:lnTo>
                  <a:pt x="1716881" y="671512"/>
                </a:lnTo>
                <a:cubicBezTo>
                  <a:pt x="1718468" y="678656"/>
                  <a:pt x="1719578" y="685923"/>
                  <a:pt x="1721643" y="692944"/>
                </a:cubicBezTo>
                <a:cubicBezTo>
                  <a:pt x="1723557" y="699450"/>
                  <a:pt x="1728787" y="711994"/>
                  <a:pt x="1728787" y="711994"/>
                </a:cubicBezTo>
                <a:lnTo>
                  <a:pt x="1724025" y="750094"/>
                </a:lnTo>
                <a:lnTo>
                  <a:pt x="1700212" y="802481"/>
                </a:lnTo>
                <a:lnTo>
                  <a:pt x="1738312" y="871537"/>
                </a:lnTo>
                <a:lnTo>
                  <a:pt x="1738312" y="923925"/>
                </a:lnTo>
                <a:lnTo>
                  <a:pt x="1771650" y="964406"/>
                </a:lnTo>
                <a:lnTo>
                  <a:pt x="1821656" y="983456"/>
                </a:lnTo>
                <a:lnTo>
                  <a:pt x="1762125" y="1026319"/>
                </a:lnTo>
                <a:lnTo>
                  <a:pt x="1507331" y="1057275"/>
                </a:lnTo>
                <a:lnTo>
                  <a:pt x="1314450" y="1095375"/>
                </a:lnTo>
                <a:lnTo>
                  <a:pt x="1171575" y="1119187"/>
                </a:lnTo>
                <a:lnTo>
                  <a:pt x="1066800" y="1138237"/>
                </a:lnTo>
                <a:lnTo>
                  <a:pt x="1023937" y="1114425"/>
                </a:lnTo>
                <a:lnTo>
                  <a:pt x="973931" y="1116806"/>
                </a:lnTo>
                <a:lnTo>
                  <a:pt x="957262" y="1150144"/>
                </a:lnTo>
                <a:lnTo>
                  <a:pt x="864393" y="1181100"/>
                </a:lnTo>
                <a:lnTo>
                  <a:pt x="797718" y="1188244"/>
                </a:lnTo>
                <a:lnTo>
                  <a:pt x="778668" y="1193006"/>
                </a:lnTo>
                <a:lnTo>
                  <a:pt x="766762" y="1209675"/>
                </a:lnTo>
                <a:lnTo>
                  <a:pt x="683418" y="1221581"/>
                </a:lnTo>
                <a:lnTo>
                  <a:pt x="616743" y="1209675"/>
                </a:lnTo>
                <a:lnTo>
                  <a:pt x="628650" y="1233487"/>
                </a:lnTo>
                <a:lnTo>
                  <a:pt x="602456" y="1233487"/>
                </a:lnTo>
                <a:lnTo>
                  <a:pt x="538162" y="1238250"/>
                </a:lnTo>
                <a:lnTo>
                  <a:pt x="478631" y="1240631"/>
                </a:lnTo>
                <a:lnTo>
                  <a:pt x="435768" y="1259681"/>
                </a:lnTo>
                <a:lnTo>
                  <a:pt x="419100" y="1264444"/>
                </a:lnTo>
                <a:lnTo>
                  <a:pt x="369093" y="1193006"/>
                </a:lnTo>
                <a:lnTo>
                  <a:pt x="333375" y="1183481"/>
                </a:lnTo>
                <a:lnTo>
                  <a:pt x="309562" y="1128712"/>
                </a:lnTo>
                <a:lnTo>
                  <a:pt x="300037" y="1031081"/>
                </a:lnTo>
                <a:lnTo>
                  <a:pt x="288131" y="988219"/>
                </a:lnTo>
                <a:lnTo>
                  <a:pt x="288131" y="962025"/>
                </a:lnTo>
                <a:lnTo>
                  <a:pt x="238125" y="942975"/>
                </a:lnTo>
                <a:lnTo>
                  <a:pt x="202406" y="964406"/>
                </a:lnTo>
                <a:lnTo>
                  <a:pt x="176212" y="957262"/>
                </a:lnTo>
                <a:lnTo>
                  <a:pt x="159543" y="978694"/>
                </a:lnTo>
                <a:lnTo>
                  <a:pt x="145256" y="981075"/>
                </a:lnTo>
                <a:lnTo>
                  <a:pt x="138112" y="942975"/>
                </a:lnTo>
                <a:lnTo>
                  <a:pt x="128587" y="907256"/>
                </a:lnTo>
                <a:lnTo>
                  <a:pt x="78581" y="869156"/>
                </a:lnTo>
                <a:lnTo>
                  <a:pt x="57150" y="866775"/>
                </a:lnTo>
                <a:lnTo>
                  <a:pt x="11906" y="892969"/>
                </a:lnTo>
                <a:lnTo>
                  <a:pt x="0" y="890587"/>
                </a:lnTo>
                <a:lnTo>
                  <a:pt x="26193" y="778669"/>
                </a:lnTo>
                <a:lnTo>
                  <a:pt x="33337" y="716756"/>
                </a:lnTo>
                <a:lnTo>
                  <a:pt x="45243" y="661987"/>
                </a:lnTo>
                <a:lnTo>
                  <a:pt x="54768" y="626269"/>
                </a:lnTo>
                <a:lnTo>
                  <a:pt x="54768" y="573881"/>
                </a:lnTo>
                <a:lnTo>
                  <a:pt x="64293" y="540544"/>
                </a:lnTo>
                <a:lnTo>
                  <a:pt x="78581" y="509587"/>
                </a:lnTo>
                <a:lnTo>
                  <a:pt x="85725" y="459581"/>
                </a:lnTo>
                <a:lnTo>
                  <a:pt x="92868" y="395287"/>
                </a:lnTo>
                <a:lnTo>
                  <a:pt x="97631" y="364331"/>
                </a:lnTo>
                <a:lnTo>
                  <a:pt x="104775" y="273844"/>
                </a:lnTo>
                <a:lnTo>
                  <a:pt x="102393" y="207169"/>
                </a:lnTo>
                <a:lnTo>
                  <a:pt x="121443" y="164306"/>
                </a:lnTo>
                <a:lnTo>
                  <a:pt x="123825" y="78581"/>
                </a:lnTo>
                <a:lnTo>
                  <a:pt x="138112" y="28575"/>
                </a:lnTo>
                <a:lnTo>
                  <a:pt x="190500" y="11906"/>
                </a:lnTo>
                <a:lnTo>
                  <a:pt x="233362" y="35719"/>
                </a:lnTo>
                <a:lnTo>
                  <a:pt x="264318" y="50006"/>
                </a:lnTo>
                <a:lnTo>
                  <a:pt x="314325" y="40481"/>
                </a:lnTo>
                <a:lnTo>
                  <a:pt x="335756" y="14287"/>
                </a:lnTo>
                <a:close/>
              </a:path>
            </a:pathLst>
          </a:custGeom>
          <a:blipFill>
            <a:blip r:embed="rId3"/>
            <a:stretch>
              <a:fillRect l="-99938" t="-65118" r="-44757" b="-1866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66E3815-D98B-8297-406F-49039F8AD0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t="2605" r="2527" b="2684"/>
          <a:stretch/>
        </p:blipFill>
        <p:spPr>
          <a:xfrm>
            <a:off x="12655851" y="1215867"/>
            <a:ext cx="4457488" cy="4450151"/>
          </a:xfrm>
          <a:prstGeom prst="rect">
            <a:avLst/>
          </a:prstGeom>
          <a:blipFill>
            <a:blip r:embed="rId3"/>
            <a:stretch>
              <a:fillRect l="-82052" t="-117788" r="-275254" b="-183670"/>
            </a:stretch>
          </a:blipFill>
          <a:ln>
            <a:noFill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8FCF38-D906-6C09-C6CC-D9BE42CD45CD}"/>
              </a:ext>
            </a:extLst>
          </p:cNvPr>
          <p:cNvSpPr/>
          <p:nvPr/>
        </p:nvSpPr>
        <p:spPr>
          <a:xfrm>
            <a:off x="4979195" y="2072543"/>
            <a:ext cx="2228850" cy="409575"/>
          </a:xfrm>
          <a:prstGeom prst="roundRect">
            <a:avLst/>
          </a:prstGeom>
          <a:solidFill>
            <a:srgbClr val="86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Industrial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6DF9A3-4E92-DD4E-C928-B599259B42BE}"/>
              </a:ext>
            </a:extLst>
          </p:cNvPr>
          <p:cNvSpPr/>
          <p:nvPr/>
        </p:nvSpPr>
        <p:spPr>
          <a:xfrm>
            <a:off x="8087864" y="1228726"/>
            <a:ext cx="578644" cy="664369"/>
          </a:xfrm>
          <a:custGeom>
            <a:avLst/>
            <a:gdLst>
              <a:gd name="connsiteX0" fmla="*/ 0 w 578644"/>
              <a:gd name="connsiteY0" fmla="*/ 0 h 664369"/>
              <a:gd name="connsiteX1" fmla="*/ 457200 w 578644"/>
              <a:gd name="connsiteY1" fmla="*/ 664369 h 664369"/>
              <a:gd name="connsiteX2" fmla="*/ 578644 w 578644"/>
              <a:gd name="connsiteY2" fmla="*/ 2382 h 664369"/>
              <a:gd name="connsiteX3" fmla="*/ 0 w 578644"/>
              <a:gd name="connsiteY3" fmla="*/ 0 h 66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644" h="664369">
                <a:moveTo>
                  <a:pt x="0" y="0"/>
                </a:moveTo>
                <a:lnTo>
                  <a:pt x="457200" y="664369"/>
                </a:lnTo>
                <a:lnTo>
                  <a:pt x="578644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3227" t="1729" r="-577106" b="-5699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88D553-CA79-7F26-2F54-183210A46AD0}"/>
              </a:ext>
            </a:extLst>
          </p:cNvPr>
          <p:cNvSpPr/>
          <p:nvPr/>
        </p:nvSpPr>
        <p:spPr>
          <a:xfrm>
            <a:off x="8539957" y="1228726"/>
            <a:ext cx="823912" cy="1376500"/>
          </a:xfrm>
          <a:custGeom>
            <a:avLst/>
            <a:gdLst>
              <a:gd name="connsiteX0" fmla="*/ 223837 w 823912"/>
              <a:gd name="connsiteY0" fmla="*/ 0 h 1409700"/>
              <a:gd name="connsiteX1" fmla="*/ 514350 w 823912"/>
              <a:gd name="connsiteY1" fmla="*/ 7144 h 1409700"/>
              <a:gd name="connsiteX2" fmla="*/ 526256 w 823912"/>
              <a:gd name="connsiteY2" fmla="*/ 40481 h 1409700"/>
              <a:gd name="connsiteX3" fmla="*/ 554831 w 823912"/>
              <a:gd name="connsiteY3" fmla="*/ 83344 h 1409700"/>
              <a:gd name="connsiteX4" fmla="*/ 571500 w 823912"/>
              <a:gd name="connsiteY4" fmla="*/ 145256 h 1409700"/>
              <a:gd name="connsiteX5" fmla="*/ 619125 w 823912"/>
              <a:gd name="connsiteY5" fmla="*/ 204788 h 1409700"/>
              <a:gd name="connsiteX6" fmla="*/ 642937 w 823912"/>
              <a:gd name="connsiteY6" fmla="*/ 247650 h 1409700"/>
              <a:gd name="connsiteX7" fmla="*/ 692944 w 823912"/>
              <a:gd name="connsiteY7" fmla="*/ 314325 h 1409700"/>
              <a:gd name="connsiteX8" fmla="*/ 731044 w 823912"/>
              <a:gd name="connsiteY8" fmla="*/ 419100 h 1409700"/>
              <a:gd name="connsiteX9" fmla="*/ 764381 w 823912"/>
              <a:gd name="connsiteY9" fmla="*/ 514350 h 1409700"/>
              <a:gd name="connsiteX10" fmla="*/ 781050 w 823912"/>
              <a:gd name="connsiteY10" fmla="*/ 559594 h 1409700"/>
              <a:gd name="connsiteX11" fmla="*/ 807244 w 823912"/>
              <a:gd name="connsiteY11" fmla="*/ 659606 h 1409700"/>
              <a:gd name="connsiteX12" fmla="*/ 812006 w 823912"/>
              <a:gd name="connsiteY12" fmla="*/ 745331 h 1409700"/>
              <a:gd name="connsiteX13" fmla="*/ 816769 w 823912"/>
              <a:gd name="connsiteY13" fmla="*/ 942975 h 1409700"/>
              <a:gd name="connsiteX14" fmla="*/ 816769 w 823912"/>
              <a:gd name="connsiteY14" fmla="*/ 1031081 h 1409700"/>
              <a:gd name="connsiteX15" fmla="*/ 823912 w 823912"/>
              <a:gd name="connsiteY15" fmla="*/ 1081088 h 1409700"/>
              <a:gd name="connsiteX16" fmla="*/ 821531 w 823912"/>
              <a:gd name="connsiteY16" fmla="*/ 1133475 h 1409700"/>
              <a:gd name="connsiteX17" fmla="*/ 804862 w 823912"/>
              <a:gd name="connsiteY17" fmla="*/ 1178719 h 1409700"/>
              <a:gd name="connsiteX18" fmla="*/ 797719 w 823912"/>
              <a:gd name="connsiteY18" fmla="*/ 1285875 h 1409700"/>
              <a:gd name="connsiteX19" fmla="*/ 773906 w 823912"/>
              <a:gd name="connsiteY19" fmla="*/ 1352550 h 1409700"/>
              <a:gd name="connsiteX20" fmla="*/ 738187 w 823912"/>
              <a:gd name="connsiteY20" fmla="*/ 1366838 h 1409700"/>
              <a:gd name="connsiteX21" fmla="*/ 697706 w 823912"/>
              <a:gd name="connsiteY21" fmla="*/ 1347788 h 1409700"/>
              <a:gd name="connsiteX22" fmla="*/ 659606 w 823912"/>
              <a:gd name="connsiteY22" fmla="*/ 1331119 h 1409700"/>
              <a:gd name="connsiteX23" fmla="*/ 559594 w 823912"/>
              <a:gd name="connsiteY23" fmla="*/ 1345406 h 1409700"/>
              <a:gd name="connsiteX24" fmla="*/ 526256 w 823912"/>
              <a:gd name="connsiteY24" fmla="*/ 1328738 h 1409700"/>
              <a:gd name="connsiteX25" fmla="*/ 495300 w 823912"/>
              <a:gd name="connsiteY25" fmla="*/ 1323975 h 1409700"/>
              <a:gd name="connsiteX26" fmla="*/ 495300 w 823912"/>
              <a:gd name="connsiteY26" fmla="*/ 1340644 h 1409700"/>
              <a:gd name="connsiteX27" fmla="*/ 495300 w 823912"/>
              <a:gd name="connsiteY27" fmla="*/ 1369219 h 1409700"/>
              <a:gd name="connsiteX28" fmla="*/ 504825 w 823912"/>
              <a:gd name="connsiteY28" fmla="*/ 1400175 h 1409700"/>
              <a:gd name="connsiteX29" fmla="*/ 442912 w 823912"/>
              <a:gd name="connsiteY29" fmla="*/ 1409700 h 1409700"/>
              <a:gd name="connsiteX30" fmla="*/ 423862 w 823912"/>
              <a:gd name="connsiteY30" fmla="*/ 1397794 h 1409700"/>
              <a:gd name="connsiteX31" fmla="*/ 414337 w 823912"/>
              <a:gd name="connsiteY31" fmla="*/ 1366838 h 1409700"/>
              <a:gd name="connsiteX32" fmla="*/ 402431 w 823912"/>
              <a:gd name="connsiteY32" fmla="*/ 1335881 h 1409700"/>
              <a:gd name="connsiteX33" fmla="*/ 388144 w 823912"/>
              <a:gd name="connsiteY33" fmla="*/ 1316831 h 1409700"/>
              <a:gd name="connsiteX34" fmla="*/ 333375 w 823912"/>
              <a:gd name="connsiteY34" fmla="*/ 1312069 h 1409700"/>
              <a:gd name="connsiteX35" fmla="*/ 271462 w 823912"/>
              <a:gd name="connsiteY35" fmla="*/ 1293019 h 1409700"/>
              <a:gd name="connsiteX36" fmla="*/ 190500 w 823912"/>
              <a:gd name="connsiteY36" fmla="*/ 1273969 h 1409700"/>
              <a:gd name="connsiteX37" fmla="*/ 107156 w 823912"/>
              <a:gd name="connsiteY37" fmla="*/ 1240631 h 1409700"/>
              <a:gd name="connsiteX38" fmla="*/ 11906 w 823912"/>
              <a:gd name="connsiteY38" fmla="*/ 1219200 h 1409700"/>
              <a:gd name="connsiteX39" fmla="*/ 0 w 823912"/>
              <a:gd name="connsiteY39" fmla="*/ 1166813 h 1409700"/>
              <a:gd name="connsiteX40" fmla="*/ 66675 w 823912"/>
              <a:gd name="connsiteY40" fmla="*/ 790575 h 1409700"/>
              <a:gd name="connsiteX41" fmla="*/ 92869 w 823912"/>
              <a:gd name="connsiteY41" fmla="*/ 547688 h 1409700"/>
              <a:gd name="connsiteX42" fmla="*/ 83344 w 823912"/>
              <a:gd name="connsiteY42" fmla="*/ 476250 h 1409700"/>
              <a:gd name="connsiteX43" fmla="*/ 97631 w 823912"/>
              <a:gd name="connsiteY43" fmla="*/ 404813 h 1409700"/>
              <a:gd name="connsiteX44" fmla="*/ 126206 w 823912"/>
              <a:gd name="connsiteY44" fmla="*/ 302419 h 1409700"/>
              <a:gd name="connsiteX45" fmla="*/ 154781 w 823912"/>
              <a:gd name="connsiteY45" fmla="*/ 247650 h 1409700"/>
              <a:gd name="connsiteX46" fmla="*/ 207169 w 823912"/>
              <a:gd name="connsiteY46" fmla="*/ 111919 h 1409700"/>
              <a:gd name="connsiteX47" fmla="*/ 223837 w 823912"/>
              <a:gd name="connsiteY47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23912" h="1409700">
                <a:moveTo>
                  <a:pt x="223837" y="0"/>
                </a:moveTo>
                <a:lnTo>
                  <a:pt x="514350" y="7144"/>
                </a:lnTo>
                <a:lnTo>
                  <a:pt x="526256" y="40481"/>
                </a:lnTo>
                <a:lnTo>
                  <a:pt x="554831" y="83344"/>
                </a:lnTo>
                <a:lnTo>
                  <a:pt x="571500" y="145256"/>
                </a:lnTo>
                <a:lnTo>
                  <a:pt x="619125" y="204788"/>
                </a:lnTo>
                <a:lnTo>
                  <a:pt x="642937" y="247650"/>
                </a:lnTo>
                <a:lnTo>
                  <a:pt x="692944" y="314325"/>
                </a:lnTo>
                <a:lnTo>
                  <a:pt x="731044" y="419100"/>
                </a:lnTo>
                <a:lnTo>
                  <a:pt x="764381" y="514350"/>
                </a:lnTo>
                <a:lnTo>
                  <a:pt x="781050" y="559594"/>
                </a:lnTo>
                <a:lnTo>
                  <a:pt x="807244" y="659606"/>
                </a:lnTo>
                <a:lnTo>
                  <a:pt x="812006" y="745331"/>
                </a:lnTo>
                <a:lnTo>
                  <a:pt x="816769" y="942975"/>
                </a:lnTo>
                <a:lnTo>
                  <a:pt x="816769" y="1031081"/>
                </a:lnTo>
                <a:lnTo>
                  <a:pt x="823912" y="1081088"/>
                </a:lnTo>
                <a:lnTo>
                  <a:pt x="821531" y="1133475"/>
                </a:lnTo>
                <a:lnTo>
                  <a:pt x="804862" y="1178719"/>
                </a:lnTo>
                <a:lnTo>
                  <a:pt x="797719" y="1285875"/>
                </a:lnTo>
                <a:lnTo>
                  <a:pt x="773906" y="1352550"/>
                </a:lnTo>
                <a:lnTo>
                  <a:pt x="738187" y="1366838"/>
                </a:lnTo>
                <a:lnTo>
                  <a:pt x="697706" y="1347788"/>
                </a:lnTo>
                <a:lnTo>
                  <a:pt x="659606" y="1331119"/>
                </a:lnTo>
                <a:lnTo>
                  <a:pt x="559594" y="1345406"/>
                </a:lnTo>
                <a:lnTo>
                  <a:pt x="526256" y="1328738"/>
                </a:lnTo>
                <a:lnTo>
                  <a:pt x="495300" y="1323975"/>
                </a:lnTo>
                <a:lnTo>
                  <a:pt x="495300" y="1340644"/>
                </a:lnTo>
                <a:lnTo>
                  <a:pt x="495300" y="1369219"/>
                </a:lnTo>
                <a:lnTo>
                  <a:pt x="504825" y="1400175"/>
                </a:lnTo>
                <a:lnTo>
                  <a:pt x="442912" y="1409700"/>
                </a:lnTo>
                <a:lnTo>
                  <a:pt x="423862" y="1397794"/>
                </a:lnTo>
                <a:lnTo>
                  <a:pt x="414337" y="1366838"/>
                </a:lnTo>
                <a:lnTo>
                  <a:pt x="402431" y="1335881"/>
                </a:lnTo>
                <a:lnTo>
                  <a:pt x="388144" y="1316831"/>
                </a:lnTo>
                <a:lnTo>
                  <a:pt x="333375" y="1312069"/>
                </a:lnTo>
                <a:lnTo>
                  <a:pt x="271462" y="1293019"/>
                </a:lnTo>
                <a:lnTo>
                  <a:pt x="190500" y="1273969"/>
                </a:lnTo>
                <a:lnTo>
                  <a:pt x="107156" y="1240631"/>
                </a:lnTo>
                <a:lnTo>
                  <a:pt x="11906" y="1219200"/>
                </a:lnTo>
                <a:lnTo>
                  <a:pt x="0" y="1166813"/>
                </a:lnTo>
                <a:lnTo>
                  <a:pt x="66675" y="790575"/>
                </a:lnTo>
                <a:lnTo>
                  <a:pt x="92869" y="547688"/>
                </a:lnTo>
                <a:lnTo>
                  <a:pt x="83344" y="476250"/>
                </a:lnTo>
                <a:lnTo>
                  <a:pt x="97631" y="404813"/>
                </a:lnTo>
                <a:lnTo>
                  <a:pt x="126206" y="302419"/>
                </a:lnTo>
                <a:lnTo>
                  <a:pt x="154781" y="247650"/>
                </a:lnTo>
                <a:lnTo>
                  <a:pt x="207169" y="111919"/>
                </a:lnTo>
                <a:lnTo>
                  <a:pt x="223837" y="0"/>
                </a:lnTo>
                <a:close/>
              </a:path>
            </a:pathLst>
          </a:custGeom>
          <a:blipFill>
            <a:blip r:embed="rId5"/>
            <a:stretch>
              <a:fillRect l="-120676" t="2355" r="-319062" b="-2167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B3F9CDE-76C6-4EFF-E45D-ECF1DF688F5B}"/>
              </a:ext>
            </a:extLst>
          </p:cNvPr>
          <p:cNvSpPr/>
          <p:nvPr/>
        </p:nvSpPr>
        <p:spPr>
          <a:xfrm>
            <a:off x="9097169" y="1228726"/>
            <a:ext cx="2724150" cy="1814650"/>
          </a:xfrm>
          <a:custGeom>
            <a:avLst/>
            <a:gdLst>
              <a:gd name="connsiteX0" fmla="*/ 0 w 2724150"/>
              <a:gd name="connsiteY0" fmla="*/ 0 h 1845469"/>
              <a:gd name="connsiteX1" fmla="*/ 61913 w 2724150"/>
              <a:gd name="connsiteY1" fmla="*/ 50007 h 1845469"/>
              <a:gd name="connsiteX2" fmla="*/ 119063 w 2724150"/>
              <a:gd name="connsiteY2" fmla="*/ 109538 h 1845469"/>
              <a:gd name="connsiteX3" fmla="*/ 171450 w 2724150"/>
              <a:gd name="connsiteY3" fmla="*/ 216694 h 1845469"/>
              <a:gd name="connsiteX4" fmla="*/ 252413 w 2724150"/>
              <a:gd name="connsiteY4" fmla="*/ 373857 h 1845469"/>
              <a:gd name="connsiteX5" fmla="*/ 314325 w 2724150"/>
              <a:gd name="connsiteY5" fmla="*/ 578644 h 1845469"/>
              <a:gd name="connsiteX6" fmla="*/ 350044 w 2724150"/>
              <a:gd name="connsiteY6" fmla="*/ 685800 h 1845469"/>
              <a:gd name="connsiteX7" fmla="*/ 371475 w 2724150"/>
              <a:gd name="connsiteY7" fmla="*/ 862013 h 1845469"/>
              <a:gd name="connsiteX8" fmla="*/ 464344 w 2724150"/>
              <a:gd name="connsiteY8" fmla="*/ 859632 h 1845469"/>
              <a:gd name="connsiteX9" fmla="*/ 531019 w 2724150"/>
              <a:gd name="connsiteY9" fmla="*/ 878682 h 1845469"/>
              <a:gd name="connsiteX10" fmla="*/ 578644 w 2724150"/>
              <a:gd name="connsiteY10" fmla="*/ 881063 h 1845469"/>
              <a:gd name="connsiteX11" fmla="*/ 595313 w 2724150"/>
              <a:gd name="connsiteY11" fmla="*/ 859632 h 1845469"/>
              <a:gd name="connsiteX12" fmla="*/ 621507 w 2724150"/>
              <a:gd name="connsiteY12" fmla="*/ 835819 h 1845469"/>
              <a:gd name="connsiteX13" fmla="*/ 673894 w 2724150"/>
              <a:gd name="connsiteY13" fmla="*/ 857250 h 1845469"/>
              <a:gd name="connsiteX14" fmla="*/ 714375 w 2724150"/>
              <a:gd name="connsiteY14" fmla="*/ 876300 h 1845469"/>
              <a:gd name="connsiteX15" fmla="*/ 735807 w 2724150"/>
              <a:gd name="connsiteY15" fmla="*/ 881063 h 1845469"/>
              <a:gd name="connsiteX16" fmla="*/ 754857 w 2724150"/>
              <a:gd name="connsiteY16" fmla="*/ 878682 h 1845469"/>
              <a:gd name="connsiteX17" fmla="*/ 802482 w 2724150"/>
              <a:gd name="connsiteY17" fmla="*/ 864394 h 1845469"/>
              <a:gd name="connsiteX18" fmla="*/ 871538 w 2724150"/>
              <a:gd name="connsiteY18" fmla="*/ 857250 h 1845469"/>
              <a:gd name="connsiteX19" fmla="*/ 895350 w 2724150"/>
              <a:gd name="connsiteY19" fmla="*/ 857250 h 1845469"/>
              <a:gd name="connsiteX20" fmla="*/ 966788 w 2724150"/>
              <a:gd name="connsiteY20" fmla="*/ 862013 h 1845469"/>
              <a:gd name="connsiteX21" fmla="*/ 1000125 w 2724150"/>
              <a:gd name="connsiteY21" fmla="*/ 862013 h 1845469"/>
              <a:gd name="connsiteX22" fmla="*/ 1066800 w 2724150"/>
              <a:gd name="connsiteY22" fmla="*/ 862013 h 1845469"/>
              <a:gd name="connsiteX23" fmla="*/ 1088232 w 2724150"/>
              <a:gd name="connsiteY23" fmla="*/ 864394 h 1845469"/>
              <a:gd name="connsiteX24" fmla="*/ 1178719 w 2724150"/>
              <a:gd name="connsiteY24" fmla="*/ 869157 h 1845469"/>
              <a:gd name="connsiteX25" fmla="*/ 1223963 w 2724150"/>
              <a:gd name="connsiteY25" fmla="*/ 869157 h 1845469"/>
              <a:gd name="connsiteX26" fmla="*/ 1243013 w 2724150"/>
              <a:gd name="connsiteY26" fmla="*/ 876300 h 1845469"/>
              <a:gd name="connsiteX27" fmla="*/ 1321594 w 2724150"/>
              <a:gd name="connsiteY27" fmla="*/ 881063 h 1845469"/>
              <a:gd name="connsiteX28" fmla="*/ 1352550 w 2724150"/>
              <a:gd name="connsiteY28" fmla="*/ 883444 h 1845469"/>
              <a:gd name="connsiteX29" fmla="*/ 1509713 w 2724150"/>
              <a:gd name="connsiteY29" fmla="*/ 888207 h 1845469"/>
              <a:gd name="connsiteX30" fmla="*/ 1538288 w 2724150"/>
              <a:gd name="connsiteY30" fmla="*/ 892969 h 1845469"/>
              <a:gd name="connsiteX31" fmla="*/ 1669257 w 2724150"/>
              <a:gd name="connsiteY31" fmla="*/ 892969 h 1845469"/>
              <a:gd name="connsiteX32" fmla="*/ 1762125 w 2724150"/>
              <a:gd name="connsiteY32" fmla="*/ 897732 h 1845469"/>
              <a:gd name="connsiteX33" fmla="*/ 1854994 w 2724150"/>
              <a:gd name="connsiteY33" fmla="*/ 900113 h 1845469"/>
              <a:gd name="connsiteX34" fmla="*/ 1933575 w 2724150"/>
              <a:gd name="connsiteY34" fmla="*/ 897732 h 1845469"/>
              <a:gd name="connsiteX35" fmla="*/ 1952625 w 2724150"/>
              <a:gd name="connsiteY35" fmla="*/ 895350 h 1845469"/>
              <a:gd name="connsiteX36" fmla="*/ 1947863 w 2724150"/>
              <a:gd name="connsiteY36" fmla="*/ 954882 h 1845469"/>
              <a:gd name="connsiteX37" fmla="*/ 1900238 w 2724150"/>
              <a:gd name="connsiteY37" fmla="*/ 1038225 h 1845469"/>
              <a:gd name="connsiteX38" fmla="*/ 1907382 w 2724150"/>
              <a:gd name="connsiteY38" fmla="*/ 1140619 h 1845469"/>
              <a:gd name="connsiteX39" fmla="*/ 1938338 w 2724150"/>
              <a:gd name="connsiteY39" fmla="*/ 1216819 h 1845469"/>
              <a:gd name="connsiteX40" fmla="*/ 1966913 w 2724150"/>
              <a:gd name="connsiteY40" fmla="*/ 1300163 h 1845469"/>
              <a:gd name="connsiteX41" fmla="*/ 1988344 w 2724150"/>
              <a:gd name="connsiteY41" fmla="*/ 1466850 h 1845469"/>
              <a:gd name="connsiteX42" fmla="*/ 1983582 w 2724150"/>
              <a:gd name="connsiteY42" fmla="*/ 1519238 h 1845469"/>
              <a:gd name="connsiteX43" fmla="*/ 2007394 w 2724150"/>
              <a:gd name="connsiteY43" fmla="*/ 1612107 h 1845469"/>
              <a:gd name="connsiteX44" fmla="*/ 2002632 w 2724150"/>
              <a:gd name="connsiteY44" fmla="*/ 1690688 h 1845469"/>
              <a:gd name="connsiteX45" fmla="*/ 2009775 w 2724150"/>
              <a:gd name="connsiteY45" fmla="*/ 1743075 h 1845469"/>
              <a:gd name="connsiteX46" fmla="*/ 2026444 w 2724150"/>
              <a:gd name="connsiteY46" fmla="*/ 1783557 h 1845469"/>
              <a:gd name="connsiteX47" fmla="*/ 2078832 w 2724150"/>
              <a:gd name="connsiteY47" fmla="*/ 1788319 h 1845469"/>
              <a:gd name="connsiteX48" fmla="*/ 2052638 w 2724150"/>
              <a:gd name="connsiteY48" fmla="*/ 1831182 h 1845469"/>
              <a:gd name="connsiteX49" fmla="*/ 2145507 w 2724150"/>
              <a:gd name="connsiteY49" fmla="*/ 1835944 h 1845469"/>
              <a:gd name="connsiteX50" fmla="*/ 2300288 w 2724150"/>
              <a:gd name="connsiteY50" fmla="*/ 1845469 h 1845469"/>
              <a:gd name="connsiteX51" fmla="*/ 2421732 w 2724150"/>
              <a:gd name="connsiteY51" fmla="*/ 1828800 h 1845469"/>
              <a:gd name="connsiteX52" fmla="*/ 2459832 w 2724150"/>
              <a:gd name="connsiteY52" fmla="*/ 1802607 h 1845469"/>
              <a:gd name="connsiteX53" fmla="*/ 2528888 w 2724150"/>
              <a:gd name="connsiteY53" fmla="*/ 1804988 h 1845469"/>
              <a:gd name="connsiteX54" fmla="*/ 2574132 w 2724150"/>
              <a:gd name="connsiteY54" fmla="*/ 1804988 h 1845469"/>
              <a:gd name="connsiteX55" fmla="*/ 2640807 w 2724150"/>
              <a:gd name="connsiteY55" fmla="*/ 1814513 h 1845469"/>
              <a:gd name="connsiteX56" fmla="*/ 2695575 w 2724150"/>
              <a:gd name="connsiteY56" fmla="*/ 1831182 h 1845469"/>
              <a:gd name="connsiteX57" fmla="*/ 2712244 w 2724150"/>
              <a:gd name="connsiteY57" fmla="*/ 1828800 h 1845469"/>
              <a:gd name="connsiteX58" fmla="*/ 2724150 w 2724150"/>
              <a:gd name="connsiteY58" fmla="*/ 1759744 h 1845469"/>
              <a:gd name="connsiteX59" fmla="*/ 2700338 w 2724150"/>
              <a:gd name="connsiteY59" fmla="*/ 1585913 h 1845469"/>
              <a:gd name="connsiteX60" fmla="*/ 2700338 w 2724150"/>
              <a:gd name="connsiteY60" fmla="*/ 1559719 h 1845469"/>
              <a:gd name="connsiteX61" fmla="*/ 2697957 w 2724150"/>
              <a:gd name="connsiteY61" fmla="*/ 1350169 h 1845469"/>
              <a:gd name="connsiteX62" fmla="*/ 2686050 w 2724150"/>
              <a:gd name="connsiteY62" fmla="*/ 988219 h 1845469"/>
              <a:gd name="connsiteX63" fmla="*/ 2686050 w 2724150"/>
              <a:gd name="connsiteY63" fmla="*/ 947738 h 1845469"/>
              <a:gd name="connsiteX64" fmla="*/ 2643188 w 2724150"/>
              <a:gd name="connsiteY64" fmla="*/ 895350 h 1845469"/>
              <a:gd name="connsiteX65" fmla="*/ 2612232 w 2724150"/>
              <a:gd name="connsiteY65" fmla="*/ 845344 h 1845469"/>
              <a:gd name="connsiteX66" fmla="*/ 2614613 w 2724150"/>
              <a:gd name="connsiteY66" fmla="*/ 792957 h 1845469"/>
              <a:gd name="connsiteX67" fmla="*/ 2667000 w 2724150"/>
              <a:gd name="connsiteY67" fmla="*/ 702469 h 1845469"/>
              <a:gd name="connsiteX68" fmla="*/ 2681288 w 2724150"/>
              <a:gd name="connsiteY68" fmla="*/ 621507 h 1845469"/>
              <a:gd name="connsiteX69" fmla="*/ 2681288 w 2724150"/>
              <a:gd name="connsiteY69" fmla="*/ 523875 h 1845469"/>
              <a:gd name="connsiteX70" fmla="*/ 2676525 w 2724150"/>
              <a:gd name="connsiteY70" fmla="*/ 440532 h 1845469"/>
              <a:gd name="connsiteX71" fmla="*/ 2700338 w 2724150"/>
              <a:gd name="connsiteY71" fmla="*/ 347663 h 1845469"/>
              <a:gd name="connsiteX72" fmla="*/ 2686050 w 2724150"/>
              <a:gd name="connsiteY72" fmla="*/ 242888 h 1845469"/>
              <a:gd name="connsiteX73" fmla="*/ 2683669 w 2724150"/>
              <a:gd name="connsiteY73" fmla="*/ 219075 h 1845469"/>
              <a:gd name="connsiteX74" fmla="*/ 2678907 w 2724150"/>
              <a:gd name="connsiteY74" fmla="*/ 166688 h 1845469"/>
              <a:gd name="connsiteX75" fmla="*/ 2650332 w 2724150"/>
              <a:gd name="connsiteY75" fmla="*/ 114300 h 1845469"/>
              <a:gd name="connsiteX76" fmla="*/ 2624138 w 2724150"/>
              <a:gd name="connsiteY76" fmla="*/ 71438 h 1845469"/>
              <a:gd name="connsiteX77" fmla="*/ 2590800 w 2724150"/>
              <a:gd name="connsiteY77" fmla="*/ 21432 h 1845469"/>
              <a:gd name="connsiteX78" fmla="*/ 2555082 w 2724150"/>
              <a:gd name="connsiteY78" fmla="*/ 7144 h 1845469"/>
              <a:gd name="connsiteX79" fmla="*/ 2536032 w 2724150"/>
              <a:gd name="connsiteY79" fmla="*/ 2382 h 1845469"/>
              <a:gd name="connsiteX80" fmla="*/ 0 w 2724150"/>
              <a:gd name="connsiteY80" fmla="*/ 0 h 184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724150" h="1845469">
                <a:moveTo>
                  <a:pt x="0" y="0"/>
                </a:moveTo>
                <a:lnTo>
                  <a:pt x="61913" y="50007"/>
                </a:lnTo>
                <a:lnTo>
                  <a:pt x="119063" y="109538"/>
                </a:lnTo>
                <a:lnTo>
                  <a:pt x="171450" y="216694"/>
                </a:lnTo>
                <a:lnTo>
                  <a:pt x="252413" y="373857"/>
                </a:lnTo>
                <a:lnTo>
                  <a:pt x="314325" y="578644"/>
                </a:lnTo>
                <a:lnTo>
                  <a:pt x="350044" y="685800"/>
                </a:lnTo>
                <a:lnTo>
                  <a:pt x="371475" y="862013"/>
                </a:lnTo>
                <a:lnTo>
                  <a:pt x="464344" y="859632"/>
                </a:lnTo>
                <a:lnTo>
                  <a:pt x="531019" y="878682"/>
                </a:lnTo>
                <a:lnTo>
                  <a:pt x="578644" y="881063"/>
                </a:lnTo>
                <a:lnTo>
                  <a:pt x="595313" y="859632"/>
                </a:lnTo>
                <a:lnTo>
                  <a:pt x="621507" y="835819"/>
                </a:lnTo>
                <a:lnTo>
                  <a:pt x="673894" y="857250"/>
                </a:lnTo>
                <a:lnTo>
                  <a:pt x="714375" y="876300"/>
                </a:lnTo>
                <a:lnTo>
                  <a:pt x="735807" y="881063"/>
                </a:lnTo>
                <a:lnTo>
                  <a:pt x="754857" y="878682"/>
                </a:lnTo>
                <a:lnTo>
                  <a:pt x="802482" y="864394"/>
                </a:lnTo>
                <a:lnTo>
                  <a:pt x="871538" y="857250"/>
                </a:lnTo>
                <a:lnTo>
                  <a:pt x="895350" y="857250"/>
                </a:lnTo>
                <a:lnTo>
                  <a:pt x="966788" y="862013"/>
                </a:lnTo>
                <a:lnTo>
                  <a:pt x="1000125" y="862013"/>
                </a:lnTo>
                <a:lnTo>
                  <a:pt x="1066800" y="862013"/>
                </a:lnTo>
                <a:lnTo>
                  <a:pt x="1088232" y="864394"/>
                </a:lnTo>
                <a:lnTo>
                  <a:pt x="1178719" y="869157"/>
                </a:lnTo>
                <a:lnTo>
                  <a:pt x="1223963" y="869157"/>
                </a:lnTo>
                <a:lnTo>
                  <a:pt x="1243013" y="876300"/>
                </a:lnTo>
                <a:lnTo>
                  <a:pt x="1321594" y="881063"/>
                </a:lnTo>
                <a:lnTo>
                  <a:pt x="1352550" y="883444"/>
                </a:lnTo>
                <a:lnTo>
                  <a:pt x="1509713" y="888207"/>
                </a:lnTo>
                <a:lnTo>
                  <a:pt x="1538288" y="892969"/>
                </a:lnTo>
                <a:lnTo>
                  <a:pt x="1669257" y="892969"/>
                </a:lnTo>
                <a:lnTo>
                  <a:pt x="1762125" y="897732"/>
                </a:lnTo>
                <a:lnTo>
                  <a:pt x="1854994" y="900113"/>
                </a:lnTo>
                <a:lnTo>
                  <a:pt x="1933575" y="897732"/>
                </a:lnTo>
                <a:lnTo>
                  <a:pt x="1952625" y="895350"/>
                </a:lnTo>
                <a:lnTo>
                  <a:pt x="1947863" y="954882"/>
                </a:lnTo>
                <a:lnTo>
                  <a:pt x="1900238" y="1038225"/>
                </a:lnTo>
                <a:lnTo>
                  <a:pt x="1907382" y="1140619"/>
                </a:lnTo>
                <a:lnTo>
                  <a:pt x="1938338" y="1216819"/>
                </a:lnTo>
                <a:lnTo>
                  <a:pt x="1966913" y="1300163"/>
                </a:lnTo>
                <a:lnTo>
                  <a:pt x="1988344" y="1466850"/>
                </a:lnTo>
                <a:lnTo>
                  <a:pt x="1983582" y="1519238"/>
                </a:lnTo>
                <a:lnTo>
                  <a:pt x="2007394" y="1612107"/>
                </a:lnTo>
                <a:lnTo>
                  <a:pt x="2002632" y="1690688"/>
                </a:lnTo>
                <a:lnTo>
                  <a:pt x="2009775" y="1743075"/>
                </a:lnTo>
                <a:lnTo>
                  <a:pt x="2026444" y="1783557"/>
                </a:lnTo>
                <a:lnTo>
                  <a:pt x="2078832" y="1788319"/>
                </a:lnTo>
                <a:lnTo>
                  <a:pt x="2052638" y="1831182"/>
                </a:lnTo>
                <a:lnTo>
                  <a:pt x="2145507" y="1835944"/>
                </a:lnTo>
                <a:lnTo>
                  <a:pt x="2300288" y="1845469"/>
                </a:lnTo>
                <a:lnTo>
                  <a:pt x="2421732" y="1828800"/>
                </a:lnTo>
                <a:lnTo>
                  <a:pt x="2459832" y="1802607"/>
                </a:lnTo>
                <a:lnTo>
                  <a:pt x="2528888" y="1804988"/>
                </a:lnTo>
                <a:lnTo>
                  <a:pt x="2574132" y="1804988"/>
                </a:lnTo>
                <a:lnTo>
                  <a:pt x="2640807" y="1814513"/>
                </a:lnTo>
                <a:lnTo>
                  <a:pt x="2695575" y="1831182"/>
                </a:lnTo>
                <a:lnTo>
                  <a:pt x="2712244" y="1828800"/>
                </a:lnTo>
                <a:lnTo>
                  <a:pt x="2724150" y="1759744"/>
                </a:lnTo>
                <a:lnTo>
                  <a:pt x="2700338" y="1585913"/>
                </a:lnTo>
                <a:lnTo>
                  <a:pt x="2700338" y="1559719"/>
                </a:lnTo>
                <a:cubicBezTo>
                  <a:pt x="2699544" y="1489869"/>
                  <a:pt x="2698751" y="1420019"/>
                  <a:pt x="2697957" y="1350169"/>
                </a:cubicBezTo>
                <a:lnTo>
                  <a:pt x="2686050" y="988219"/>
                </a:lnTo>
                <a:lnTo>
                  <a:pt x="2686050" y="947738"/>
                </a:lnTo>
                <a:lnTo>
                  <a:pt x="2643188" y="895350"/>
                </a:lnTo>
                <a:lnTo>
                  <a:pt x="2612232" y="845344"/>
                </a:lnTo>
                <a:lnTo>
                  <a:pt x="2614613" y="792957"/>
                </a:lnTo>
                <a:lnTo>
                  <a:pt x="2667000" y="702469"/>
                </a:lnTo>
                <a:lnTo>
                  <a:pt x="2681288" y="621507"/>
                </a:lnTo>
                <a:lnTo>
                  <a:pt x="2681288" y="523875"/>
                </a:lnTo>
                <a:lnTo>
                  <a:pt x="2676525" y="440532"/>
                </a:lnTo>
                <a:lnTo>
                  <a:pt x="2700338" y="347663"/>
                </a:lnTo>
                <a:lnTo>
                  <a:pt x="2686050" y="242888"/>
                </a:lnTo>
                <a:lnTo>
                  <a:pt x="2683669" y="219075"/>
                </a:lnTo>
                <a:lnTo>
                  <a:pt x="2678907" y="166688"/>
                </a:lnTo>
                <a:lnTo>
                  <a:pt x="2650332" y="114300"/>
                </a:lnTo>
                <a:lnTo>
                  <a:pt x="2624138" y="71438"/>
                </a:lnTo>
                <a:lnTo>
                  <a:pt x="2590800" y="21432"/>
                </a:lnTo>
                <a:lnTo>
                  <a:pt x="2555082" y="7144"/>
                </a:lnTo>
                <a:lnTo>
                  <a:pt x="2536032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198" t="-379" r="-6675" b="-1406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406DA2B-1B94-D3EB-1CD5-514A84160433}"/>
              </a:ext>
            </a:extLst>
          </p:cNvPr>
          <p:cNvSpPr/>
          <p:nvPr/>
        </p:nvSpPr>
        <p:spPr>
          <a:xfrm>
            <a:off x="7539038" y="3595826"/>
            <a:ext cx="1530350" cy="2057400"/>
          </a:xfrm>
          <a:custGeom>
            <a:avLst/>
            <a:gdLst>
              <a:gd name="connsiteX0" fmla="*/ 12700 w 1530350"/>
              <a:gd name="connsiteY0" fmla="*/ 0 h 2057400"/>
              <a:gd name="connsiteX1" fmla="*/ 76200 w 1530350"/>
              <a:gd name="connsiteY1" fmla="*/ 47625 h 2057400"/>
              <a:gd name="connsiteX2" fmla="*/ 142875 w 1530350"/>
              <a:gd name="connsiteY2" fmla="*/ 82550 h 2057400"/>
              <a:gd name="connsiteX3" fmla="*/ 219075 w 1530350"/>
              <a:gd name="connsiteY3" fmla="*/ 85725 h 2057400"/>
              <a:gd name="connsiteX4" fmla="*/ 285750 w 1530350"/>
              <a:gd name="connsiteY4" fmla="*/ 76200 h 2057400"/>
              <a:gd name="connsiteX5" fmla="*/ 403225 w 1530350"/>
              <a:gd name="connsiteY5" fmla="*/ 66675 h 2057400"/>
              <a:gd name="connsiteX6" fmla="*/ 403225 w 1530350"/>
              <a:gd name="connsiteY6" fmla="*/ 66675 h 2057400"/>
              <a:gd name="connsiteX7" fmla="*/ 422275 w 1530350"/>
              <a:gd name="connsiteY7" fmla="*/ 101600 h 2057400"/>
              <a:gd name="connsiteX8" fmla="*/ 434975 w 1530350"/>
              <a:gd name="connsiteY8" fmla="*/ 123825 h 2057400"/>
              <a:gd name="connsiteX9" fmla="*/ 438150 w 1530350"/>
              <a:gd name="connsiteY9" fmla="*/ 152400 h 2057400"/>
              <a:gd name="connsiteX10" fmla="*/ 469900 w 1530350"/>
              <a:gd name="connsiteY10" fmla="*/ 190500 h 2057400"/>
              <a:gd name="connsiteX11" fmla="*/ 549275 w 1530350"/>
              <a:gd name="connsiteY11" fmla="*/ 209550 h 2057400"/>
              <a:gd name="connsiteX12" fmla="*/ 587375 w 1530350"/>
              <a:gd name="connsiteY12" fmla="*/ 209550 h 2057400"/>
              <a:gd name="connsiteX13" fmla="*/ 723900 w 1530350"/>
              <a:gd name="connsiteY13" fmla="*/ 177800 h 2057400"/>
              <a:gd name="connsiteX14" fmla="*/ 854075 w 1530350"/>
              <a:gd name="connsiteY14" fmla="*/ 133350 h 2057400"/>
              <a:gd name="connsiteX15" fmla="*/ 1050925 w 1530350"/>
              <a:gd name="connsiteY15" fmla="*/ 88900 h 2057400"/>
              <a:gd name="connsiteX16" fmla="*/ 1209675 w 1530350"/>
              <a:gd name="connsiteY16" fmla="*/ 47625 h 2057400"/>
              <a:gd name="connsiteX17" fmla="*/ 1241425 w 1530350"/>
              <a:gd name="connsiteY17" fmla="*/ 28575 h 2057400"/>
              <a:gd name="connsiteX18" fmla="*/ 1304925 w 1530350"/>
              <a:gd name="connsiteY18" fmla="*/ 22225 h 2057400"/>
              <a:gd name="connsiteX19" fmla="*/ 1381125 w 1530350"/>
              <a:gd name="connsiteY19" fmla="*/ 28575 h 2057400"/>
              <a:gd name="connsiteX20" fmla="*/ 1485900 w 1530350"/>
              <a:gd name="connsiteY20" fmla="*/ 47625 h 2057400"/>
              <a:gd name="connsiteX21" fmla="*/ 1530350 w 1530350"/>
              <a:gd name="connsiteY21" fmla="*/ 76200 h 2057400"/>
              <a:gd name="connsiteX22" fmla="*/ 1530350 w 1530350"/>
              <a:gd name="connsiteY22" fmla="*/ 146050 h 2057400"/>
              <a:gd name="connsiteX23" fmla="*/ 1482725 w 1530350"/>
              <a:gd name="connsiteY23" fmla="*/ 273050 h 2057400"/>
              <a:gd name="connsiteX24" fmla="*/ 1492250 w 1530350"/>
              <a:gd name="connsiteY24" fmla="*/ 339725 h 2057400"/>
              <a:gd name="connsiteX25" fmla="*/ 1482725 w 1530350"/>
              <a:gd name="connsiteY25" fmla="*/ 479425 h 2057400"/>
              <a:gd name="connsiteX26" fmla="*/ 1460500 w 1530350"/>
              <a:gd name="connsiteY26" fmla="*/ 657225 h 2057400"/>
              <a:gd name="connsiteX27" fmla="*/ 1425575 w 1530350"/>
              <a:gd name="connsiteY27" fmla="*/ 784225 h 2057400"/>
              <a:gd name="connsiteX28" fmla="*/ 1397000 w 1530350"/>
              <a:gd name="connsiteY28" fmla="*/ 936625 h 2057400"/>
              <a:gd name="connsiteX29" fmla="*/ 1381125 w 1530350"/>
              <a:gd name="connsiteY29" fmla="*/ 1050925 h 2057400"/>
              <a:gd name="connsiteX30" fmla="*/ 1346200 w 1530350"/>
              <a:gd name="connsiteY30" fmla="*/ 1292225 h 2057400"/>
              <a:gd name="connsiteX31" fmla="*/ 1260475 w 1530350"/>
              <a:gd name="connsiteY31" fmla="*/ 1587500 h 2057400"/>
              <a:gd name="connsiteX32" fmla="*/ 1235075 w 1530350"/>
              <a:gd name="connsiteY32" fmla="*/ 1806575 h 2057400"/>
              <a:gd name="connsiteX33" fmla="*/ 1203325 w 1530350"/>
              <a:gd name="connsiteY33" fmla="*/ 2057400 h 2057400"/>
              <a:gd name="connsiteX34" fmla="*/ 0 w 1530350"/>
              <a:gd name="connsiteY34" fmla="*/ 2051050 h 2057400"/>
              <a:gd name="connsiteX35" fmla="*/ 12700 w 1530350"/>
              <a:gd name="connsiteY35" fmla="*/ 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30350" h="2057400">
                <a:moveTo>
                  <a:pt x="12700" y="0"/>
                </a:moveTo>
                <a:lnTo>
                  <a:pt x="76200" y="47625"/>
                </a:lnTo>
                <a:lnTo>
                  <a:pt x="142875" y="82550"/>
                </a:lnTo>
                <a:lnTo>
                  <a:pt x="219075" y="85725"/>
                </a:lnTo>
                <a:lnTo>
                  <a:pt x="285750" y="76200"/>
                </a:lnTo>
                <a:lnTo>
                  <a:pt x="403225" y="66675"/>
                </a:lnTo>
                <a:lnTo>
                  <a:pt x="403225" y="66675"/>
                </a:lnTo>
                <a:cubicBezTo>
                  <a:pt x="420249" y="97319"/>
                  <a:pt x="414227" y="85504"/>
                  <a:pt x="422275" y="101600"/>
                </a:cubicBezTo>
                <a:lnTo>
                  <a:pt x="434975" y="123825"/>
                </a:lnTo>
                <a:lnTo>
                  <a:pt x="438150" y="152400"/>
                </a:lnTo>
                <a:lnTo>
                  <a:pt x="469900" y="190500"/>
                </a:lnTo>
                <a:lnTo>
                  <a:pt x="549275" y="209550"/>
                </a:lnTo>
                <a:lnTo>
                  <a:pt x="587375" y="209550"/>
                </a:lnTo>
                <a:lnTo>
                  <a:pt x="723900" y="177800"/>
                </a:lnTo>
                <a:lnTo>
                  <a:pt x="854075" y="133350"/>
                </a:lnTo>
                <a:lnTo>
                  <a:pt x="1050925" y="88900"/>
                </a:lnTo>
                <a:lnTo>
                  <a:pt x="1209675" y="47625"/>
                </a:lnTo>
                <a:lnTo>
                  <a:pt x="1241425" y="28575"/>
                </a:lnTo>
                <a:lnTo>
                  <a:pt x="1304925" y="22225"/>
                </a:lnTo>
                <a:lnTo>
                  <a:pt x="1381125" y="28575"/>
                </a:lnTo>
                <a:lnTo>
                  <a:pt x="1485900" y="47625"/>
                </a:lnTo>
                <a:lnTo>
                  <a:pt x="1530350" y="76200"/>
                </a:lnTo>
                <a:lnTo>
                  <a:pt x="1530350" y="146050"/>
                </a:lnTo>
                <a:lnTo>
                  <a:pt x="1482725" y="273050"/>
                </a:lnTo>
                <a:lnTo>
                  <a:pt x="1492250" y="339725"/>
                </a:lnTo>
                <a:lnTo>
                  <a:pt x="1482725" y="479425"/>
                </a:lnTo>
                <a:lnTo>
                  <a:pt x="1460500" y="657225"/>
                </a:lnTo>
                <a:lnTo>
                  <a:pt x="1425575" y="784225"/>
                </a:lnTo>
                <a:lnTo>
                  <a:pt x="1397000" y="936625"/>
                </a:lnTo>
                <a:lnTo>
                  <a:pt x="1381125" y="1050925"/>
                </a:lnTo>
                <a:lnTo>
                  <a:pt x="1346200" y="1292225"/>
                </a:lnTo>
                <a:lnTo>
                  <a:pt x="1260475" y="1587500"/>
                </a:lnTo>
                <a:lnTo>
                  <a:pt x="1235075" y="1806575"/>
                </a:lnTo>
                <a:lnTo>
                  <a:pt x="1203325" y="2057400"/>
                </a:lnTo>
                <a:lnTo>
                  <a:pt x="0" y="2051050"/>
                </a:lnTo>
                <a:cubicBezTo>
                  <a:pt x="4233" y="1367367"/>
                  <a:pt x="8467" y="683683"/>
                  <a:pt x="12700" y="0"/>
                </a:cubicBezTo>
                <a:close/>
              </a:path>
            </a:pathLst>
          </a:custGeom>
          <a:blipFill>
            <a:blip r:embed="rId5"/>
            <a:stretch>
              <a:fillRect l="-252" t="-115053" r="-191020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8550B7D-FA2B-0917-F4F7-F10978183237}"/>
              </a:ext>
            </a:extLst>
          </p:cNvPr>
          <p:cNvSpPr/>
          <p:nvPr/>
        </p:nvSpPr>
        <p:spPr>
          <a:xfrm>
            <a:off x="9275763" y="2869545"/>
            <a:ext cx="502444" cy="528637"/>
          </a:xfrm>
          <a:custGeom>
            <a:avLst/>
            <a:gdLst>
              <a:gd name="connsiteX0" fmla="*/ 92869 w 502444"/>
              <a:gd name="connsiteY0" fmla="*/ 42862 h 528637"/>
              <a:gd name="connsiteX1" fmla="*/ 152400 w 502444"/>
              <a:gd name="connsiteY1" fmla="*/ 0 h 528637"/>
              <a:gd name="connsiteX2" fmla="*/ 152400 w 502444"/>
              <a:gd name="connsiteY2" fmla="*/ 0 h 528637"/>
              <a:gd name="connsiteX3" fmla="*/ 195263 w 502444"/>
              <a:gd name="connsiteY3" fmla="*/ 33337 h 528637"/>
              <a:gd name="connsiteX4" fmla="*/ 230981 w 502444"/>
              <a:gd name="connsiteY4" fmla="*/ 140494 h 528637"/>
              <a:gd name="connsiteX5" fmla="*/ 288131 w 502444"/>
              <a:gd name="connsiteY5" fmla="*/ 102394 h 528637"/>
              <a:gd name="connsiteX6" fmla="*/ 330994 w 502444"/>
              <a:gd name="connsiteY6" fmla="*/ 102394 h 528637"/>
              <a:gd name="connsiteX7" fmla="*/ 369094 w 502444"/>
              <a:gd name="connsiteY7" fmla="*/ 109537 h 528637"/>
              <a:gd name="connsiteX8" fmla="*/ 400050 w 502444"/>
              <a:gd name="connsiteY8" fmla="*/ 154781 h 528637"/>
              <a:gd name="connsiteX9" fmla="*/ 395288 w 502444"/>
              <a:gd name="connsiteY9" fmla="*/ 200025 h 528637"/>
              <a:gd name="connsiteX10" fmla="*/ 411956 w 502444"/>
              <a:gd name="connsiteY10" fmla="*/ 266700 h 528637"/>
              <a:gd name="connsiteX11" fmla="*/ 416719 w 502444"/>
              <a:gd name="connsiteY11" fmla="*/ 323850 h 528637"/>
              <a:gd name="connsiteX12" fmla="*/ 461963 w 502444"/>
              <a:gd name="connsiteY12" fmla="*/ 350044 h 528637"/>
              <a:gd name="connsiteX13" fmla="*/ 485775 w 502444"/>
              <a:gd name="connsiteY13" fmla="*/ 359569 h 528637"/>
              <a:gd name="connsiteX14" fmla="*/ 502444 w 502444"/>
              <a:gd name="connsiteY14" fmla="*/ 383381 h 528637"/>
              <a:gd name="connsiteX15" fmla="*/ 500063 w 502444"/>
              <a:gd name="connsiteY15" fmla="*/ 421481 h 528637"/>
              <a:gd name="connsiteX16" fmla="*/ 431006 w 502444"/>
              <a:gd name="connsiteY16" fmla="*/ 464344 h 528637"/>
              <a:gd name="connsiteX17" fmla="*/ 319088 w 502444"/>
              <a:gd name="connsiteY17" fmla="*/ 485775 h 528637"/>
              <a:gd name="connsiteX18" fmla="*/ 295275 w 502444"/>
              <a:gd name="connsiteY18" fmla="*/ 490537 h 528637"/>
              <a:gd name="connsiteX19" fmla="*/ 235744 w 502444"/>
              <a:gd name="connsiteY19" fmla="*/ 504825 h 528637"/>
              <a:gd name="connsiteX20" fmla="*/ 152400 w 502444"/>
              <a:gd name="connsiteY20" fmla="*/ 509587 h 528637"/>
              <a:gd name="connsiteX21" fmla="*/ 100013 w 502444"/>
              <a:gd name="connsiteY21" fmla="*/ 526256 h 528637"/>
              <a:gd name="connsiteX22" fmla="*/ 76200 w 502444"/>
              <a:gd name="connsiteY22" fmla="*/ 528637 h 528637"/>
              <a:gd name="connsiteX23" fmla="*/ 45244 w 502444"/>
              <a:gd name="connsiteY23" fmla="*/ 528637 h 528637"/>
              <a:gd name="connsiteX24" fmla="*/ 11906 w 502444"/>
              <a:gd name="connsiteY24" fmla="*/ 516731 h 528637"/>
              <a:gd name="connsiteX25" fmla="*/ 4763 w 502444"/>
              <a:gd name="connsiteY25" fmla="*/ 440531 h 528637"/>
              <a:gd name="connsiteX26" fmla="*/ 7144 w 502444"/>
              <a:gd name="connsiteY26" fmla="*/ 361950 h 528637"/>
              <a:gd name="connsiteX27" fmla="*/ 0 w 502444"/>
              <a:gd name="connsiteY27" fmla="*/ 304800 h 528637"/>
              <a:gd name="connsiteX28" fmla="*/ 11906 w 502444"/>
              <a:gd name="connsiteY28" fmla="*/ 283369 h 528637"/>
              <a:gd name="connsiteX29" fmla="*/ 47625 w 502444"/>
              <a:gd name="connsiteY29" fmla="*/ 211931 h 528637"/>
              <a:gd name="connsiteX30" fmla="*/ 69056 w 502444"/>
              <a:gd name="connsiteY30" fmla="*/ 111919 h 528637"/>
              <a:gd name="connsiteX31" fmla="*/ 92869 w 502444"/>
              <a:gd name="connsiteY31" fmla="*/ 42862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02444" h="528637">
                <a:moveTo>
                  <a:pt x="92869" y="42862"/>
                </a:moveTo>
                <a:lnTo>
                  <a:pt x="152400" y="0"/>
                </a:lnTo>
                <a:lnTo>
                  <a:pt x="152400" y="0"/>
                </a:lnTo>
                <a:lnTo>
                  <a:pt x="195263" y="33337"/>
                </a:lnTo>
                <a:lnTo>
                  <a:pt x="230981" y="140494"/>
                </a:lnTo>
                <a:lnTo>
                  <a:pt x="288131" y="102394"/>
                </a:lnTo>
                <a:lnTo>
                  <a:pt x="330994" y="102394"/>
                </a:lnTo>
                <a:lnTo>
                  <a:pt x="369094" y="109537"/>
                </a:lnTo>
                <a:lnTo>
                  <a:pt x="400050" y="154781"/>
                </a:lnTo>
                <a:lnTo>
                  <a:pt x="395288" y="200025"/>
                </a:lnTo>
                <a:lnTo>
                  <a:pt x="411956" y="266700"/>
                </a:lnTo>
                <a:lnTo>
                  <a:pt x="416719" y="323850"/>
                </a:lnTo>
                <a:lnTo>
                  <a:pt x="461963" y="350044"/>
                </a:lnTo>
                <a:lnTo>
                  <a:pt x="485775" y="359569"/>
                </a:lnTo>
                <a:lnTo>
                  <a:pt x="502444" y="383381"/>
                </a:lnTo>
                <a:lnTo>
                  <a:pt x="500063" y="421481"/>
                </a:lnTo>
                <a:lnTo>
                  <a:pt x="431006" y="464344"/>
                </a:lnTo>
                <a:lnTo>
                  <a:pt x="319088" y="485775"/>
                </a:lnTo>
                <a:lnTo>
                  <a:pt x="295275" y="490537"/>
                </a:lnTo>
                <a:lnTo>
                  <a:pt x="235744" y="504825"/>
                </a:lnTo>
                <a:lnTo>
                  <a:pt x="152400" y="509587"/>
                </a:lnTo>
                <a:lnTo>
                  <a:pt x="100013" y="526256"/>
                </a:lnTo>
                <a:lnTo>
                  <a:pt x="76200" y="528637"/>
                </a:lnTo>
                <a:lnTo>
                  <a:pt x="45244" y="528637"/>
                </a:lnTo>
                <a:lnTo>
                  <a:pt x="11906" y="516731"/>
                </a:lnTo>
                <a:lnTo>
                  <a:pt x="4763" y="440531"/>
                </a:lnTo>
                <a:cubicBezTo>
                  <a:pt x="5557" y="414337"/>
                  <a:pt x="6350" y="388144"/>
                  <a:pt x="7144" y="361950"/>
                </a:cubicBezTo>
                <a:lnTo>
                  <a:pt x="0" y="304800"/>
                </a:lnTo>
                <a:lnTo>
                  <a:pt x="11906" y="283369"/>
                </a:lnTo>
                <a:lnTo>
                  <a:pt x="47625" y="211931"/>
                </a:lnTo>
                <a:lnTo>
                  <a:pt x="69056" y="111919"/>
                </a:lnTo>
                <a:lnTo>
                  <a:pt x="92869" y="42862"/>
                </a:lnTo>
                <a:close/>
              </a:path>
            </a:pathLst>
          </a:custGeom>
          <a:blipFill>
            <a:blip r:embed="rId5"/>
            <a:stretch>
              <a:fillRect l="-344331" t="-308023" r="-440737" b="-426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5C796EB-D3FA-39D5-12B7-819BD4F6FA48}"/>
              </a:ext>
            </a:extLst>
          </p:cNvPr>
          <p:cNvSpPr/>
          <p:nvPr/>
        </p:nvSpPr>
        <p:spPr>
          <a:xfrm>
            <a:off x="8834438" y="3186251"/>
            <a:ext cx="2489200" cy="2466975"/>
          </a:xfrm>
          <a:custGeom>
            <a:avLst/>
            <a:gdLst>
              <a:gd name="connsiteX0" fmla="*/ 0 w 2489200"/>
              <a:gd name="connsiteY0" fmla="*/ 2466975 h 2466975"/>
              <a:gd name="connsiteX1" fmla="*/ 22225 w 2489200"/>
              <a:gd name="connsiteY1" fmla="*/ 2378075 h 2466975"/>
              <a:gd name="connsiteX2" fmla="*/ 53975 w 2489200"/>
              <a:gd name="connsiteY2" fmla="*/ 2263775 h 2466975"/>
              <a:gd name="connsiteX3" fmla="*/ 73025 w 2489200"/>
              <a:gd name="connsiteY3" fmla="*/ 2178050 h 2466975"/>
              <a:gd name="connsiteX4" fmla="*/ 79375 w 2489200"/>
              <a:gd name="connsiteY4" fmla="*/ 2047875 h 2466975"/>
              <a:gd name="connsiteX5" fmla="*/ 88900 w 2489200"/>
              <a:gd name="connsiteY5" fmla="*/ 1952625 h 2466975"/>
              <a:gd name="connsiteX6" fmla="*/ 101600 w 2489200"/>
              <a:gd name="connsiteY6" fmla="*/ 1847850 h 2466975"/>
              <a:gd name="connsiteX7" fmla="*/ 127000 w 2489200"/>
              <a:gd name="connsiteY7" fmla="*/ 1781175 h 2466975"/>
              <a:gd name="connsiteX8" fmla="*/ 139700 w 2489200"/>
              <a:gd name="connsiteY8" fmla="*/ 1730375 h 2466975"/>
              <a:gd name="connsiteX9" fmla="*/ 155575 w 2489200"/>
              <a:gd name="connsiteY9" fmla="*/ 1644650 h 2466975"/>
              <a:gd name="connsiteX10" fmla="*/ 180975 w 2489200"/>
              <a:gd name="connsiteY10" fmla="*/ 1543050 h 2466975"/>
              <a:gd name="connsiteX11" fmla="*/ 196850 w 2489200"/>
              <a:gd name="connsiteY11" fmla="*/ 1463675 h 2466975"/>
              <a:gd name="connsiteX12" fmla="*/ 200025 w 2489200"/>
              <a:gd name="connsiteY12" fmla="*/ 1349375 h 2466975"/>
              <a:gd name="connsiteX13" fmla="*/ 228600 w 2489200"/>
              <a:gd name="connsiteY13" fmla="*/ 1266825 h 2466975"/>
              <a:gd name="connsiteX14" fmla="*/ 269875 w 2489200"/>
              <a:gd name="connsiteY14" fmla="*/ 1238250 h 2466975"/>
              <a:gd name="connsiteX15" fmla="*/ 301625 w 2489200"/>
              <a:gd name="connsiteY15" fmla="*/ 1174750 h 2466975"/>
              <a:gd name="connsiteX16" fmla="*/ 327025 w 2489200"/>
              <a:gd name="connsiteY16" fmla="*/ 1098550 h 2466975"/>
              <a:gd name="connsiteX17" fmla="*/ 330200 w 2489200"/>
              <a:gd name="connsiteY17" fmla="*/ 1025525 h 2466975"/>
              <a:gd name="connsiteX18" fmla="*/ 349250 w 2489200"/>
              <a:gd name="connsiteY18" fmla="*/ 885825 h 2466975"/>
              <a:gd name="connsiteX19" fmla="*/ 377825 w 2489200"/>
              <a:gd name="connsiteY19" fmla="*/ 727075 h 2466975"/>
              <a:gd name="connsiteX20" fmla="*/ 377825 w 2489200"/>
              <a:gd name="connsiteY20" fmla="*/ 584200 h 2466975"/>
              <a:gd name="connsiteX21" fmla="*/ 346075 w 2489200"/>
              <a:gd name="connsiteY21" fmla="*/ 615950 h 2466975"/>
              <a:gd name="connsiteX22" fmla="*/ 346075 w 2489200"/>
              <a:gd name="connsiteY22" fmla="*/ 552450 h 2466975"/>
              <a:gd name="connsiteX23" fmla="*/ 374650 w 2489200"/>
              <a:gd name="connsiteY23" fmla="*/ 469900 h 2466975"/>
              <a:gd name="connsiteX24" fmla="*/ 438150 w 2489200"/>
              <a:gd name="connsiteY24" fmla="*/ 419100 h 2466975"/>
              <a:gd name="connsiteX25" fmla="*/ 514350 w 2489200"/>
              <a:gd name="connsiteY25" fmla="*/ 346075 h 2466975"/>
              <a:gd name="connsiteX26" fmla="*/ 606425 w 2489200"/>
              <a:gd name="connsiteY26" fmla="*/ 342900 h 2466975"/>
              <a:gd name="connsiteX27" fmla="*/ 682625 w 2489200"/>
              <a:gd name="connsiteY27" fmla="*/ 349250 h 2466975"/>
              <a:gd name="connsiteX28" fmla="*/ 600075 w 2489200"/>
              <a:gd name="connsiteY28" fmla="*/ 254000 h 2466975"/>
              <a:gd name="connsiteX29" fmla="*/ 723900 w 2489200"/>
              <a:gd name="connsiteY29" fmla="*/ 203200 h 2466975"/>
              <a:gd name="connsiteX30" fmla="*/ 809625 w 2489200"/>
              <a:gd name="connsiteY30" fmla="*/ 203200 h 2466975"/>
              <a:gd name="connsiteX31" fmla="*/ 952500 w 2489200"/>
              <a:gd name="connsiteY31" fmla="*/ 171450 h 2466975"/>
              <a:gd name="connsiteX32" fmla="*/ 1063625 w 2489200"/>
              <a:gd name="connsiteY32" fmla="*/ 146050 h 2466975"/>
              <a:gd name="connsiteX33" fmla="*/ 1047750 w 2489200"/>
              <a:gd name="connsiteY33" fmla="*/ 161925 h 2466975"/>
              <a:gd name="connsiteX34" fmla="*/ 996950 w 2489200"/>
              <a:gd name="connsiteY34" fmla="*/ 215900 h 2466975"/>
              <a:gd name="connsiteX35" fmla="*/ 974725 w 2489200"/>
              <a:gd name="connsiteY35" fmla="*/ 234950 h 2466975"/>
              <a:gd name="connsiteX36" fmla="*/ 1016000 w 2489200"/>
              <a:gd name="connsiteY36" fmla="*/ 257175 h 2466975"/>
              <a:gd name="connsiteX37" fmla="*/ 1063625 w 2489200"/>
              <a:gd name="connsiteY37" fmla="*/ 269875 h 2466975"/>
              <a:gd name="connsiteX38" fmla="*/ 1127125 w 2489200"/>
              <a:gd name="connsiteY38" fmla="*/ 231775 h 2466975"/>
              <a:gd name="connsiteX39" fmla="*/ 1149350 w 2489200"/>
              <a:gd name="connsiteY39" fmla="*/ 200025 h 2466975"/>
              <a:gd name="connsiteX40" fmla="*/ 1209675 w 2489200"/>
              <a:gd name="connsiteY40" fmla="*/ 171450 h 2466975"/>
              <a:gd name="connsiteX41" fmla="*/ 1311275 w 2489200"/>
              <a:gd name="connsiteY41" fmla="*/ 155575 h 2466975"/>
              <a:gd name="connsiteX42" fmla="*/ 1438275 w 2489200"/>
              <a:gd name="connsiteY42" fmla="*/ 123825 h 2466975"/>
              <a:gd name="connsiteX43" fmla="*/ 1492250 w 2489200"/>
              <a:gd name="connsiteY43" fmla="*/ 107950 h 2466975"/>
              <a:gd name="connsiteX44" fmla="*/ 1571625 w 2489200"/>
              <a:gd name="connsiteY44" fmla="*/ 88900 h 2466975"/>
              <a:gd name="connsiteX45" fmla="*/ 1619250 w 2489200"/>
              <a:gd name="connsiteY45" fmla="*/ 92075 h 2466975"/>
              <a:gd name="connsiteX46" fmla="*/ 1673225 w 2489200"/>
              <a:gd name="connsiteY46" fmla="*/ 107950 h 2466975"/>
              <a:gd name="connsiteX47" fmla="*/ 1847850 w 2489200"/>
              <a:gd name="connsiteY47" fmla="*/ 101600 h 2466975"/>
              <a:gd name="connsiteX48" fmla="*/ 1936750 w 2489200"/>
              <a:gd name="connsiteY48" fmla="*/ 82550 h 2466975"/>
              <a:gd name="connsiteX49" fmla="*/ 2073275 w 2489200"/>
              <a:gd name="connsiteY49" fmla="*/ 34925 h 2466975"/>
              <a:gd name="connsiteX50" fmla="*/ 2209800 w 2489200"/>
              <a:gd name="connsiteY50" fmla="*/ 22225 h 2466975"/>
              <a:gd name="connsiteX51" fmla="*/ 2305050 w 2489200"/>
              <a:gd name="connsiteY51" fmla="*/ 9525 h 2466975"/>
              <a:gd name="connsiteX52" fmla="*/ 2327275 w 2489200"/>
              <a:gd name="connsiteY52" fmla="*/ 0 h 2466975"/>
              <a:gd name="connsiteX53" fmla="*/ 2438400 w 2489200"/>
              <a:gd name="connsiteY53" fmla="*/ 34925 h 2466975"/>
              <a:gd name="connsiteX54" fmla="*/ 2489200 w 2489200"/>
              <a:gd name="connsiteY54" fmla="*/ 69850 h 2466975"/>
              <a:gd name="connsiteX55" fmla="*/ 2441575 w 2489200"/>
              <a:gd name="connsiteY55" fmla="*/ 292100 h 2466975"/>
              <a:gd name="connsiteX56" fmla="*/ 2387600 w 2489200"/>
              <a:gd name="connsiteY56" fmla="*/ 419100 h 2466975"/>
              <a:gd name="connsiteX57" fmla="*/ 2308225 w 2489200"/>
              <a:gd name="connsiteY57" fmla="*/ 596900 h 2466975"/>
              <a:gd name="connsiteX58" fmla="*/ 2241550 w 2489200"/>
              <a:gd name="connsiteY58" fmla="*/ 1038225 h 2466975"/>
              <a:gd name="connsiteX59" fmla="*/ 2206625 w 2489200"/>
              <a:gd name="connsiteY59" fmla="*/ 1069975 h 2466975"/>
              <a:gd name="connsiteX60" fmla="*/ 2165350 w 2489200"/>
              <a:gd name="connsiteY60" fmla="*/ 1317625 h 2466975"/>
              <a:gd name="connsiteX61" fmla="*/ 2095500 w 2489200"/>
              <a:gd name="connsiteY61" fmla="*/ 1536700 h 2466975"/>
              <a:gd name="connsiteX62" fmla="*/ 2060575 w 2489200"/>
              <a:gd name="connsiteY62" fmla="*/ 1854200 h 2466975"/>
              <a:gd name="connsiteX63" fmla="*/ 2022475 w 2489200"/>
              <a:gd name="connsiteY63" fmla="*/ 2457450 h 2466975"/>
              <a:gd name="connsiteX64" fmla="*/ 0 w 2489200"/>
              <a:gd name="connsiteY64" fmla="*/ 2466975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489200" h="2466975">
                <a:moveTo>
                  <a:pt x="0" y="2466975"/>
                </a:moveTo>
                <a:lnTo>
                  <a:pt x="22225" y="2378075"/>
                </a:lnTo>
                <a:lnTo>
                  <a:pt x="53975" y="2263775"/>
                </a:lnTo>
                <a:lnTo>
                  <a:pt x="73025" y="2178050"/>
                </a:lnTo>
                <a:lnTo>
                  <a:pt x="79375" y="2047875"/>
                </a:lnTo>
                <a:lnTo>
                  <a:pt x="88900" y="1952625"/>
                </a:lnTo>
                <a:lnTo>
                  <a:pt x="101600" y="1847850"/>
                </a:lnTo>
                <a:lnTo>
                  <a:pt x="127000" y="1781175"/>
                </a:lnTo>
                <a:lnTo>
                  <a:pt x="139700" y="1730375"/>
                </a:lnTo>
                <a:lnTo>
                  <a:pt x="155575" y="1644650"/>
                </a:lnTo>
                <a:lnTo>
                  <a:pt x="180975" y="1543050"/>
                </a:lnTo>
                <a:lnTo>
                  <a:pt x="196850" y="1463675"/>
                </a:lnTo>
                <a:cubicBezTo>
                  <a:pt x="197908" y="1425575"/>
                  <a:pt x="198967" y="1387475"/>
                  <a:pt x="200025" y="1349375"/>
                </a:cubicBezTo>
                <a:lnTo>
                  <a:pt x="228600" y="1266825"/>
                </a:lnTo>
                <a:lnTo>
                  <a:pt x="269875" y="1238250"/>
                </a:lnTo>
                <a:lnTo>
                  <a:pt x="301625" y="1174750"/>
                </a:lnTo>
                <a:lnTo>
                  <a:pt x="327025" y="1098550"/>
                </a:lnTo>
                <a:lnTo>
                  <a:pt x="330200" y="1025525"/>
                </a:lnTo>
                <a:lnTo>
                  <a:pt x="349250" y="885825"/>
                </a:lnTo>
                <a:lnTo>
                  <a:pt x="377825" y="727075"/>
                </a:lnTo>
                <a:lnTo>
                  <a:pt x="377825" y="584200"/>
                </a:lnTo>
                <a:lnTo>
                  <a:pt x="346075" y="615950"/>
                </a:lnTo>
                <a:lnTo>
                  <a:pt x="346075" y="552450"/>
                </a:lnTo>
                <a:lnTo>
                  <a:pt x="374650" y="469900"/>
                </a:lnTo>
                <a:lnTo>
                  <a:pt x="438150" y="419100"/>
                </a:lnTo>
                <a:lnTo>
                  <a:pt x="514350" y="346075"/>
                </a:lnTo>
                <a:lnTo>
                  <a:pt x="606425" y="342900"/>
                </a:lnTo>
                <a:lnTo>
                  <a:pt x="682625" y="349250"/>
                </a:lnTo>
                <a:lnTo>
                  <a:pt x="600075" y="254000"/>
                </a:lnTo>
                <a:lnTo>
                  <a:pt x="723900" y="203200"/>
                </a:lnTo>
                <a:lnTo>
                  <a:pt x="809625" y="203200"/>
                </a:lnTo>
                <a:lnTo>
                  <a:pt x="952500" y="171450"/>
                </a:lnTo>
                <a:lnTo>
                  <a:pt x="1063625" y="146050"/>
                </a:lnTo>
                <a:lnTo>
                  <a:pt x="1047750" y="161925"/>
                </a:lnTo>
                <a:lnTo>
                  <a:pt x="996950" y="215900"/>
                </a:lnTo>
                <a:lnTo>
                  <a:pt x="974725" y="234950"/>
                </a:lnTo>
                <a:lnTo>
                  <a:pt x="1016000" y="257175"/>
                </a:lnTo>
                <a:lnTo>
                  <a:pt x="1063625" y="269875"/>
                </a:lnTo>
                <a:lnTo>
                  <a:pt x="1127125" y="231775"/>
                </a:lnTo>
                <a:lnTo>
                  <a:pt x="1149350" y="200025"/>
                </a:lnTo>
                <a:lnTo>
                  <a:pt x="1209675" y="171450"/>
                </a:lnTo>
                <a:lnTo>
                  <a:pt x="1311275" y="155575"/>
                </a:lnTo>
                <a:lnTo>
                  <a:pt x="1438275" y="123825"/>
                </a:lnTo>
                <a:lnTo>
                  <a:pt x="1492250" y="107950"/>
                </a:lnTo>
                <a:lnTo>
                  <a:pt x="1571625" y="88900"/>
                </a:lnTo>
                <a:lnTo>
                  <a:pt x="1619250" y="92075"/>
                </a:lnTo>
                <a:lnTo>
                  <a:pt x="1673225" y="107950"/>
                </a:lnTo>
                <a:lnTo>
                  <a:pt x="1847850" y="101600"/>
                </a:lnTo>
                <a:lnTo>
                  <a:pt x="1936750" y="82550"/>
                </a:lnTo>
                <a:lnTo>
                  <a:pt x="2073275" y="34925"/>
                </a:lnTo>
                <a:lnTo>
                  <a:pt x="2209800" y="22225"/>
                </a:lnTo>
                <a:lnTo>
                  <a:pt x="2305050" y="9525"/>
                </a:lnTo>
                <a:lnTo>
                  <a:pt x="2327275" y="0"/>
                </a:lnTo>
                <a:lnTo>
                  <a:pt x="2438400" y="34925"/>
                </a:lnTo>
                <a:lnTo>
                  <a:pt x="2489200" y="69850"/>
                </a:lnTo>
                <a:lnTo>
                  <a:pt x="2441575" y="292100"/>
                </a:lnTo>
                <a:lnTo>
                  <a:pt x="2387600" y="419100"/>
                </a:lnTo>
                <a:lnTo>
                  <a:pt x="2308225" y="596900"/>
                </a:lnTo>
                <a:lnTo>
                  <a:pt x="2241550" y="1038225"/>
                </a:lnTo>
                <a:lnTo>
                  <a:pt x="2206625" y="1069975"/>
                </a:lnTo>
                <a:lnTo>
                  <a:pt x="2165350" y="1317625"/>
                </a:lnTo>
                <a:lnTo>
                  <a:pt x="2095500" y="1536700"/>
                </a:lnTo>
                <a:lnTo>
                  <a:pt x="2060575" y="1854200"/>
                </a:lnTo>
                <a:lnTo>
                  <a:pt x="2022475" y="2457450"/>
                </a:lnTo>
                <a:lnTo>
                  <a:pt x="0" y="2466975"/>
                </a:lnTo>
                <a:close/>
              </a:path>
            </a:pathLst>
          </a:custGeom>
          <a:blipFill>
            <a:blip r:embed="rId5"/>
            <a:stretch>
              <a:fillRect l="-52196" t="-79349" r="-26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8BD1FF1-6AA6-92C4-E224-0DF76B0D37FA}"/>
              </a:ext>
            </a:extLst>
          </p:cNvPr>
          <p:cNvSpPr/>
          <p:nvPr/>
        </p:nvSpPr>
        <p:spPr>
          <a:xfrm>
            <a:off x="9763919" y="2105164"/>
            <a:ext cx="519113" cy="559593"/>
          </a:xfrm>
          <a:custGeom>
            <a:avLst/>
            <a:gdLst>
              <a:gd name="connsiteX0" fmla="*/ 45244 w 519113"/>
              <a:gd name="connsiteY0" fmla="*/ 0 h 559593"/>
              <a:gd name="connsiteX1" fmla="*/ 42863 w 519113"/>
              <a:gd name="connsiteY1" fmla="*/ 138112 h 559593"/>
              <a:gd name="connsiteX2" fmla="*/ 16669 w 519113"/>
              <a:gd name="connsiteY2" fmla="*/ 159543 h 559593"/>
              <a:gd name="connsiteX3" fmla="*/ 4763 w 519113"/>
              <a:gd name="connsiteY3" fmla="*/ 171450 h 559593"/>
              <a:gd name="connsiteX4" fmla="*/ 0 w 519113"/>
              <a:gd name="connsiteY4" fmla="*/ 216693 h 559593"/>
              <a:gd name="connsiteX5" fmla="*/ 2382 w 519113"/>
              <a:gd name="connsiteY5" fmla="*/ 238125 h 559593"/>
              <a:gd name="connsiteX6" fmla="*/ 11907 w 519113"/>
              <a:gd name="connsiteY6" fmla="*/ 250031 h 559593"/>
              <a:gd name="connsiteX7" fmla="*/ 23813 w 519113"/>
              <a:gd name="connsiteY7" fmla="*/ 266700 h 559593"/>
              <a:gd name="connsiteX8" fmla="*/ 19050 w 519113"/>
              <a:gd name="connsiteY8" fmla="*/ 323850 h 559593"/>
              <a:gd name="connsiteX9" fmla="*/ 19050 w 519113"/>
              <a:gd name="connsiteY9" fmla="*/ 383381 h 559593"/>
              <a:gd name="connsiteX10" fmla="*/ 19050 w 519113"/>
              <a:gd name="connsiteY10" fmla="*/ 409575 h 559593"/>
              <a:gd name="connsiteX11" fmla="*/ 19050 w 519113"/>
              <a:gd name="connsiteY11" fmla="*/ 431006 h 559593"/>
              <a:gd name="connsiteX12" fmla="*/ 19050 w 519113"/>
              <a:gd name="connsiteY12" fmla="*/ 431006 h 559593"/>
              <a:gd name="connsiteX13" fmla="*/ 52388 w 519113"/>
              <a:gd name="connsiteY13" fmla="*/ 452437 h 559593"/>
              <a:gd name="connsiteX14" fmla="*/ 88107 w 519113"/>
              <a:gd name="connsiteY14" fmla="*/ 452437 h 559593"/>
              <a:gd name="connsiteX15" fmla="*/ 142875 w 519113"/>
              <a:gd name="connsiteY15" fmla="*/ 435768 h 559593"/>
              <a:gd name="connsiteX16" fmla="*/ 130969 w 519113"/>
              <a:gd name="connsiteY16" fmla="*/ 552450 h 559593"/>
              <a:gd name="connsiteX17" fmla="*/ 209550 w 519113"/>
              <a:gd name="connsiteY17" fmla="*/ 559593 h 559593"/>
              <a:gd name="connsiteX18" fmla="*/ 295275 w 519113"/>
              <a:gd name="connsiteY18" fmla="*/ 523875 h 559593"/>
              <a:gd name="connsiteX19" fmla="*/ 357188 w 519113"/>
              <a:gd name="connsiteY19" fmla="*/ 507206 h 559593"/>
              <a:gd name="connsiteX20" fmla="*/ 421482 w 519113"/>
              <a:gd name="connsiteY20" fmla="*/ 485775 h 559593"/>
              <a:gd name="connsiteX21" fmla="*/ 431007 w 519113"/>
              <a:gd name="connsiteY21" fmla="*/ 476250 h 559593"/>
              <a:gd name="connsiteX22" fmla="*/ 447675 w 519113"/>
              <a:gd name="connsiteY22" fmla="*/ 426243 h 559593"/>
              <a:gd name="connsiteX23" fmla="*/ 452438 w 519113"/>
              <a:gd name="connsiteY23" fmla="*/ 357187 h 559593"/>
              <a:gd name="connsiteX24" fmla="*/ 452438 w 519113"/>
              <a:gd name="connsiteY24" fmla="*/ 326231 h 559593"/>
              <a:gd name="connsiteX25" fmla="*/ 504825 w 519113"/>
              <a:gd name="connsiteY25" fmla="*/ 316706 h 559593"/>
              <a:gd name="connsiteX26" fmla="*/ 516732 w 519113"/>
              <a:gd name="connsiteY26" fmla="*/ 290512 h 559593"/>
              <a:gd name="connsiteX27" fmla="*/ 511969 w 519113"/>
              <a:gd name="connsiteY27" fmla="*/ 197643 h 559593"/>
              <a:gd name="connsiteX28" fmla="*/ 504825 w 519113"/>
              <a:gd name="connsiteY28" fmla="*/ 107156 h 559593"/>
              <a:gd name="connsiteX29" fmla="*/ 519113 w 519113"/>
              <a:gd name="connsiteY29" fmla="*/ 21431 h 559593"/>
              <a:gd name="connsiteX30" fmla="*/ 500063 w 519113"/>
              <a:gd name="connsiteY30" fmla="*/ 9525 h 559593"/>
              <a:gd name="connsiteX31" fmla="*/ 423863 w 519113"/>
              <a:gd name="connsiteY31" fmla="*/ 26193 h 559593"/>
              <a:gd name="connsiteX32" fmla="*/ 340519 w 519113"/>
              <a:gd name="connsiteY32" fmla="*/ 26193 h 559593"/>
              <a:gd name="connsiteX33" fmla="*/ 290513 w 519113"/>
              <a:gd name="connsiteY33" fmla="*/ 23812 h 559593"/>
              <a:gd name="connsiteX34" fmla="*/ 180975 w 519113"/>
              <a:gd name="connsiteY34" fmla="*/ 7143 h 559593"/>
              <a:gd name="connsiteX35" fmla="*/ 45244 w 519113"/>
              <a:gd name="connsiteY35" fmla="*/ 0 h 5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9113" h="559593">
                <a:moveTo>
                  <a:pt x="45244" y="0"/>
                </a:moveTo>
                <a:cubicBezTo>
                  <a:pt x="44450" y="46037"/>
                  <a:pt x="43657" y="92075"/>
                  <a:pt x="42863" y="138112"/>
                </a:cubicBezTo>
                <a:lnTo>
                  <a:pt x="16669" y="159543"/>
                </a:lnTo>
                <a:lnTo>
                  <a:pt x="4763" y="171450"/>
                </a:lnTo>
                <a:lnTo>
                  <a:pt x="0" y="216693"/>
                </a:lnTo>
                <a:lnTo>
                  <a:pt x="2382" y="238125"/>
                </a:lnTo>
                <a:lnTo>
                  <a:pt x="11907" y="250031"/>
                </a:lnTo>
                <a:lnTo>
                  <a:pt x="23813" y="266700"/>
                </a:lnTo>
                <a:lnTo>
                  <a:pt x="19050" y="323850"/>
                </a:lnTo>
                <a:lnTo>
                  <a:pt x="19050" y="383381"/>
                </a:lnTo>
                <a:lnTo>
                  <a:pt x="19050" y="409575"/>
                </a:lnTo>
                <a:lnTo>
                  <a:pt x="19050" y="431006"/>
                </a:lnTo>
                <a:lnTo>
                  <a:pt x="19050" y="431006"/>
                </a:lnTo>
                <a:lnTo>
                  <a:pt x="52388" y="452437"/>
                </a:lnTo>
                <a:lnTo>
                  <a:pt x="88107" y="452437"/>
                </a:lnTo>
                <a:lnTo>
                  <a:pt x="142875" y="435768"/>
                </a:lnTo>
                <a:lnTo>
                  <a:pt x="130969" y="552450"/>
                </a:lnTo>
                <a:lnTo>
                  <a:pt x="209550" y="559593"/>
                </a:lnTo>
                <a:lnTo>
                  <a:pt x="295275" y="523875"/>
                </a:lnTo>
                <a:lnTo>
                  <a:pt x="357188" y="507206"/>
                </a:lnTo>
                <a:lnTo>
                  <a:pt x="421482" y="485775"/>
                </a:lnTo>
                <a:lnTo>
                  <a:pt x="431007" y="476250"/>
                </a:lnTo>
                <a:lnTo>
                  <a:pt x="447675" y="426243"/>
                </a:lnTo>
                <a:lnTo>
                  <a:pt x="452438" y="357187"/>
                </a:lnTo>
                <a:lnTo>
                  <a:pt x="452438" y="326231"/>
                </a:lnTo>
                <a:lnTo>
                  <a:pt x="504825" y="316706"/>
                </a:lnTo>
                <a:lnTo>
                  <a:pt x="516732" y="290512"/>
                </a:lnTo>
                <a:lnTo>
                  <a:pt x="511969" y="197643"/>
                </a:lnTo>
                <a:lnTo>
                  <a:pt x="504825" y="107156"/>
                </a:lnTo>
                <a:lnTo>
                  <a:pt x="519113" y="21431"/>
                </a:lnTo>
                <a:lnTo>
                  <a:pt x="500063" y="9525"/>
                </a:lnTo>
                <a:lnTo>
                  <a:pt x="423863" y="26193"/>
                </a:lnTo>
                <a:lnTo>
                  <a:pt x="340519" y="26193"/>
                </a:lnTo>
                <a:lnTo>
                  <a:pt x="290513" y="23812"/>
                </a:lnTo>
                <a:lnTo>
                  <a:pt x="180975" y="7143"/>
                </a:lnTo>
                <a:lnTo>
                  <a:pt x="45244" y="0"/>
                </a:lnTo>
                <a:close/>
              </a:path>
            </a:pathLst>
          </a:custGeom>
          <a:blipFill>
            <a:blip r:embed="rId5"/>
            <a:stretch>
              <a:fillRect l="-429490" t="-154413" r="-329184" b="-5383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C3F0E68-D3AF-C2A3-3825-96D7D45669C3}"/>
              </a:ext>
            </a:extLst>
          </p:cNvPr>
          <p:cNvSpPr/>
          <p:nvPr/>
        </p:nvSpPr>
        <p:spPr>
          <a:xfrm>
            <a:off x="9894888" y="2319476"/>
            <a:ext cx="1135856" cy="892969"/>
          </a:xfrm>
          <a:custGeom>
            <a:avLst/>
            <a:gdLst>
              <a:gd name="connsiteX0" fmla="*/ 0 w 1135856"/>
              <a:gd name="connsiteY0" fmla="*/ 404813 h 892969"/>
              <a:gd name="connsiteX1" fmla="*/ 21431 w 1135856"/>
              <a:gd name="connsiteY1" fmla="*/ 481013 h 892969"/>
              <a:gd name="connsiteX2" fmla="*/ 30956 w 1135856"/>
              <a:gd name="connsiteY2" fmla="*/ 588169 h 892969"/>
              <a:gd name="connsiteX3" fmla="*/ 73819 w 1135856"/>
              <a:gd name="connsiteY3" fmla="*/ 797719 h 892969"/>
              <a:gd name="connsiteX4" fmla="*/ 97631 w 1135856"/>
              <a:gd name="connsiteY4" fmla="*/ 857250 h 892969"/>
              <a:gd name="connsiteX5" fmla="*/ 111919 w 1135856"/>
              <a:gd name="connsiteY5" fmla="*/ 892969 h 892969"/>
              <a:gd name="connsiteX6" fmla="*/ 202406 w 1135856"/>
              <a:gd name="connsiteY6" fmla="*/ 869156 h 892969"/>
              <a:gd name="connsiteX7" fmla="*/ 214313 w 1135856"/>
              <a:gd name="connsiteY7" fmla="*/ 804863 h 892969"/>
              <a:gd name="connsiteX8" fmla="*/ 214313 w 1135856"/>
              <a:gd name="connsiteY8" fmla="*/ 778669 h 892969"/>
              <a:gd name="connsiteX9" fmla="*/ 209550 w 1135856"/>
              <a:gd name="connsiteY9" fmla="*/ 711994 h 892969"/>
              <a:gd name="connsiteX10" fmla="*/ 190500 w 1135856"/>
              <a:gd name="connsiteY10" fmla="*/ 666750 h 892969"/>
              <a:gd name="connsiteX11" fmla="*/ 233363 w 1135856"/>
              <a:gd name="connsiteY11" fmla="*/ 671513 h 892969"/>
              <a:gd name="connsiteX12" fmla="*/ 319088 w 1135856"/>
              <a:gd name="connsiteY12" fmla="*/ 652463 h 892969"/>
              <a:gd name="connsiteX13" fmla="*/ 476250 w 1135856"/>
              <a:gd name="connsiteY13" fmla="*/ 626269 h 892969"/>
              <a:gd name="connsiteX14" fmla="*/ 592931 w 1135856"/>
              <a:gd name="connsiteY14" fmla="*/ 571500 h 892969"/>
              <a:gd name="connsiteX15" fmla="*/ 592931 w 1135856"/>
              <a:gd name="connsiteY15" fmla="*/ 571500 h 892969"/>
              <a:gd name="connsiteX16" fmla="*/ 607219 w 1135856"/>
              <a:gd name="connsiteY16" fmla="*/ 633413 h 892969"/>
              <a:gd name="connsiteX17" fmla="*/ 609600 w 1135856"/>
              <a:gd name="connsiteY17" fmla="*/ 669131 h 892969"/>
              <a:gd name="connsiteX18" fmla="*/ 621506 w 1135856"/>
              <a:gd name="connsiteY18" fmla="*/ 683419 h 892969"/>
              <a:gd name="connsiteX19" fmla="*/ 673894 w 1135856"/>
              <a:gd name="connsiteY19" fmla="*/ 681038 h 892969"/>
              <a:gd name="connsiteX20" fmla="*/ 854869 w 1135856"/>
              <a:gd name="connsiteY20" fmla="*/ 628650 h 892969"/>
              <a:gd name="connsiteX21" fmla="*/ 1019175 w 1135856"/>
              <a:gd name="connsiteY21" fmla="*/ 595313 h 892969"/>
              <a:gd name="connsiteX22" fmla="*/ 1071563 w 1135856"/>
              <a:gd name="connsiteY22" fmla="*/ 576263 h 892969"/>
              <a:gd name="connsiteX23" fmla="*/ 1083469 w 1135856"/>
              <a:gd name="connsiteY23" fmla="*/ 535781 h 892969"/>
              <a:gd name="connsiteX24" fmla="*/ 1081088 w 1135856"/>
              <a:gd name="connsiteY24" fmla="*/ 514350 h 892969"/>
              <a:gd name="connsiteX25" fmla="*/ 1104900 w 1135856"/>
              <a:gd name="connsiteY25" fmla="*/ 519113 h 892969"/>
              <a:gd name="connsiteX26" fmla="*/ 1135856 w 1135856"/>
              <a:gd name="connsiteY26" fmla="*/ 504825 h 892969"/>
              <a:gd name="connsiteX27" fmla="*/ 1126331 w 1135856"/>
              <a:gd name="connsiteY27" fmla="*/ 445294 h 892969"/>
              <a:gd name="connsiteX28" fmla="*/ 1090613 w 1135856"/>
              <a:gd name="connsiteY28" fmla="*/ 347663 h 892969"/>
              <a:gd name="connsiteX29" fmla="*/ 1085850 w 1135856"/>
              <a:gd name="connsiteY29" fmla="*/ 319088 h 892969"/>
              <a:gd name="connsiteX30" fmla="*/ 1019175 w 1135856"/>
              <a:gd name="connsiteY30" fmla="*/ 340519 h 892969"/>
              <a:gd name="connsiteX31" fmla="*/ 1007269 w 1135856"/>
              <a:gd name="connsiteY31" fmla="*/ 295275 h 892969"/>
              <a:gd name="connsiteX32" fmla="*/ 1007269 w 1135856"/>
              <a:gd name="connsiteY32" fmla="*/ 202406 h 892969"/>
              <a:gd name="connsiteX33" fmla="*/ 971550 w 1135856"/>
              <a:gd name="connsiteY33" fmla="*/ 145256 h 892969"/>
              <a:gd name="connsiteX34" fmla="*/ 957263 w 1135856"/>
              <a:gd name="connsiteY34" fmla="*/ 57150 h 892969"/>
              <a:gd name="connsiteX35" fmla="*/ 1009650 w 1135856"/>
              <a:gd name="connsiteY35" fmla="*/ 21431 h 892969"/>
              <a:gd name="connsiteX36" fmla="*/ 1014413 w 1135856"/>
              <a:gd name="connsiteY36" fmla="*/ 0 h 892969"/>
              <a:gd name="connsiteX37" fmla="*/ 521494 w 1135856"/>
              <a:gd name="connsiteY37" fmla="*/ 95250 h 892969"/>
              <a:gd name="connsiteX38" fmla="*/ 511969 w 1135856"/>
              <a:gd name="connsiteY38" fmla="*/ 157163 h 892969"/>
              <a:gd name="connsiteX39" fmla="*/ 511969 w 1135856"/>
              <a:gd name="connsiteY39" fmla="*/ 216694 h 892969"/>
              <a:gd name="connsiteX40" fmla="*/ 523875 w 1135856"/>
              <a:gd name="connsiteY40" fmla="*/ 285750 h 892969"/>
              <a:gd name="connsiteX41" fmla="*/ 523875 w 1135856"/>
              <a:gd name="connsiteY41" fmla="*/ 307181 h 892969"/>
              <a:gd name="connsiteX42" fmla="*/ 516731 w 1135856"/>
              <a:gd name="connsiteY42" fmla="*/ 338138 h 892969"/>
              <a:gd name="connsiteX43" fmla="*/ 321469 w 1135856"/>
              <a:gd name="connsiteY43" fmla="*/ 381000 h 892969"/>
              <a:gd name="connsiteX44" fmla="*/ 300038 w 1135856"/>
              <a:gd name="connsiteY44" fmla="*/ 385763 h 892969"/>
              <a:gd name="connsiteX45" fmla="*/ 226219 w 1135856"/>
              <a:gd name="connsiteY45" fmla="*/ 402431 h 892969"/>
              <a:gd name="connsiteX46" fmla="*/ 183356 w 1135856"/>
              <a:gd name="connsiteY46" fmla="*/ 419100 h 892969"/>
              <a:gd name="connsiteX47" fmla="*/ 176213 w 1135856"/>
              <a:gd name="connsiteY47" fmla="*/ 445294 h 892969"/>
              <a:gd name="connsiteX48" fmla="*/ 80963 w 1135856"/>
              <a:gd name="connsiteY48" fmla="*/ 369094 h 892969"/>
              <a:gd name="connsiteX49" fmla="*/ 0 w 1135856"/>
              <a:gd name="connsiteY49" fmla="*/ 404813 h 8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5856" h="892969">
                <a:moveTo>
                  <a:pt x="0" y="404813"/>
                </a:moveTo>
                <a:lnTo>
                  <a:pt x="21431" y="481013"/>
                </a:lnTo>
                <a:lnTo>
                  <a:pt x="30956" y="588169"/>
                </a:lnTo>
                <a:lnTo>
                  <a:pt x="73819" y="797719"/>
                </a:lnTo>
                <a:lnTo>
                  <a:pt x="97631" y="857250"/>
                </a:lnTo>
                <a:lnTo>
                  <a:pt x="111919" y="892969"/>
                </a:lnTo>
                <a:lnTo>
                  <a:pt x="202406" y="869156"/>
                </a:lnTo>
                <a:lnTo>
                  <a:pt x="214313" y="804863"/>
                </a:lnTo>
                <a:lnTo>
                  <a:pt x="214313" y="778669"/>
                </a:lnTo>
                <a:lnTo>
                  <a:pt x="209550" y="711994"/>
                </a:lnTo>
                <a:lnTo>
                  <a:pt x="190500" y="666750"/>
                </a:lnTo>
                <a:lnTo>
                  <a:pt x="233363" y="671513"/>
                </a:lnTo>
                <a:lnTo>
                  <a:pt x="319088" y="652463"/>
                </a:lnTo>
                <a:lnTo>
                  <a:pt x="476250" y="626269"/>
                </a:lnTo>
                <a:lnTo>
                  <a:pt x="592931" y="571500"/>
                </a:lnTo>
                <a:lnTo>
                  <a:pt x="592931" y="571500"/>
                </a:lnTo>
                <a:lnTo>
                  <a:pt x="607219" y="633413"/>
                </a:lnTo>
                <a:lnTo>
                  <a:pt x="609600" y="669131"/>
                </a:lnTo>
                <a:lnTo>
                  <a:pt x="621506" y="683419"/>
                </a:lnTo>
                <a:lnTo>
                  <a:pt x="673894" y="681038"/>
                </a:lnTo>
                <a:lnTo>
                  <a:pt x="854869" y="628650"/>
                </a:lnTo>
                <a:lnTo>
                  <a:pt x="1019175" y="595313"/>
                </a:lnTo>
                <a:lnTo>
                  <a:pt x="1071563" y="576263"/>
                </a:lnTo>
                <a:lnTo>
                  <a:pt x="1083469" y="535781"/>
                </a:lnTo>
                <a:lnTo>
                  <a:pt x="1081088" y="514350"/>
                </a:lnTo>
                <a:lnTo>
                  <a:pt x="1104900" y="519113"/>
                </a:lnTo>
                <a:lnTo>
                  <a:pt x="1135856" y="504825"/>
                </a:lnTo>
                <a:lnTo>
                  <a:pt x="1126331" y="445294"/>
                </a:lnTo>
                <a:lnTo>
                  <a:pt x="1090613" y="347663"/>
                </a:lnTo>
                <a:lnTo>
                  <a:pt x="1085850" y="319088"/>
                </a:lnTo>
                <a:lnTo>
                  <a:pt x="1019175" y="340519"/>
                </a:lnTo>
                <a:lnTo>
                  <a:pt x="1007269" y="295275"/>
                </a:lnTo>
                <a:lnTo>
                  <a:pt x="1007269" y="202406"/>
                </a:lnTo>
                <a:lnTo>
                  <a:pt x="971550" y="145256"/>
                </a:lnTo>
                <a:lnTo>
                  <a:pt x="957263" y="57150"/>
                </a:lnTo>
                <a:lnTo>
                  <a:pt x="1009650" y="21431"/>
                </a:lnTo>
                <a:lnTo>
                  <a:pt x="1014413" y="0"/>
                </a:lnTo>
                <a:lnTo>
                  <a:pt x="521494" y="95250"/>
                </a:lnTo>
                <a:lnTo>
                  <a:pt x="511969" y="157163"/>
                </a:lnTo>
                <a:lnTo>
                  <a:pt x="511969" y="216694"/>
                </a:lnTo>
                <a:lnTo>
                  <a:pt x="523875" y="285750"/>
                </a:lnTo>
                <a:lnTo>
                  <a:pt x="523875" y="307181"/>
                </a:lnTo>
                <a:lnTo>
                  <a:pt x="516731" y="338138"/>
                </a:lnTo>
                <a:lnTo>
                  <a:pt x="321469" y="381000"/>
                </a:lnTo>
                <a:lnTo>
                  <a:pt x="300038" y="385763"/>
                </a:lnTo>
                <a:lnTo>
                  <a:pt x="226219" y="402431"/>
                </a:lnTo>
                <a:lnTo>
                  <a:pt x="183356" y="419100"/>
                </a:lnTo>
                <a:lnTo>
                  <a:pt x="176213" y="445294"/>
                </a:lnTo>
                <a:lnTo>
                  <a:pt x="80963" y="369094"/>
                </a:lnTo>
                <a:lnTo>
                  <a:pt x="0" y="404813"/>
                </a:lnTo>
                <a:close/>
              </a:path>
            </a:pathLst>
          </a:custGeom>
          <a:blipFill>
            <a:blip r:embed="rId5"/>
            <a:stretch>
              <a:fillRect l="-207817" t="-122149" r="-84617" b="-2760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A1505F7-0DA3-D17B-2188-48BCDCCF64E5}"/>
              </a:ext>
            </a:extLst>
          </p:cNvPr>
          <p:cNvSpPr/>
          <p:nvPr/>
        </p:nvSpPr>
        <p:spPr>
          <a:xfrm>
            <a:off x="1002666" y="2529587"/>
            <a:ext cx="924750" cy="1100289"/>
          </a:xfrm>
          <a:custGeom>
            <a:avLst/>
            <a:gdLst>
              <a:gd name="connsiteX0" fmla="*/ 2381 w 1216819"/>
              <a:gd name="connsiteY0" fmla="*/ 1197769 h 1447800"/>
              <a:gd name="connsiteX1" fmla="*/ 0 w 1216819"/>
              <a:gd name="connsiteY1" fmla="*/ 1447800 h 1447800"/>
              <a:gd name="connsiteX2" fmla="*/ 121444 w 1216819"/>
              <a:gd name="connsiteY2" fmla="*/ 1421606 h 1447800"/>
              <a:gd name="connsiteX3" fmla="*/ 321469 w 1216819"/>
              <a:gd name="connsiteY3" fmla="*/ 1388269 h 1447800"/>
              <a:gd name="connsiteX4" fmla="*/ 414338 w 1216819"/>
              <a:gd name="connsiteY4" fmla="*/ 1359694 h 1447800"/>
              <a:gd name="connsiteX5" fmla="*/ 521494 w 1216819"/>
              <a:gd name="connsiteY5" fmla="*/ 1323975 h 1447800"/>
              <a:gd name="connsiteX6" fmla="*/ 583406 w 1216819"/>
              <a:gd name="connsiteY6" fmla="*/ 1307306 h 1447800"/>
              <a:gd name="connsiteX7" fmla="*/ 695325 w 1216819"/>
              <a:gd name="connsiteY7" fmla="*/ 1278731 h 1447800"/>
              <a:gd name="connsiteX8" fmla="*/ 750094 w 1216819"/>
              <a:gd name="connsiteY8" fmla="*/ 1262062 h 1447800"/>
              <a:gd name="connsiteX9" fmla="*/ 835819 w 1216819"/>
              <a:gd name="connsiteY9" fmla="*/ 1235869 h 1447800"/>
              <a:gd name="connsiteX10" fmla="*/ 892969 w 1216819"/>
              <a:gd name="connsiteY10" fmla="*/ 1195387 h 1447800"/>
              <a:gd name="connsiteX11" fmla="*/ 950119 w 1216819"/>
              <a:gd name="connsiteY11" fmla="*/ 1159669 h 1447800"/>
              <a:gd name="connsiteX12" fmla="*/ 997744 w 1216819"/>
              <a:gd name="connsiteY12" fmla="*/ 1123950 h 1447800"/>
              <a:gd name="connsiteX13" fmla="*/ 1016794 w 1216819"/>
              <a:gd name="connsiteY13" fmla="*/ 1000125 h 1447800"/>
              <a:gd name="connsiteX14" fmla="*/ 1038225 w 1216819"/>
              <a:gd name="connsiteY14" fmla="*/ 904875 h 1447800"/>
              <a:gd name="connsiteX15" fmla="*/ 1064419 w 1216819"/>
              <a:gd name="connsiteY15" fmla="*/ 800100 h 1447800"/>
              <a:gd name="connsiteX16" fmla="*/ 1085850 w 1216819"/>
              <a:gd name="connsiteY16" fmla="*/ 681037 h 1447800"/>
              <a:gd name="connsiteX17" fmla="*/ 1100138 w 1216819"/>
              <a:gd name="connsiteY17" fmla="*/ 597694 h 1447800"/>
              <a:gd name="connsiteX18" fmla="*/ 1116806 w 1216819"/>
              <a:gd name="connsiteY18" fmla="*/ 500062 h 1447800"/>
              <a:gd name="connsiteX19" fmla="*/ 1152525 w 1216819"/>
              <a:gd name="connsiteY19" fmla="*/ 357187 h 1447800"/>
              <a:gd name="connsiteX20" fmla="*/ 1171575 w 1216819"/>
              <a:gd name="connsiteY20" fmla="*/ 238125 h 1447800"/>
              <a:gd name="connsiteX21" fmla="*/ 1193006 w 1216819"/>
              <a:gd name="connsiteY21" fmla="*/ 161925 h 1447800"/>
              <a:gd name="connsiteX22" fmla="*/ 1209675 w 1216819"/>
              <a:gd name="connsiteY22" fmla="*/ 80962 h 1447800"/>
              <a:gd name="connsiteX23" fmla="*/ 1216819 w 1216819"/>
              <a:gd name="connsiteY23" fmla="*/ 38100 h 1447800"/>
              <a:gd name="connsiteX24" fmla="*/ 1121569 w 1216819"/>
              <a:gd name="connsiteY24" fmla="*/ 26194 h 1447800"/>
              <a:gd name="connsiteX25" fmla="*/ 1047750 w 1216819"/>
              <a:gd name="connsiteY25" fmla="*/ 16669 h 1447800"/>
              <a:gd name="connsiteX26" fmla="*/ 964406 w 1216819"/>
              <a:gd name="connsiteY26" fmla="*/ 4762 h 1447800"/>
              <a:gd name="connsiteX27" fmla="*/ 938213 w 1216819"/>
              <a:gd name="connsiteY27" fmla="*/ 0 h 1447800"/>
              <a:gd name="connsiteX28" fmla="*/ 788194 w 1216819"/>
              <a:gd name="connsiteY28" fmla="*/ 621506 h 1447800"/>
              <a:gd name="connsiteX29" fmla="*/ 388144 w 1216819"/>
              <a:gd name="connsiteY29" fmla="*/ 1126331 h 1447800"/>
              <a:gd name="connsiteX30" fmla="*/ 2381 w 1216819"/>
              <a:gd name="connsiteY30" fmla="*/ 1197769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6819" h="1447800">
                <a:moveTo>
                  <a:pt x="2381" y="1197769"/>
                </a:moveTo>
                <a:cubicBezTo>
                  <a:pt x="1587" y="1281113"/>
                  <a:pt x="794" y="1364456"/>
                  <a:pt x="0" y="1447800"/>
                </a:cubicBezTo>
                <a:lnTo>
                  <a:pt x="121444" y="1421606"/>
                </a:lnTo>
                <a:lnTo>
                  <a:pt x="321469" y="1388269"/>
                </a:lnTo>
                <a:lnTo>
                  <a:pt x="414338" y="1359694"/>
                </a:lnTo>
                <a:lnTo>
                  <a:pt x="521494" y="1323975"/>
                </a:lnTo>
                <a:lnTo>
                  <a:pt x="583406" y="1307306"/>
                </a:lnTo>
                <a:lnTo>
                  <a:pt x="695325" y="1278731"/>
                </a:lnTo>
                <a:lnTo>
                  <a:pt x="750094" y="1262062"/>
                </a:lnTo>
                <a:lnTo>
                  <a:pt x="835819" y="1235869"/>
                </a:lnTo>
                <a:lnTo>
                  <a:pt x="892969" y="1195387"/>
                </a:lnTo>
                <a:lnTo>
                  <a:pt x="950119" y="1159669"/>
                </a:lnTo>
                <a:lnTo>
                  <a:pt x="997744" y="1123950"/>
                </a:lnTo>
                <a:lnTo>
                  <a:pt x="1016794" y="1000125"/>
                </a:lnTo>
                <a:lnTo>
                  <a:pt x="1038225" y="904875"/>
                </a:lnTo>
                <a:lnTo>
                  <a:pt x="1064419" y="800100"/>
                </a:lnTo>
                <a:lnTo>
                  <a:pt x="1085850" y="681037"/>
                </a:lnTo>
                <a:lnTo>
                  <a:pt x="1100138" y="597694"/>
                </a:lnTo>
                <a:lnTo>
                  <a:pt x="1116806" y="500062"/>
                </a:lnTo>
                <a:lnTo>
                  <a:pt x="1152525" y="357187"/>
                </a:lnTo>
                <a:lnTo>
                  <a:pt x="1171575" y="238125"/>
                </a:lnTo>
                <a:lnTo>
                  <a:pt x="1193006" y="161925"/>
                </a:lnTo>
                <a:lnTo>
                  <a:pt x="1209675" y="80962"/>
                </a:lnTo>
                <a:lnTo>
                  <a:pt x="1216819" y="38100"/>
                </a:lnTo>
                <a:lnTo>
                  <a:pt x="1121569" y="26194"/>
                </a:lnTo>
                <a:lnTo>
                  <a:pt x="1047750" y="16669"/>
                </a:lnTo>
                <a:lnTo>
                  <a:pt x="964406" y="4762"/>
                </a:lnTo>
                <a:lnTo>
                  <a:pt x="938213" y="0"/>
                </a:lnTo>
                <a:lnTo>
                  <a:pt x="788194" y="621506"/>
                </a:lnTo>
                <a:lnTo>
                  <a:pt x="388144" y="1126331"/>
                </a:lnTo>
                <a:lnTo>
                  <a:pt x="2381" y="1197769"/>
                </a:lnTo>
                <a:close/>
              </a:path>
            </a:pathLst>
          </a:custGeom>
          <a:blipFill>
            <a:blip r:embed="rId6"/>
            <a:stretch>
              <a:fillRect l="-87672" t="-120406" r="-293712" b="-1838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C016453-EA37-7810-E417-0E9A8EF923C4}"/>
              </a:ext>
            </a:extLst>
          </p:cNvPr>
          <p:cNvSpPr/>
          <p:nvPr/>
        </p:nvSpPr>
        <p:spPr>
          <a:xfrm>
            <a:off x="2049397" y="2077167"/>
            <a:ext cx="799882" cy="1210680"/>
          </a:xfrm>
          <a:custGeom>
            <a:avLst/>
            <a:gdLst>
              <a:gd name="connsiteX0" fmla="*/ 128588 w 1052513"/>
              <a:gd name="connsiteY0" fmla="*/ 0 h 1593057"/>
              <a:gd name="connsiteX1" fmla="*/ 521494 w 1052513"/>
              <a:gd name="connsiteY1" fmla="*/ 16669 h 1593057"/>
              <a:gd name="connsiteX2" fmla="*/ 511969 w 1052513"/>
              <a:gd name="connsiteY2" fmla="*/ 83344 h 1593057"/>
              <a:gd name="connsiteX3" fmla="*/ 504825 w 1052513"/>
              <a:gd name="connsiteY3" fmla="*/ 150019 h 1593057"/>
              <a:gd name="connsiteX4" fmla="*/ 488157 w 1052513"/>
              <a:gd name="connsiteY4" fmla="*/ 290513 h 1593057"/>
              <a:gd name="connsiteX5" fmla="*/ 469107 w 1052513"/>
              <a:gd name="connsiteY5" fmla="*/ 352425 h 1593057"/>
              <a:gd name="connsiteX6" fmla="*/ 476250 w 1052513"/>
              <a:gd name="connsiteY6" fmla="*/ 666750 h 1593057"/>
              <a:gd name="connsiteX7" fmla="*/ 619125 w 1052513"/>
              <a:gd name="connsiteY7" fmla="*/ 664369 h 1593057"/>
              <a:gd name="connsiteX8" fmla="*/ 616744 w 1052513"/>
              <a:gd name="connsiteY8" fmla="*/ 785813 h 1593057"/>
              <a:gd name="connsiteX9" fmla="*/ 1052513 w 1052513"/>
              <a:gd name="connsiteY9" fmla="*/ 709613 h 1593057"/>
              <a:gd name="connsiteX10" fmla="*/ 1050132 w 1052513"/>
              <a:gd name="connsiteY10" fmla="*/ 762000 h 1593057"/>
              <a:gd name="connsiteX11" fmla="*/ 862013 w 1052513"/>
              <a:gd name="connsiteY11" fmla="*/ 833438 h 1593057"/>
              <a:gd name="connsiteX12" fmla="*/ 781050 w 1052513"/>
              <a:gd name="connsiteY12" fmla="*/ 795338 h 1593057"/>
              <a:gd name="connsiteX13" fmla="*/ 583407 w 1052513"/>
              <a:gd name="connsiteY13" fmla="*/ 859632 h 1593057"/>
              <a:gd name="connsiteX14" fmla="*/ 721519 w 1052513"/>
              <a:gd name="connsiteY14" fmla="*/ 1519238 h 1593057"/>
              <a:gd name="connsiteX15" fmla="*/ 376238 w 1052513"/>
              <a:gd name="connsiteY15" fmla="*/ 1593057 h 1593057"/>
              <a:gd name="connsiteX16" fmla="*/ 319088 w 1052513"/>
              <a:gd name="connsiteY16" fmla="*/ 1207294 h 1593057"/>
              <a:gd name="connsiteX17" fmla="*/ 150019 w 1052513"/>
              <a:gd name="connsiteY17" fmla="*/ 1226344 h 1593057"/>
              <a:gd name="connsiteX18" fmla="*/ 154782 w 1052513"/>
              <a:gd name="connsiteY18" fmla="*/ 1114425 h 1593057"/>
              <a:gd name="connsiteX19" fmla="*/ 0 w 1052513"/>
              <a:gd name="connsiteY19" fmla="*/ 1114425 h 1593057"/>
              <a:gd name="connsiteX20" fmla="*/ 128588 w 1052513"/>
              <a:gd name="connsiteY20" fmla="*/ 0 h 159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52513" h="1593057">
                <a:moveTo>
                  <a:pt x="128588" y="0"/>
                </a:moveTo>
                <a:lnTo>
                  <a:pt x="521494" y="16669"/>
                </a:lnTo>
                <a:lnTo>
                  <a:pt x="511969" y="83344"/>
                </a:lnTo>
                <a:lnTo>
                  <a:pt x="504825" y="150019"/>
                </a:lnTo>
                <a:lnTo>
                  <a:pt x="488157" y="290513"/>
                </a:lnTo>
                <a:lnTo>
                  <a:pt x="469107" y="352425"/>
                </a:lnTo>
                <a:lnTo>
                  <a:pt x="476250" y="666750"/>
                </a:lnTo>
                <a:lnTo>
                  <a:pt x="619125" y="664369"/>
                </a:lnTo>
                <a:cubicBezTo>
                  <a:pt x="618331" y="704850"/>
                  <a:pt x="617538" y="745332"/>
                  <a:pt x="616744" y="785813"/>
                </a:cubicBezTo>
                <a:lnTo>
                  <a:pt x="1052513" y="709613"/>
                </a:lnTo>
                <a:lnTo>
                  <a:pt x="1050132" y="762000"/>
                </a:lnTo>
                <a:lnTo>
                  <a:pt x="862013" y="833438"/>
                </a:lnTo>
                <a:lnTo>
                  <a:pt x="781050" y="795338"/>
                </a:lnTo>
                <a:lnTo>
                  <a:pt x="583407" y="859632"/>
                </a:lnTo>
                <a:lnTo>
                  <a:pt x="721519" y="1519238"/>
                </a:lnTo>
                <a:lnTo>
                  <a:pt x="376238" y="1593057"/>
                </a:lnTo>
                <a:lnTo>
                  <a:pt x="319088" y="1207294"/>
                </a:lnTo>
                <a:lnTo>
                  <a:pt x="150019" y="1226344"/>
                </a:lnTo>
                <a:lnTo>
                  <a:pt x="154782" y="1114425"/>
                </a:lnTo>
                <a:lnTo>
                  <a:pt x="0" y="1114425"/>
                </a:lnTo>
                <a:lnTo>
                  <a:pt x="128588" y="0"/>
                </a:lnTo>
                <a:close/>
              </a:path>
            </a:pathLst>
          </a:custGeom>
          <a:blipFill>
            <a:blip r:embed="rId6"/>
            <a:stretch>
              <a:fillRect l="-232879" t="-72058" r="-223651" b="-195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CDC535B-C21A-252D-BA80-C405BC4FE9AD}"/>
              </a:ext>
            </a:extLst>
          </p:cNvPr>
          <p:cNvSpPr/>
          <p:nvPr/>
        </p:nvSpPr>
        <p:spPr>
          <a:xfrm>
            <a:off x="2771027" y="2104311"/>
            <a:ext cx="1008598" cy="1109941"/>
          </a:xfrm>
          <a:custGeom>
            <a:avLst/>
            <a:gdLst>
              <a:gd name="connsiteX0" fmla="*/ 209550 w 1327150"/>
              <a:gd name="connsiteY0" fmla="*/ 0 h 1460500"/>
              <a:gd name="connsiteX1" fmla="*/ 209550 w 1327150"/>
              <a:gd name="connsiteY1" fmla="*/ 454025 h 1460500"/>
              <a:gd name="connsiteX2" fmla="*/ 996950 w 1327150"/>
              <a:gd name="connsiteY2" fmla="*/ 295275 h 1460500"/>
              <a:gd name="connsiteX3" fmla="*/ 1089025 w 1327150"/>
              <a:gd name="connsiteY3" fmla="*/ 701675 h 1460500"/>
              <a:gd name="connsiteX4" fmla="*/ 1174750 w 1327150"/>
              <a:gd name="connsiteY4" fmla="*/ 679450 h 1460500"/>
              <a:gd name="connsiteX5" fmla="*/ 1257300 w 1327150"/>
              <a:gd name="connsiteY5" fmla="*/ 996950 h 1460500"/>
              <a:gd name="connsiteX6" fmla="*/ 1168400 w 1327150"/>
              <a:gd name="connsiteY6" fmla="*/ 1022350 h 1460500"/>
              <a:gd name="connsiteX7" fmla="*/ 1171575 w 1327150"/>
              <a:gd name="connsiteY7" fmla="*/ 1066800 h 1460500"/>
              <a:gd name="connsiteX8" fmla="*/ 527050 w 1327150"/>
              <a:gd name="connsiteY8" fmla="*/ 1273175 h 1460500"/>
              <a:gd name="connsiteX9" fmla="*/ 412750 w 1327150"/>
              <a:gd name="connsiteY9" fmla="*/ 1165225 h 1460500"/>
              <a:gd name="connsiteX10" fmla="*/ 22225 w 1327150"/>
              <a:gd name="connsiteY10" fmla="*/ 1250950 h 1460500"/>
              <a:gd name="connsiteX11" fmla="*/ 0 w 1327150"/>
              <a:gd name="connsiteY11" fmla="*/ 1460500 h 1460500"/>
              <a:gd name="connsiteX12" fmla="*/ 1327150 w 1327150"/>
              <a:gd name="connsiteY12" fmla="*/ 1168400 h 1460500"/>
              <a:gd name="connsiteX13" fmla="*/ 1244600 w 1327150"/>
              <a:gd name="connsiteY13" fmla="*/ 31750 h 1460500"/>
              <a:gd name="connsiteX14" fmla="*/ 209550 w 1327150"/>
              <a:gd name="connsiteY14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27150" h="1460500">
                <a:moveTo>
                  <a:pt x="209550" y="0"/>
                </a:moveTo>
                <a:lnTo>
                  <a:pt x="209550" y="454025"/>
                </a:lnTo>
                <a:lnTo>
                  <a:pt x="996950" y="295275"/>
                </a:lnTo>
                <a:lnTo>
                  <a:pt x="1089025" y="701675"/>
                </a:lnTo>
                <a:lnTo>
                  <a:pt x="1174750" y="679450"/>
                </a:lnTo>
                <a:lnTo>
                  <a:pt x="1257300" y="996950"/>
                </a:lnTo>
                <a:lnTo>
                  <a:pt x="1168400" y="1022350"/>
                </a:lnTo>
                <a:lnTo>
                  <a:pt x="1171575" y="1066800"/>
                </a:lnTo>
                <a:lnTo>
                  <a:pt x="527050" y="1273175"/>
                </a:lnTo>
                <a:lnTo>
                  <a:pt x="412750" y="1165225"/>
                </a:lnTo>
                <a:lnTo>
                  <a:pt x="22225" y="1250950"/>
                </a:lnTo>
                <a:lnTo>
                  <a:pt x="0" y="1460500"/>
                </a:lnTo>
                <a:lnTo>
                  <a:pt x="1327150" y="1168400"/>
                </a:lnTo>
                <a:lnTo>
                  <a:pt x="1244600" y="31750"/>
                </a:lnTo>
                <a:lnTo>
                  <a:pt x="209550" y="0"/>
                </a:lnTo>
                <a:close/>
              </a:path>
            </a:pathLst>
          </a:custGeom>
          <a:blipFill>
            <a:blip r:embed="rId6"/>
            <a:stretch>
              <a:fillRect l="-255562" t="-81045" r="-85801" b="-2197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559422C-CFFF-A4E2-D1C2-810AC6F2AEFB}"/>
              </a:ext>
            </a:extLst>
          </p:cNvPr>
          <p:cNvSpPr/>
          <p:nvPr/>
        </p:nvSpPr>
        <p:spPr>
          <a:xfrm>
            <a:off x="726281" y="1204913"/>
            <a:ext cx="595313" cy="688181"/>
          </a:xfrm>
          <a:custGeom>
            <a:avLst/>
            <a:gdLst>
              <a:gd name="connsiteX0" fmla="*/ 0 w 595313"/>
              <a:gd name="connsiteY0" fmla="*/ 2381 h 688181"/>
              <a:gd name="connsiteX1" fmla="*/ 471488 w 595313"/>
              <a:gd name="connsiteY1" fmla="*/ 688181 h 688181"/>
              <a:gd name="connsiteX2" fmla="*/ 595313 w 595313"/>
              <a:gd name="connsiteY2" fmla="*/ 0 h 688181"/>
              <a:gd name="connsiteX3" fmla="*/ 0 w 595313"/>
              <a:gd name="connsiteY3" fmla="*/ 2381 h 68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13" h="688181">
                <a:moveTo>
                  <a:pt x="0" y="2381"/>
                </a:moveTo>
                <a:lnTo>
                  <a:pt x="471488" y="688181"/>
                </a:lnTo>
                <a:lnTo>
                  <a:pt x="595313" y="0"/>
                </a:lnTo>
                <a:lnTo>
                  <a:pt x="0" y="2381"/>
                </a:lnTo>
                <a:close/>
              </a:path>
            </a:pathLst>
          </a:custGeom>
          <a:blipFill>
            <a:blip r:embed="rId7"/>
            <a:stretch>
              <a:fillRect l="-90811" t="-21" r="-557686" b="-5460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DD7C35C-BD63-AE90-279E-0684F15AD4CB}"/>
              </a:ext>
            </a:extLst>
          </p:cNvPr>
          <p:cNvSpPr/>
          <p:nvPr/>
        </p:nvSpPr>
        <p:spPr>
          <a:xfrm>
            <a:off x="1319213" y="1204913"/>
            <a:ext cx="507206" cy="428625"/>
          </a:xfrm>
          <a:custGeom>
            <a:avLst/>
            <a:gdLst>
              <a:gd name="connsiteX0" fmla="*/ 71437 w 507206"/>
              <a:gd name="connsiteY0" fmla="*/ 2381 h 428625"/>
              <a:gd name="connsiteX1" fmla="*/ 0 w 507206"/>
              <a:gd name="connsiteY1" fmla="*/ 428625 h 428625"/>
              <a:gd name="connsiteX2" fmla="*/ 507206 w 507206"/>
              <a:gd name="connsiteY2" fmla="*/ 292893 h 428625"/>
              <a:gd name="connsiteX3" fmla="*/ 447675 w 507206"/>
              <a:gd name="connsiteY3" fmla="*/ 180975 h 428625"/>
              <a:gd name="connsiteX4" fmla="*/ 404812 w 507206"/>
              <a:gd name="connsiteY4" fmla="*/ 119062 h 428625"/>
              <a:gd name="connsiteX5" fmla="*/ 364331 w 507206"/>
              <a:gd name="connsiteY5" fmla="*/ 73818 h 428625"/>
              <a:gd name="connsiteX6" fmla="*/ 307181 w 507206"/>
              <a:gd name="connsiteY6" fmla="*/ 0 h 428625"/>
              <a:gd name="connsiteX7" fmla="*/ 71437 w 507206"/>
              <a:gd name="connsiteY7" fmla="*/ 238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206" h="428625">
                <a:moveTo>
                  <a:pt x="71437" y="2381"/>
                </a:moveTo>
                <a:lnTo>
                  <a:pt x="0" y="428625"/>
                </a:lnTo>
                <a:lnTo>
                  <a:pt x="507206" y="292893"/>
                </a:lnTo>
                <a:lnTo>
                  <a:pt x="447675" y="180975"/>
                </a:lnTo>
                <a:lnTo>
                  <a:pt x="404812" y="119062"/>
                </a:lnTo>
                <a:lnTo>
                  <a:pt x="364331" y="73818"/>
                </a:lnTo>
                <a:lnTo>
                  <a:pt x="307181" y="0"/>
                </a:lnTo>
                <a:lnTo>
                  <a:pt x="71437" y="2381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223493" t="-32" r="-555339" b="-9373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4A3A7DA-61EB-6F80-4C3E-A10D4C720DAF}"/>
              </a:ext>
            </a:extLst>
          </p:cNvPr>
          <p:cNvSpPr/>
          <p:nvPr/>
        </p:nvSpPr>
        <p:spPr>
          <a:xfrm>
            <a:off x="1181100" y="1500188"/>
            <a:ext cx="800100" cy="1033462"/>
          </a:xfrm>
          <a:custGeom>
            <a:avLst/>
            <a:gdLst>
              <a:gd name="connsiteX0" fmla="*/ 0 w 800100"/>
              <a:gd name="connsiteY0" fmla="*/ 921543 h 1033462"/>
              <a:gd name="connsiteX1" fmla="*/ 697706 w 800100"/>
              <a:gd name="connsiteY1" fmla="*/ 1033462 h 1033462"/>
              <a:gd name="connsiteX2" fmla="*/ 745331 w 800100"/>
              <a:gd name="connsiteY2" fmla="*/ 995362 h 1033462"/>
              <a:gd name="connsiteX3" fmla="*/ 800100 w 800100"/>
              <a:gd name="connsiteY3" fmla="*/ 328612 h 1033462"/>
              <a:gd name="connsiteX4" fmla="*/ 659606 w 800100"/>
              <a:gd name="connsiteY4" fmla="*/ 0 h 1033462"/>
              <a:gd name="connsiteX5" fmla="*/ 128588 w 800100"/>
              <a:gd name="connsiteY5" fmla="*/ 142875 h 1033462"/>
              <a:gd name="connsiteX6" fmla="*/ 0 w 800100"/>
              <a:gd name="connsiteY6" fmla="*/ 921543 h 1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0100" h="1033462">
                <a:moveTo>
                  <a:pt x="0" y="921543"/>
                </a:moveTo>
                <a:lnTo>
                  <a:pt x="697706" y="1033462"/>
                </a:lnTo>
                <a:lnTo>
                  <a:pt x="745331" y="995362"/>
                </a:lnTo>
                <a:lnTo>
                  <a:pt x="800100" y="328612"/>
                </a:lnTo>
                <a:lnTo>
                  <a:pt x="659606" y="0"/>
                </a:lnTo>
                <a:lnTo>
                  <a:pt x="128588" y="142875"/>
                </a:lnTo>
                <a:lnTo>
                  <a:pt x="0" y="921543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123559" t="-27881" r="-332041" b="-301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048EA46-9DBF-E139-DC68-8FE0CF1A8FA7}"/>
              </a:ext>
            </a:extLst>
          </p:cNvPr>
          <p:cNvSpPr/>
          <p:nvPr/>
        </p:nvSpPr>
        <p:spPr>
          <a:xfrm>
            <a:off x="1978819" y="1269206"/>
            <a:ext cx="2459831" cy="881063"/>
          </a:xfrm>
          <a:custGeom>
            <a:avLst/>
            <a:gdLst>
              <a:gd name="connsiteX0" fmla="*/ 0 w 2459831"/>
              <a:gd name="connsiteY0" fmla="*/ 0 h 881063"/>
              <a:gd name="connsiteX1" fmla="*/ 171450 w 2459831"/>
              <a:gd name="connsiteY1" fmla="*/ 797719 h 881063"/>
              <a:gd name="connsiteX2" fmla="*/ 2440781 w 2459831"/>
              <a:gd name="connsiteY2" fmla="*/ 881063 h 881063"/>
              <a:gd name="connsiteX3" fmla="*/ 2459831 w 2459831"/>
              <a:gd name="connsiteY3" fmla="*/ 650082 h 881063"/>
              <a:gd name="connsiteX4" fmla="*/ 2409825 w 2459831"/>
              <a:gd name="connsiteY4" fmla="*/ 35719 h 881063"/>
              <a:gd name="connsiteX5" fmla="*/ 0 w 2459831"/>
              <a:gd name="connsiteY5" fmla="*/ 0 h 88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9831" h="881063">
                <a:moveTo>
                  <a:pt x="0" y="0"/>
                </a:moveTo>
                <a:lnTo>
                  <a:pt x="171450" y="797719"/>
                </a:lnTo>
                <a:lnTo>
                  <a:pt x="2440781" y="881063"/>
                </a:lnTo>
                <a:lnTo>
                  <a:pt x="2459831" y="650082"/>
                </a:lnTo>
                <a:lnTo>
                  <a:pt x="2409825" y="357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2834" t="-7313" r="-8313" b="-39735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B6C8C6-A627-DA3C-7FE7-061D99E6F2A4}"/>
              </a:ext>
            </a:extLst>
          </p:cNvPr>
          <p:cNvSpPr/>
          <p:nvPr/>
        </p:nvSpPr>
        <p:spPr>
          <a:xfrm>
            <a:off x="2431256" y="2116931"/>
            <a:ext cx="488157" cy="552450"/>
          </a:xfrm>
          <a:custGeom>
            <a:avLst/>
            <a:gdLst>
              <a:gd name="connsiteX0" fmla="*/ 38100 w 488157"/>
              <a:gd name="connsiteY0" fmla="*/ 0 h 552450"/>
              <a:gd name="connsiteX1" fmla="*/ 2382 w 488157"/>
              <a:gd name="connsiteY1" fmla="*/ 250032 h 552450"/>
              <a:gd name="connsiteX2" fmla="*/ 0 w 488157"/>
              <a:gd name="connsiteY2" fmla="*/ 450057 h 552450"/>
              <a:gd name="connsiteX3" fmla="*/ 104775 w 488157"/>
              <a:gd name="connsiteY3" fmla="*/ 447675 h 552450"/>
              <a:gd name="connsiteX4" fmla="*/ 114300 w 488157"/>
              <a:gd name="connsiteY4" fmla="*/ 552450 h 552450"/>
              <a:gd name="connsiteX5" fmla="*/ 414338 w 488157"/>
              <a:gd name="connsiteY5" fmla="*/ 497682 h 552450"/>
              <a:gd name="connsiteX6" fmla="*/ 426244 w 488157"/>
              <a:gd name="connsiteY6" fmla="*/ 323850 h 552450"/>
              <a:gd name="connsiteX7" fmla="*/ 488157 w 488157"/>
              <a:gd name="connsiteY7" fmla="*/ 321469 h 552450"/>
              <a:gd name="connsiteX8" fmla="*/ 485775 w 488157"/>
              <a:gd name="connsiteY8" fmla="*/ 19050 h 552450"/>
              <a:gd name="connsiteX9" fmla="*/ 38100 w 488157"/>
              <a:gd name="connsiteY9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157" h="552450">
                <a:moveTo>
                  <a:pt x="38100" y="0"/>
                </a:moveTo>
                <a:lnTo>
                  <a:pt x="2382" y="250032"/>
                </a:lnTo>
                <a:lnTo>
                  <a:pt x="0" y="450057"/>
                </a:lnTo>
                <a:lnTo>
                  <a:pt x="104775" y="447675"/>
                </a:lnTo>
                <a:lnTo>
                  <a:pt x="114300" y="552450"/>
                </a:lnTo>
                <a:lnTo>
                  <a:pt x="414338" y="497682"/>
                </a:lnTo>
                <a:lnTo>
                  <a:pt x="426244" y="323850"/>
                </a:lnTo>
                <a:lnTo>
                  <a:pt x="488157" y="321469"/>
                </a:lnTo>
                <a:lnTo>
                  <a:pt x="485775" y="19050"/>
                </a:lnTo>
                <a:lnTo>
                  <a:pt x="38100" y="0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460135" t="-165111" r="-352666" b="-5397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EF41D7-A126-B270-0797-8F6AD544110B}"/>
              </a:ext>
            </a:extLst>
          </p:cNvPr>
          <p:cNvSpPr/>
          <p:nvPr/>
        </p:nvSpPr>
        <p:spPr>
          <a:xfrm>
            <a:off x="1990725" y="2926556"/>
            <a:ext cx="338138" cy="435769"/>
          </a:xfrm>
          <a:custGeom>
            <a:avLst/>
            <a:gdLst>
              <a:gd name="connsiteX0" fmla="*/ 40481 w 338138"/>
              <a:gd name="connsiteY0" fmla="*/ 0 h 435769"/>
              <a:gd name="connsiteX1" fmla="*/ 0 w 338138"/>
              <a:gd name="connsiteY1" fmla="*/ 297657 h 435769"/>
              <a:gd name="connsiteX2" fmla="*/ 47625 w 338138"/>
              <a:gd name="connsiteY2" fmla="*/ 435769 h 435769"/>
              <a:gd name="connsiteX3" fmla="*/ 338138 w 338138"/>
              <a:gd name="connsiteY3" fmla="*/ 366713 h 435769"/>
              <a:gd name="connsiteX4" fmla="*/ 285750 w 338138"/>
              <a:gd name="connsiteY4" fmla="*/ 83344 h 435769"/>
              <a:gd name="connsiteX5" fmla="*/ 164306 w 338138"/>
              <a:gd name="connsiteY5" fmla="*/ 95250 h 435769"/>
              <a:gd name="connsiteX6" fmla="*/ 159544 w 338138"/>
              <a:gd name="connsiteY6" fmla="*/ 16669 h 435769"/>
              <a:gd name="connsiteX7" fmla="*/ 40481 w 338138"/>
              <a:gd name="connsiteY7" fmla="*/ 0 h 43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8138" h="435769">
                <a:moveTo>
                  <a:pt x="40481" y="0"/>
                </a:moveTo>
                <a:lnTo>
                  <a:pt x="0" y="297657"/>
                </a:lnTo>
                <a:lnTo>
                  <a:pt x="47625" y="435769"/>
                </a:lnTo>
                <a:lnTo>
                  <a:pt x="338138" y="366713"/>
                </a:lnTo>
                <a:lnTo>
                  <a:pt x="285750" y="83344"/>
                </a:lnTo>
                <a:lnTo>
                  <a:pt x="164306" y="95250"/>
                </a:lnTo>
                <a:lnTo>
                  <a:pt x="159544" y="16669"/>
                </a:lnTo>
                <a:lnTo>
                  <a:pt x="40481" y="0"/>
                </a:lnTo>
                <a:close/>
              </a:path>
            </a:pathLst>
          </a:custGeom>
          <a:blipFill>
            <a:blip r:embed="rId7"/>
            <a:stretch>
              <a:fillRect l="-533830" t="-395577" r="-684415" b="-5252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38F801B-1C8E-CA41-3E00-33AC07ECA912}"/>
              </a:ext>
            </a:extLst>
          </p:cNvPr>
          <p:cNvSpPr/>
          <p:nvPr/>
        </p:nvSpPr>
        <p:spPr>
          <a:xfrm>
            <a:off x="2519363" y="2352675"/>
            <a:ext cx="1188243" cy="895350"/>
          </a:xfrm>
          <a:custGeom>
            <a:avLst/>
            <a:gdLst>
              <a:gd name="connsiteX0" fmla="*/ 0 w 1188243"/>
              <a:gd name="connsiteY0" fmla="*/ 378619 h 895350"/>
              <a:gd name="connsiteX1" fmla="*/ 102393 w 1188243"/>
              <a:gd name="connsiteY1" fmla="*/ 895350 h 895350"/>
              <a:gd name="connsiteX2" fmla="*/ 242887 w 1188243"/>
              <a:gd name="connsiteY2" fmla="*/ 857250 h 895350"/>
              <a:gd name="connsiteX3" fmla="*/ 254793 w 1188243"/>
              <a:gd name="connsiteY3" fmla="*/ 678656 h 895350"/>
              <a:gd name="connsiteX4" fmla="*/ 597693 w 1188243"/>
              <a:gd name="connsiteY4" fmla="*/ 602456 h 895350"/>
              <a:gd name="connsiteX5" fmla="*/ 657225 w 1188243"/>
              <a:gd name="connsiteY5" fmla="*/ 688181 h 895350"/>
              <a:gd name="connsiteX6" fmla="*/ 1123950 w 1188243"/>
              <a:gd name="connsiteY6" fmla="*/ 564356 h 895350"/>
              <a:gd name="connsiteX7" fmla="*/ 1114425 w 1188243"/>
              <a:gd name="connsiteY7" fmla="*/ 511969 h 895350"/>
              <a:gd name="connsiteX8" fmla="*/ 1188243 w 1188243"/>
              <a:gd name="connsiteY8" fmla="*/ 492919 h 895350"/>
              <a:gd name="connsiteX9" fmla="*/ 1143000 w 1188243"/>
              <a:gd name="connsiteY9" fmla="*/ 292894 h 895350"/>
              <a:gd name="connsiteX10" fmla="*/ 1062037 w 1188243"/>
              <a:gd name="connsiteY10" fmla="*/ 304800 h 895350"/>
              <a:gd name="connsiteX11" fmla="*/ 997743 w 1188243"/>
              <a:gd name="connsiteY11" fmla="*/ 0 h 895350"/>
              <a:gd name="connsiteX12" fmla="*/ 350043 w 1188243"/>
              <a:gd name="connsiteY12" fmla="*/ 128588 h 895350"/>
              <a:gd name="connsiteX13" fmla="*/ 357187 w 1188243"/>
              <a:gd name="connsiteY13" fmla="*/ 304800 h 895350"/>
              <a:gd name="connsiteX14" fmla="*/ 200025 w 1188243"/>
              <a:gd name="connsiteY14" fmla="*/ 373856 h 895350"/>
              <a:gd name="connsiteX15" fmla="*/ 130968 w 1188243"/>
              <a:gd name="connsiteY15" fmla="*/ 354806 h 895350"/>
              <a:gd name="connsiteX16" fmla="*/ 0 w 1188243"/>
              <a:gd name="connsiteY16" fmla="*/ 378619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88243" h="895350">
                <a:moveTo>
                  <a:pt x="0" y="378619"/>
                </a:moveTo>
                <a:lnTo>
                  <a:pt x="102393" y="895350"/>
                </a:lnTo>
                <a:lnTo>
                  <a:pt x="242887" y="857250"/>
                </a:lnTo>
                <a:lnTo>
                  <a:pt x="254793" y="678656"/>
                </a:lnTo>
                <a:lnTo>
                  <a:pt x="597693" y="602456"/>
                </a:lnTo>
                <a:lnTo>
                  <a:pt x="657225" y="688181"/>
                </a:lnTo>
                <a:lnTo>
                  <a:pt x="1123950" y="564356"/>
                </a:lnTo>
                <a:lnTo>
                  <a:pt x="1114425" y="511969"/>
                </a:lnTo>
                <a:lnTo>
                  <a:pt x="1188243" y="492919"/>
                </a:lnTo>
                <a:lnTo>
                  <a:pt x="1143000" y="292894"/>
                </a:lnTo>
                <a:lnTo>
                  <a:pt x="1062037" y="304800"/>
                </a:lnTo>
                <a:lnTo>
                  <a:pt x="997743" y="0"/>
                </a:lnTo>
                <a:lnTo>
                  <a:pt x="350043" y="128588"/>
                </a:lnTo>
                <a:lnTo>
                  <a:pt x="357187" y="304800"/>
                </a:lnTo>
                <a:lnTo>
                  <a:pt x="200025" y="373856"/>
                </a:lnTo>
                <a:lnTo>
                  <a:pt x="130968" y="354806"/>
                </a:lnTo>
                <a:lnTo>
                  <a:pt x="0" y="378619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196413" t="-128170" r="-78586" b="-2684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76DAA02-E54D-F69D-93E2-3A87AB03E5B3}"/>
              </a:ext>
            </a:extLst>
          </p:cNvPr>
          <p:cNvSpPr/>
          <p:nvPr/>
        </p:nvSpPr>
        <p:spPr>
          <a:xfrm>
            <a:off x="3731419" y="2140744"/>
            <a:ext cx="352425" cy="802481"/>
          </a:xfrm>
          <a:custGeom>
            <a:avLst/>
            <a:gdLst>
              <a:gd name="connsiteX0" fmla="*/ 0 w 352425"/>
              <a:gd name="connsiteY0" fmla="*/ 11906 h 802481"/>
              <a:gd name="connsiteX1" fmla="*/ 57150 w 352425"/>
              <a:gd name="connsiteY1" fmla="*/ 802481 h 802481"/>
              <a:gd name="connsiteX2" fmla="*/ 352425 w 352425"/>
              <a:gd name="connsiteY2" fmla="*/ 792956 h 802481"/>
              <a:gd name="connsiteX3" fmla="*/ 285750 w 352425"/>
              <a:gd name="connsiteY3" fmla="*/ 52387 h 802481"/>
              <a:gd name="connsiteX4" fmla="*/ 223837 w 352425"/>
              <a:gd name="connsiteY4" fmla="*/ 57150 h 802481"/>
              <a:gd name="connsiteX5" fmla="*/ 238125 w 352425"/>
              <a:gd name="connsiteY5" fmla="*/ 0 h 802481"/>
              <a:gd name="connsiteX6" fmla="*/ 0 w 352425"/>
              <a:gd name="connsiteY6" fmla="*/ 11906 h 80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425" h="802481">
                <a:moveTo>
                  <a:pt x="0" y="11906"/>
                </a:moveTo>
                <a:lnTo>
                  <a:pt x="57150" y="802481"/>
                </a:lnTo>
                <a:lnTo>
                  <a:pt x="352425" y="792956"/>
                </a:lnTo>
                <a:lnTo>
                  <a:pt x="285750" y="52387"/>
                </a:lnTo>
                <a:lnTo>
                  <a:pt x="223837" y="57150"/>
                </a:lnTo>
                <a:lnTo>
                  <a:pt x="238125" y="0"/>
                </a:lnTo>
                <a:lnTo>
                  <a:pt x="0" y="11906"/>
                </a:lnTo>
                <a:close/>
              </a:path>
            </a:pathLst>
          </a:custGeom>
          <a:blipFill>
            <a:blip r:embed="rId7"/>
            <a:stretch>
              <a:fillRect l="-1006107" t="-116639" r="-154730" b="-337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D65CF0B-73E2-C3D1-B055-089964D38F60}"/>
              </a:ext>
            </a:extLst>
          </p:cNvPr>
          <p:cNvSpPr/>
          <p:nvPr/>
        </p:nvSpPr>
        <p:spPr>
          <a:xfrm>
            <a:off x="4074319" y="2152650"/>
            <a:ext cx="381000" cy="835819"/>
          </a:xfrm>
          <a:custGeom>
            <a:avLst/>
            <a:gdLst>
              <a:gd name="connsiteX0" fmla="*/ 0 w 381000"/>
              <a:gd name="connsiteY0" fmla="*/ 0 h 835819"/>
              <a:gd name="connsiteX1" fmla="*/ 26194 w 381000"/>
              <a:gd name="connsiteY1" fmla="*/ 804863 h 835819"/>
              <a:gd name="connsiteX2" fmla="*/ 378619 w 381000"/>
              <a:gd name="connsiteY2" fmla="*/ 835819 h 835819"/>
              <a:gd name="connsiteX3" fmla="*/ 381000 w 381000"/>
              <a:gd name="connsiteY3" fmla="*/ 695325 h 835819"/>
              <a:gd name="connsiteX4" fmla="*/ 376237 w 381000"/>
              <a:gd name="connsiteY4" fmla="*/ 609600 h 835819"/>
              <a:gd name="connsiteX5" fmla="*/ 364331 w 381000"/>
              <a:gd name="connsiteY5" fmla="*/ 421481 h 835819"/>
              <a:gd name="connsiteX6" fmla="*/ 342900 w 381000"/>
              <a:gd name="connsiteY6" fmla="*/ 280988 h 835819"/>
              <a:gd name="connsiteX7" fmla="*/ 323850 w 381000"/>
              <a:gd name="connsiteY7" fmla="*/ 7144 h 835819"/>
              <a:gd name="connsiteX8" fmla="*/ 0 w 381000"/>
              <a:gd name="connsiteY8" fmla="*/ 0 h 83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" h="835819">
                <a:moveTo>
                  <a:pt x="0" y="0"/>
                </a:moveTo>
                <a:lnTo>
                  <a:pt x="26194" y="804863"/>
                </a:lnTo>
                <a:lnTo>
                  <a:pt x="378619" y="835819"/>
                </a:lnTo>
                <a:cubicBezTo>
                  <a:pt x="379413" y="788988"/>
                  <a:pt x="380206" y="742156"/>
                  <a:pt x="381000" y="695325"/>
                </a:cubicBezTo>
                <a:lnTo>
                  <a:pt x="376237" y="609600"/>
                </a:lnTo>
                <a:lnTo>
                  <a:pt x="364331" y="421481"/>
                </a:lnTo>
                <a:lnTo>
                  <a:pt x="342900" y="280988"/>
                </a:lnTo>
                <a:lnTo>
                  <a:pt x="323850" y="7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20235" t="-113408" r="-49292" b="-3185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3FE0787-24FF-9CFB-D60B-5559C9538A77}"/>
              </a:ext>
            </a:extLst>
          </p:cNvPr>
          <p:cNvSpPr/>
          <p:nvPr/>
        </p:nvSpPr>
        <p:spPr>
          <a:xfrm>
            <a:off x="175437" y="3652284"/>
            <a:ext cx="611372" cy="1924493"/>
          </a:xfrm>
          <a:custGeom>
            <a:avLst/>
            <a:gdLst>
              <a:gd name="connsiteX0" fmla="*/ 5316 w 611372"/>
              <a:gd name="connsiteY0" fmla="*/ 0 h 1924493"/>
              <a:gd name="connsiteX1" fmla="*/ 611372 w 611372"/>
              <a:gd name="connsiteY1" fmla="*/ 122274 h 1924493"/>
              <a:gd name="connsiteX2" fmla="*/ 318977 w 611372"/>
              <a:gd name="connsiteY2" fmla="*/ 1924493 h 1924493"/>
              <a:gd name="connsiteX3" fmla="*/ 0 w 611372"/>
              <a:gd name="connsiteY3" fmla="*/ 1871330 h 1924493"/>
              <a:gd name="connsiteX4" fmla="*/ 5316 w 611372"/>
              <a:gd name="connsiteY4" fmla="*/ 0 h 192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372" h="1924493">
                <a:moveTo>
                  <a:pt x="5316" y="0"/>
                </a:moveTo>
                <a:lnTo>
                  <a:pt x="611372" y="122274"/>
                </a:lnTo>
                <a:lnTo>
                  <a:pt x="318977" y="1924493"/>
                </a:lnTo>
                <a:lnTo>
                  <a:pt x="0" y="1871330"/>
                </a:lnTo>
                <a:lnTo>
                  <a:pt x="5316" y="0"/>
                </a:lnTo>
                <a:close/>
              </a:path>
            </a:pathLst>
          </a:custGeom>
          <a:blipFill>
            <a:blip r:embed="rId7"/>
            <a:stretch>
              <a:fillRect l="383" t="-127282" r="-630764" b="-38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6B13A0F-BF5F-E88F-098F-AD369D27BBEB}"/>
              </a:ext>
            </a:extLst>
          </p:cNvPr>
          <p:cNvSpPr/>
          <p:nvPr/>
        </p:nvSpPr>
        <p:spPr>
          <a:xfrm>
            <a:off x="675167" y="3641651"/>
            <a:ext cx="1073889" cy="1180214"/>
          </a:xfrm>
          <a:custGeom>
            <a:avLst/>
            <a:gdLst>
              <a:gd name="connsiteX0" fmla="*/ 802759 w 1073889"/>
              <a:gd name="connsiteY0" fmla="*/ 1180214 h 1180214"/>
              <a:gd name="connsiteX1" fmla="*/ 1073889 w 1073889"/>
              <a:gd name="connsiteY1" fmla="*/ 0 h 1180214"/>
              <a:gd name="connsiteX2" fmla="*/ 494414 w 1073889"/>
              <a:gd name="connsiteY2" fmla="*/ 85061 h 1180214"/>
              <a:gd name="connsiteX3" fmla="*/ 111642 w 1073889"/>
              <a:gd name="connsiteY3" fmla="*/ 138223 h 1180214"/>
              <a:gd name="connsiteX4" fmla="*/ 0 w 1073889"/>
              <a:gd name="connsiteY4" fmla="*/ 1010093 h 1180214"/>
              <a:gd name="connsiteX5" fmla="*/ 802759 w 1073889"/>
              <a:gd name="connsiteY5" fmla="*/ 1180214 h 11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3889" h="1180214">
                <a:moveTo>
                  <a:pt x="802759" y="1180214"/>
                </a:moveTo>
                <a:lnTo>
                  <a:pt x="1073889" y="0"/>
                </a:lnTo>
                <a:lnTo>
                  <a:pt x="494414" y="85061"/>
                </a:lnTo>
                <a:lnTo>
                  <a:pt x="111642" y="138223"/>
                </a:lnTo>
                <a:lnTo>
                  <a:pt x="0" y="1010093"/>
                </a:lnTo>
                <a:lnTo>
                  <a:pt x="802759" y="1180214"/>
                </a:lnTo>
                <a:close/>
              </a:path>
            </a:pathLst>
          </a:custGeom>
          <a:blipFill>
            <a:blip r:embed="rId7"/>
            <a:stretch>
              <a:fillRect l="-46535" t="-206478" r="-268544" b="-70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E666399-7492-703D-9EA8-11B11A8EAF2B}"/>
              </a:ext>
            </a:extLst>
          </p:cNvPr>
          <p:cNvSpPr/>
          <p:nvPr/>
        </p:nvSpPr>
        <p:spPr>
          <a:xfrm>
            <a:off x="520995" y="4662377"/>
            <a:ext cx="951614" cy="988828"/>
          </a:xfrm>
          <a:custGeom>
            <a:avLst/>
            <a:gdLst>
              <a:gd name="connsiteX0" fmla="*/ 0 w 951614"/>
              <a:gd name="connsiteY0" fmla="*/ 903767 h 988828"/>
              <a:gd name="connsiteX1" fmla="*/ 350875 w 951614"/>
              <a:gd name="connsiteY1" fmla="*/ 983511 h 988828"/>
              <a:gd name="connsiteX2" fmla="*/ 829340 w 951614"/>
              <a:gd name="connsiteY2" fmla="*/ 988828 h 988828"/>
              <a:gd name="connsiteX3" fmla="*/ 951614 w 951614"/>
              <a:gd name="connsiteY3" fmla="*/ 196702 h 988828"/>
              <a:gd name="connsiteX4" fmla="*/ 143540 w 951614"/>
              <a:gd name="connsiteY4" fmla="*/ 0 h 988828"/>
              <a:gd name="connsiteX5" fmla="*/ 0 w 951614"/>
              <a:gd name="connsiteY5" fmla="*/ 903767 h 98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1614" h="988828">
                <a:moveTo>
                  <a:pt x="0" y="903767"/>
                </a:moveTo>
                <a:lnTo>
                  <a:pt x="350875" y="983511"/>
                </a:lnTo>
                <a:lnTo>
                  <a:pt x="829340" y="988828"/>
                </a:lnTo>
                <a:lnTo>
                  <a:pt x="951614" y="196702"/>
                </a:lnTo>
                <a:lnTo>
                  <a:pt x="143540" y="0"/>
                </a:lnTo>
                <a:lnTo>
                  <a:pt x="0" y="903767"/>
                </a:lnTo>
                <a:close/>
              </a:path>
            </a:pathLst>
          </a:custGeom>
          <a:blipFill>
            <a:blip r:embed="rId7"/>
            <a:stretch>
              <a:fillRect l="-35241" t="-349666" r="-3331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A2E89D-B206-34E0-509E-DBE94640221D}"/>
              </a:ext>
            </a:extLst>
          </p:cNvPr>
          <p:cNvSpPr/>
          <p:nvPr/>
        </p:nvSpPr>
        <p:spPr>
          <a:xfrm>
            <a:off x="1536405" y="3248247"/>
            <a:ext cx="2169042" cy="2402958"/>
          </a:xfrm>
          <a:custGeom>
            <a:avLst/>
            <a:gdLst>
              <a:gd name="connsiteX0" fmla="*/ 366823 w 2169042"/>
              <a:gd name="connsiteY0" fmla="*/ 361506 h 2402958"/>
              <a:gd name="connsiteX1" fmla="*/ 2030818 w 2169042"/>
              <a:gd name="connsiteY1" fmla="*/ 0 h 2402958"/>
              <a:gd name="connsiteX2" fmla="*/ 2169042 w 2169042"/>
              <a:gd name="connsiteY2" fmla="*/ 196702 h 2402958"/>
              <a:gd name="connsiteX3" fmla="*/ 1982972 w 2169042"/>
              <a:gd name="connsiteY3" fmla="*/ 1174897 h 2402958"/>
              <a:gd name="connsiteX4" fmla="*/ 1924493 w 2169042"/>
              <a:gd name="connsiteY4" fmla="*/ 1483241 h 2402958"/>
              <a:gd name="connsiteX5" fmla="*/ 1828800 w 2169042"/>
              <a:gd name="connsiteY5" fmla="*/ 2402958 h 2402958"/>
              <a:gd name="connsiteX6" fmla="*/ 0 w 2169042"/>
              <a:gd name="connsiteY6" fmla="*/ 2402958 h 2402958"/>
              <a:gd name="connsiteX7" fmla="*/ 366823 w 2169042"/>
              <a:gd name="connsiteY7" fmla="*/ 361506 h 240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9042" h="2402958">
                <a:moveTo>
                  <a:pt x="366823" y="361506"/>
                </a:moveTo>
                <a:lnTo>
                  <a:pt x="2030818" y="0"/>
                </a:lnTo>
                <a:lnTo>
                  <a:pt x="2169042" y="196702"/>
                </a:lnTo>
                <a:lnTo>
                  <a:pt x="1982972" y="1174897"/>
                </a:lnTo>
                <a:lnTo>
                  <a:pt x="1924493" y="1483241"/>
                </a:lnTo>
                <a:lnTo>
                  <a:pt x="1828800" y="2402958"/>
                </a:lnTo>
                <a:lnTo>
                  <a:pt x="0" y="2402958"/>
                </a:lnTo>
                <a:lnTo>
                  <a:pt x="366823" y="361506"/>
                </a:lnTo>
                <a:close/>
              </a:path>
            </a:pathLst>
          </a:custGeom>
          <a:blipFill>
            <a:blip r:embed="rId7"/>
            <a:stretch>
              <a:fillRect l="-62275" t="-85040" r="-432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461D796-DD1B-2078-CC97-855CE9912A2F}"/>
              </a:ext>
            </a:extLst>
          </p:cNvPr>
          <p:cNvSpPr/>
          <p:nvPr/>
        </p:nvSpPr>
        <p:spPr>
          <a:xfrm>
            <a:off x="257175" y="1212056"/>
            <a:ext cx="452438" cy="207169"/>
          </a:xfrm>
          <a:custGeom>
            <a:avLst/>
            <a:gdLst>
              <a:gd name="connsiteX0" fmla="*/ 0 w 452438"/>
              <a:gd name="connsiteY0" fmla="*/ 0 h 207169"/>
              <a:gd name="connsiteX1" fmla="*/ 19050 w 452438"/>
              <a:gd name="connsiteY1" fmla="*/ 50007 h 207169"/>
              <a:gd name="connsiteX2" fmla="*/ 116681 w 452438"/>
              <a:gd name="connsiteY2" fmla="*/ 88107 h 207169"/>
              <a:gd name="connsiteX3" fmla="*/ 185738 w 452438"/>
              <a:gd name="connsiteY3" fmla="*/ 207169 h 207169"/>
              <a:gd name="connsiteX4" fmla="*/ 214313 w 452438"/>
              <a:gd name="connsiteY4" fmla="*/ 207169 h 207169"/>
              <a:gd name="connsiteX5" fmla="*/ 242888 w 452438"/>
              <a:gd name="connsiteY5" fmla="*/ 207169 h 207169"/>
              <a:gd name="connsiteX6" fmla="*/ 266700 w 452438"/>
              <a:gd name="connsiteY6" fmla="*/ 192882 h 207169"/>
              <a:gd name="connsiteX7" fmla="*/ 257175 w 452438"/>
              <a:gd name="connsiteY7" fmla="*/ 166688 h 207169"/>
              <a:gd name="connsiteX8" fmla="*/ 295275 w 452438"/>
              <a:gd name="connsiteY8" fmla="*/ 147638 h 207169"/>
              <a:gd name="connsiteX9" fmla="*/ 383381 w 452438"/>
              <a:gd name="connsiteY9" fmla="*/ 119063 h 207169"/>
              <a:gd name="connsiteX10" fmla="*/ 440531 w 452438"/>
              <a:gd name="connsiteY10" fmla="*/ 95250 h 207169"/>
              <a:gd name="connsiteX11" fmla="*/ 452438 w 452438"/>
              <a:gd name="connsiteY11" fmla="*/ 2382 h 207169"/>
              <a:gd name="connsiteX12" fmla="*/ 0 w 452438"/>
              <a:gd name="connsiteY12" fmla="*/ 0 h 20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2438" h="207169">
                <a:moveTo>
                  <a:pt x="0" y="0"/>
                </a:moveTo>
                <a:lnTo>
                  <a:pt x="19050" y="50007"/>
                </a:lnTo>
                <a:lnTo>
                  <a:pt x="116681" y="88107"/>
                </a:lnTo>
                <a:lnTo>
                  <a:pt x="185738" y="207169"/>
                </a:lnTo>
                <a:lnTo>
                  <a:pt x="214313" y="207169"/>
                </a:lnTo>
                <a:lnTo>
                  <a:pt x="242888" y="207169"/>
                </a:lnTo>
                <a:lnTo>
                  <a:pt x="266700" y="192882"/>
                </a:lnTo>
                <a:lnTo>
                  <a:pt x="257175" y="166688"/>
                </a:lnTo>
                <a:lnTo>
                  <a:pt x="295275" y="147638"/>
                </a:lnTo>
                <a:lnTo>
                  <a:pt x="383381" y="119063"/>
                </a:lnTo>
                <a:lnTo>
                  <a:pt x="440531" y="95250"/>
                </a:lnTo>
                <a:lnTo>
                  <a:pt x="452438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298" t="-4491" r="-869375" b="-20427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C35AB7-8A6F-D0F1-0867-9A116578C13F}"/>
              </a:ext>
            </a:extLst>
          </p:cNvPr>
          <p:cNvSpPr/>
          <p:nvPr/>
        </p:nvSpPr>
        <p:spPr>
          <a:xfrm>
            <a:off x="4979195" y="2595562"/>
            <a:ext cx="2228850" cy="409575"/>
          </a:xfrm>
          <a:prstGeom prst="roundRect">
            <a:avLst/>
          </a:prstGeom>
          <a:solidFill>
            <a:srgbClr val="59D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Vegetation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0F71C1A-46D8-4E7F-9D8B-1CC4FFA5AECB}"/>
              </a:ext>
            </a:extLst>
          </p:cNvPr>
          <p:cNvSpPr/>
          <p:nvPr/>
        </p:nvSpPr>
        <p:spPr>
          <a:xfrm>
            <a:off x="7659793" y="1228726"/>
            <a:ext cx="488156" cy="278606"/>
          </a:xfrm>
          <a:custGeom>
            <a:avLst/>
            <a:gdLst>
              <a:gd name="connsiteX0" fmla="*/ 0 w 488156"/>
              <a:gd name="connsiteY0" fmla="*/ 7144 h 278606"/>
              <a:gd name="connsiteX1" fmla="*/ 45244 w 488156"/>
              <a:gd name="connsiteY1" fmla="*/ 57150 h 278606"/>
              <a:gd name="connsiteX2" fmla="*/ 57150 w 488156"/>
              <a:gd name="connsiteY2" fmla="*/ 95250 h 278606"/>
              <a:gd name="connsiteX3" fmla="*/ 90488 w 488156"/>
              <a:gd name="connsiteY3" fmla="*/ 142875 h 278606"/>
              <a:gd name="connsiteX4" fmla="*/ 152400 w 488156"/>
              <a:gd name="connsiteY4" fmla="*/ 223837 h 278606"/>
              <a:gd name="connsiteX5" fmla="*/ 188119 w 488156"/>
              <a:gd name="connsiteY5" fmla="*/ 245269 h 278606"/>
              <a:gd name="connsiteX6" fmla="*/ 202406 w 488156"/>
              <a:gd name="connsiteY6" fmla="*/ 278606 h 278606"/>
              <a:gd name="connsiteX7" fmla="*/ 233363 w 488156"/>
              <a:gd name="connsiteY7" fmla="*/ 264319 h 278606"/>
              <a:gd name="connsiteX8" fmla="*/ 245269 w 488156"/>
              <a:gd name="connsiteY8" fmla="*/ 242887 h 278606"/>
              <a:gd name="connsiteX9" fmla="*/ 252413 w 488156"/>
              <a:gd name="connsiteY9" fmla="*/ 214312 h 278606"/>
              <a:gd name="connsiteX10" fmla="*/ 257175 w 488156"/>
              <a:gd name="connsiteY10" fmla="*/ 190500 h 278606"/>
              <a:gd name="connsiteX11" fmla="*/ 269081 w 488156"/>
              <a:gd name="connsiteY11" fmla="*/ 130969 h 278606"/>
              <a:gd name="connsiteX12" fmla="*/ 250031 w 488156"/>
              <a:gd name="connsiteY12" fmla="*/ 69056 h 278606"/>
              <a:gd name="connsiteX13" fmla="*/ 242888 w 488156"/>
              <a:gd name="connsiteY13" fmla="*/ 35719 h 278606"/>
              <a:gd name="connsiteX14" fmla="*/ 254794 w 488156"/>
              <a:gd name="connsiteY14" fmla="*/ 26194 h 278606"/>
              <a:gd name="connsiteX15" fmla="*/ 292894 w 488156"/>
              <a:gd name="connsiteY15" fmla="*/ 35719 h 278606"/>
              <a:gd name="connsiteX16" fmla="*/ 319088 w 488156"/>
              <a:gd name="connsiteY16" fmla="*/ 47625 h 278606"/>
              <a:gd name="connsiteX17" fmla="*/ 338138 w 488156"/>
              <a:gd name="connsiteY17" fmla="*/ 83344 h 278606"/>
              <a:gd name="connsiteX18" fmla="*/ 352425 w 488156"/>
              <a:gd name="connsiteY18" fmla="*/ 107156 h 278606"/>
              <a:gd name="connsiteX19" fmla="*/ 352425 w 488156"/>
              <a:gd name="connsiteY19" fmla="*/ 130969 h 278606"/>
              <a:gd name="connsiteX20" fmla="*/ 435769 w 488156"/>
              <a:gd name="connsiteY20" fmla="*/ 180975 h 278606"/>
              <a:gd name="connsiteX21" fmla="*/ 464344 w 488156"/>
              <a:gd name="connsiteY21" fmla="*/ 183356 h 278606"/>
              <a:gd name="connsiteX22" fmla="*/ 483394 w 488156"/>
              <a:gd name="connsiteY22" fmla="*/ 138112 h 278606"/>
              <a:gd name="connsiteX23" fmla="*/ 488156 w 488156"/>
              <a:gd name="connsiteY23" fmla="*/ 107156 h 278606"/>
              <a:gd name="connsiteX24" fmla="*/ 485775 w 488156"/>
              <a:gd name="connsiteY24" fmla="*/ 71437 h 278606"/>
              <a:gd name="connsiteX25" fmla="*/ 464344 w 488156"/>
              <a:gd name="connsiteY25" fmla="*/ 45244 h 278606"/>
              <a:gd name="connsiteX26" fmla="*/ 433388 w 488156"/>
              <a:gd name="connsiteY26" fmla="*/ 14287 h 278606"/>
              <a:gd name="connsiteX27" fmla="*/ 416719 w 488156"/>
              <a:gd name="connsiteY27" fmla="*/ 0 h 278606"/>
              <a:gd name="connsiteX28" fmla="*/ 0 w 488156"/>
              <a:gd name="connsiteY28" fmla="*/ 7144 h 2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88156" h="278606">
                <a:moveTo>
                  <a:pt x="0" y="7144"/>
                </a:moveTo>
                <a:lnTo>
                  <a:pt x="45244" y="57150"/>
                </a:lnTo>
                <a:lnTo>
                  <a:pt x="57150" y="95250"/>
                </a:lnTo>
                <a:lnTo>
                  <a:pt x="90488" y="142875"/>
                </a:lnTo>
                <a:lnTo>
                  <a:pt x="152400" y="223837"/>
                </a:lnTo>
                <a:lnTo>
                  <a:pt x="188119" y="245269"/>
                </a:lnTo>
                <a:lnTo>
                  <a:pt x="202406" y="278606"/>
                </a:lnTo>
                <a:lnTo>
                  <a:pt x="233363" y="264319"/>
                </a:lnTo>
                <a:lnTo>
                  <a:pt x="245269" y="242887"/>
                </a:lnTo>
                <a:lnTo>
                  <a:pt x="252413" y="214312"/>
                </a:lnTo>
                <a:lnTo>
                  <a:pt x="257175" y="190500"/>
                </a:lnTo>
                <a:lnTo>
                  <a:pt x="269081" y="130969"/>
                </a:lnTo>
                <a:lnTo>
                  <a:pt x="250031" y="69056"/>
                </a:lnTo>
                <a:lnTo>
                  <a:pt x="242888" y="35719"/>
                </a:lnTo>
                <a:lnTo>
                  <a:pt x="254794" y="26194"/>
                </a:lnTo>
                <a:lnTo>
                  <a:pt x="292894" y="35719"/>
                </a:lnTo>
                <a:lnTo>
                  <a:pt x="319088" y="47625"/>
                </a:lnTo>
                <a:lnTo>
                  <a:pt x="338138" y="83344"/>
                </a:lnTo>
                <a:lnTo>
                  <a:pt x="352425" y="107156"/>
                </a:lnTo>
                <a:lnTo>
                  <a:pt x="352425" y="130969"/>
                </a:lnTo>
                <a:lnTo>
                  <a:pt x="435769" y="180975"/>
                </a:lnTo>
                <a:lnTo>
                  <a:pt x="464344" y="183356"/>
                </a:lnTo>
                <a:lnTo>
                  <a:pt x="483394" y="138112"/>
                </a:lnTo>
                <a:lnTo>
                  <a:pt x="488156" y="107156"/>
                </a:lnTo>
                <a:lnTo>
                  <a:pt x="485775" y="71437"/>
                </a:lnTo>
                <a:lnTo>
                  <a:pt x="464344" y="45244"/>
                </a:lnTo>
                <a:lnTo>
                  <a:pt x="433388" y="14287"/>
                </a:lnTo>
                <a:lnTo>
                  <a:pt x="416719" y="0"/>
                </a:lnTo>
                <a:lnTo>
                  <a:pt x="0" y="7144"/>
                </a:lnTo>
                <a:close/>
              </a:path>
            </a:pathLst>
          </a:custGeom>
          <a:blipFill>
            <a:blip r:embed="rId3"/>
            <a:stretch>
              <a:fillRect l="-26177" t="-4490" r="-786949" b="-14981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2EFCFD-57EB-16B5-AA38-ABA3CAA966A2}"/>
              </a:ext>
            </a:extLst>
          </p:cNvPr>
          <p:cNvSpPr/>
          <p:nvPr/>
        </p:nvSpPr>
        <p:spPr>
          <a:xfrm>
            <a:off x="4979195" y="3157537"/>
            <a:ext cx="2228850" cy="409575"/>
          </a:xfrm>
          <a:prstGeom prst="roundRect">
            <a:avLst/>
          </a:prstGeom>
          <a:solidFill>
            <a:srgbClr val="B42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Residential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76EA3AC-1F70-099C-95D1-73703C4C0236}"/>
              </a:ext>
            </a:extLst>
          </p:cNvPr>
          <p:cNvSpPr/>
          <p:nvPr/>
        </p:nvSpPr>
        <p:spPr>
          <a:xfrm>
            <a:off x="207577" y="1403129"/>
            <a:ext cx="911225" cy="2219325"/>
          </a:xfrm>
          <a:custGeom>
            <a:avLst/>
            <a:gdLst>
              <a:gd name="connsiteX0" fmla="*/ 257175 w 911225"/>
              <a:gd name="connsiteY0" fmla="*/ 15875 h 2219325"/>
              <a:gd name="connsiteX1" fmla="*/ 327025 w 911225"/>
              <a:gd name="connsiteY1" fmla="*/ 0 h 2219325"/>
              <a:gd name="connsiteX2" fmla="*/ 638175 w 911225"/>
              <a:gd name="connsiteY2" fmla="*/ 625475 h 2219325"/>
              <a:gd name="connsiteX3" fmla="*/ 866775 w 911225"/>
              <a:gd name="connsiteY3" fmla="*/ 542925 h 2219325"/>
              <a:gd name="connsiteX4" fmla="*/ 911225 w 911225"/>
              <a:gd name="connsiteY4" fmla="*/ 885825 h 2219325"/>
              <a:gd name="connsiteX5" fmla="*/ 679450 w 911225"/>
              <a:gd name="connsiteY5" fmla="*/ 2219325 h 2219325"/>
              <a:gd name="connsiteX6" fmla="*/ 0 w 911225"/>
              <a:gd name="connsiteY6" fmla="*/ 2092325 h 2219325"/>
              <a:gd name="connsiteX7" fmla="*/ 9525 w 911225"/>
              <a:gd name="connsiteY7" fmla="*/ 1825625 h 2219325"/>
              <a:gd name="connsiteX8" fmla="*/ 155575 w 911225"/>
              <a:gd name="connsiteY8" fmla="*/ 1768475 h 2219325"/>
              <a:gd name="connsiteX9" fmla="*/ 295275 w 911225"/>
              <a:gd name="connsiteY9" fmla="*/ 1733550 h 2219325"/>
              <a:gd name="connsiteX10" fmla="*/ 606425 w 911225"/>
              <a:gd name="connsiteY10" fmla="*/ 1590675 h 2219325"/>
              <a:gd name="connsiteX11" fmla="*/ 628650 w 911225"/>
              <a:gd name="connsiteY11" fmla="*/ 1524000 h 2219325"/>
              <a:gd name="connsiteX12" fmla="*/ 704850 w 911225"/>
              <a:gd name="connsiteY12" fmla="*/ 1409700 h 2219325"/>
              <a:gd name="connsiteX13" fmla="*/ 714375 w 911225"/>
              <a:gd name="connsiteY13" fmla="*/ 1177925 h 2219325"/>
              <a:gd name="connsiteX14" fmla="*/ 542925 w 911225"/>
              <a:gd name="connsiteY14" fmla="*/ 790575 h 2219325"/>
              <a:gd name="connsiteX15" fmla="*/ 257175 w 911225"/>
              <a:gd name="connsiteY15" fmla="*/ 15875 h 221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1225" h="2219325">
                <a:moveTo>
                  <a:pt x="257175" y="15875"/>
                </a:moveTo>
                <a:lnTo>
                  <a:pt x="327025" y="0"/>
                </a:lnTo>
                <a:lnTo>
                  <a:pt x="638175" y="625475"/>
                </a:lnTo>
                <a:lnTo>
                  <a:pt x="866775" y="542925"/>
                </a:lnTo>
                <a:lnTo>
                  <a:pt x="911225" y="885825"/>
                </a:lnTo>
                <a:lnTo>
                  <a:pt x="679450" y="2219325"/>
                </a:lnTo>
                <a:lnTo>
                  <a:pt x="0" y="2092325"/>
                </a:lnTo>
                <a:lnTo>
                  <a:pt x="9525" y="1825625"/>
                </a:lnTo>
                <a:lnTo>
                  <a:pt x="155575" y="1768475"/>
                </a:lnTo>
                <a:lnTo>
                  <a:pt x="295275" y="1733550"/>
                </a:lnTo>
                <a:lnTo>
                  <a:pt x="606425" y="1590675"/>
                </a:lnTo>
                <a:lnTo>
                  <a:pt x="628650" y="1524000"/>
                </a:lnTo>
                <a:lnTo>
                  <a:pt x="704850" y="1409700"/>
                </a:lnTo>
                <a:lnTo>
                  <a:pt x="714375" y="1177925"/>
                </a:lnTo>
                <a:lnTo>
                  <a:pt x="542925" y="790575"/>
                </a:lnTo>
                <a:lnTo>
                  <a:pt x="257175" y="15875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312" t="-8610" r="-389313" b="-918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83FF24A-0C6D-0E5E-93D1-3F7974CAF1FA}"/>
              </a:ext>
            </a:extLst>
          </p:cNvPr>
          <p:cNvSpPr/>
          <p:nvPr/>
        </p:nvSpPr>
        <p:spPr>
          <a:xfrm>
            <a:off x="7540838" y="1486997"/>
            <a:ext cx="947737" cy="2224088"/>
          </a:xfrm>
          <a:custGeom>
            <a:avLst/>
            <a:gdLst>
              <a:gd name="connsiteX0" fmla="*/ 0 w 947737"/>
              <a:gd name="connsiteY0" fmla="*/ 1733550 h 2224088"/>
              <a:gd name="connsiteX1" fmla="*/ 4762 w 947737"/>
              <a:gd name="connsiteY1" fmla="*/ 2100263 h 2224088"/>
              <a:gd name="connsiteX2" fmla="*/ 700087 w 947737"/>
              <a:gd name="connsiteY2" fmla="*/ 2224088 h 2224088"/>
              <a:gd name="connsiteX3" fmla="*/ 914400 w 947737"/>
              <a:gd name="connsiteY3" fmla="*/ 995363 h 2224088"/>
              <a:gd name="connsiteX4" fmla="*/ 947737 w 947737"/>
              <a:gd name="connsiteY4" fmla="*/ 833438 h 2224088"/>
              <a:gd name="connsiteX5" fmla="*/ 862012 w 947737"/>
              <a:gd name="connsiteY5" fmla="*/ 447675 h 2224088"/>
              <a:gd name="connsiteX6" fmla="*/ 733425 w 947737"/>
              <a:gd name="connsiteY6" fmla="*/ 476250 h 2224088"/>
              <a:gd name="connsiteX7" fmla="*/ 661987 w 947737"/>
              <a:gd name="connsiteY7" fmla="*/ 509588 h 2224088"/>
              <a:gd name="connsiteX8" fmla="*/ 576262 w 947737"/>
              <a:gd name="connsiteY8" fmla="*/ 390525 h 2224088"/>
              <a:gd name="connsiteX9" fmla="*/ 533400 w 947737"/>
              <a:gd name="connsiteY9" fmla="*/ 276225 h 2224088"/>
              <a:gd name="connsiteX10" fmla="*/ 466725 w 947737"/>
              <a:gd name="connsiteY10" fmla="*/ 61913 h 2224088"/>
              <a:gd name="connsiteX11" fmla="*/ 428625 w 947737"/>
              <a:gd name="connsiteY11" fmla="*/ 0 h 2224088"/>
              <a:gd name="connsiteX12" fmla="*/ 342900 w 947737"/>
              <a:gd name="connsiteY12" fmla="*/ 0 h 2224088"/>
              <a:gd name="connsiteX13" fmla="*/ 319087 w 947737"/>
              <a:gd name="connsiteY13" fmla="*/ 28575 h 2224088"/>
              <a:gd name="connsiteX14" fmla="*/ 433387 w 947737"/>
              <a:gd name="connsiteY14" fmla="*/ 261938 h 2224088"/>
              <a:gd name="connsiteX15" fmla="*/ 514350 w 947737"/>
              <a:gd name="connsiteY15" fmla="*/ 538163 h 2224088"/>
              <a:gd name="connsiteX16" fmla="*/ 566737 w 947737"/>
              <a:gd name="connsiteY16" fmla="*/ 685800 h 2224088"/>
              <a:gd name="connsiteX17" fmla="*/ 647700 w 947737"/>
              <a:gd name="connsiteY17" fmla="*/ 981075 h 2224088"/>
              <a:gd name="connsiteX18" fmla="*/ 638175 w 947737"/>
              <a:gd name="connsiteY18" fmla="*/ 1085850 h 2224088"/>
              <a:gd name="connsiteX19" fmla="*/ 619125 w 947737"/>
              <a:gd name="connsiteY19" fmla="*/ 1133475 h 2224088"/>
              <a:gd name="connsiteX20" fmla="*/ 595312 w 947737"/>
              <a:gd name="connsiteY20" fmla="*/ 1204913 h 2224088"/>
              <a:gd name="connsiteX21" fmla="*/ 628650 w 947737"/>
              <a:gd name="connsiteY21" fmla="*/ 1452563 h 2224088"/>
              <a:gd name="connsiteX22" fmla="*/ 557212 w 947737"/>
              <a:gd name="connsiteY22" fmla="*/ 1538288 h 2224088"/>
              <a:gd name="connsiteX23" fmla="*/ 471487 w 947737"/>
              <a:gd name="connsiteY23" fmla="*/ 1595438 h 2224088"/>
              <a:gd name="connsiteX24" fmla="*/ 428625 w 947737"/>
              <a:gd name="connsiteY24" fmla="*/ 1609725 h 2224088"/>
              <a:gd name="connsiteX25" fmla="*/ 366712 w 947737"/>
              <a:gd name="connsiteY25" fmla="*/ 1619250 h 2224088"/>
              <a:gd name="connsiteX26" fmla="*/ 290512 w 947737"/>
              <a:gd name="connsiteY26" fmla="*/ 1690688 h 2224088"/>
              <a:gd name="connsiteX27" fmla="*/ 247650 w 947737"/>
              <a:gd name="connsiteY27" fmla="*/ 1728788 h 2224088"/>
              <a:gd name="connsiteX28" fmla="*/ 209550 w 947737"/>
              <a:gd name="connsiteY28" fmla="*/ 1752600 h 2224088"/>
              <a:gd name="connsiteX29" fmla="*/ 157162 w 947737"/>
              <a:gd name="connsiteY29" fmla="*/ 1752600 h 2224088"/>
              <a:gd name="connsiteX30" fmla="*/ 0 w 947737"/>
              <a:gd name="connsiteY30" fmla="*/ 1733550 h 2224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47737" h="2224088">
                <a:moveTo>
                  <a:pt x="0" y="1733550"/>
                </a:moveTo>
                <a:cubicBezTo>
                  <a:pt x="1587" y="1855788"/>
                  <a:pt x="3175" y="1978025"/>
                  <a:pt x="4762" y="2100263"/>
                </a:cubicBezTo>
                <a:lnTo>
                  <a:pt x="700087" y="2224088"/>
                </a:lnTo>
                <a:lnTo>
                  <a:pt x="914400" y="995363"/>
                </a:lnTo>
                <a:lnTo>
                  <a:pt x="947737" y="833438"/>
                </a:lnTo>
                <a:lnTo>
                  <a:pt x="862012" y="447675"/>
                </a:lnTo>
                <a:lnTo>
                  <a:pt x="733425" y="476250"/>
                </a:lnTo>
                <a:lnTo>
                  <a:pt x="661987" y="509588"/>
                </a:lnTo>
                <a:lnTo>
                  <a:pt x="576262" y="390525"/>
                </a:lnTo>
                <a:lnTo>
                  <a:pt x="533400" y="276225"/>
                </a:lnTo>
                <a:lnTo>
                  <a:pt x="466725" y="61913"/>
                </a:lnTo>
                <a:lnTo>
                  <a:pt x="428625" y="0"/>
                </a:lnTo>
                <a:lnTo>
                  <a:pt x="342900" y="0"/>
                </a:lnTo>
                <a:lnTo>
                  <a:pt x="319087" y="28575"/>
                </a:lnTo>
                <a:lnTo>
                  <a:pt x="433387" y="261938"/>
                </a:lnTo>
                <a:lnTo>
                  <a:pt x="514350" y="538163"/>
                </a:lnTo>
                <a:lnTo>
                  <a:pt x="566737" y="685800"/>
                </a:lnTo>
                <a:lnTo>
                  <a:pt x="647700" y="981075"/>
                </a:lnTo>
                <a:lnTo>
                  <a:pt x="638175" y="1085850"/>
                </a:lnTo>
                <a:lnTo>
                  <a:pt x="619125" y="1133475"/>
                </a:lnTo>
                <a:lnTo>
                  <a:pt x="595312" y="1204913"/>
                </a:lnTo>
                <a:lnTo>
                  <a:pt x="628650" y="1452563"/>
                </a:lnTo>
                <a:lnTo>
                  <a:pt x="557212" y="1538288"/>
                </a:lnTo>
                <a:lnTo>
                  <a:pt x="471487" y="1595438"/>
                </a:lnTo>
                <a:lnTo>
                  <a:pt x="428625" y="1609725"/>
                </a:lnTo>
                <a:lnTo>
                  <a:pt x="366712" y="1619250"/>
                </a:lnTo>
                <a:lnTo>
                  <a:pt x="290512" y="1690688"/>
                </a:lnTo>
                <a:lnTo>
                  <a:pt x="247650" y="1728788"/>
                </a:lnTo>
                <a:lnTo>
                  <a:pt x="209550" y="1752600"/>
                </a:lnTo>
                <a:lnTo>
                  <a:pt x="157162" y="1752600"/>
                </a:lnTo>
                <a:lnTo>
                  <a:pt x="0" y="1733550"/>
                </a:lnTo>
                <a:close/>
              </a:path>
            </a:pathLst>
          </a:custGeom>
          <a:blipFill>
            <a:blip r:embed="rId3"/>
            <a:stretch>
              <a:fillRect l="136" t="-12161" r="-371240" b="-878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2EEC31-E415-AFE6-AC60-DF8890115263}"/>
              </a:ext>
            </a:extLst>
          </p:cNvPr>
          <p:cNvSpPr/>
          <p:nvPr/>
        </p:nvSpPr>
        <p:spPr>
          <a:xfrm>
            <a:off x="180027" y="1197720"/>
            <a:ext cx="4463216" cy="4427220"/>
          </a:xfrm>
          <a:custGeom>
            <a:avLst/>
            <a:gdLst>
              <a:gd name="connsiteX0" fmla="*/ 0 w 4457700"/>
              <a:gd name="connsiteY0" fmla="*/ 2293620 h 4427220"/>
              <a:gd name="connsiteX1" fmla="*/ 624840 w 4457700"/>
              <a:gd name="connsiteY1" fmla="*/ 2415540 h 4427220"/>
              <a:gd name="connsiteX2" fmla="*/ 792480 w 4457700"/>
              <a:gd name="connsiteY2" fmla="*/ 2453640 h 4427220"/>
              <a:gd name="connsiteX3" fmla="*/ 960120 w 4457700"/>
              <a:gd name="connsiteY3" fmla="*/ 2407920 h 4427220"/>
              <a:gd name="connsiteX4" fmla="*/ 1287780 w 4457700"/>
              <a:gd name="connsiteY4" fmla="*/ 2324100 h 4427220"/>
              <a:gd name="connsiteX5" fmla="*/ 1577340 w 4457700"/>
              <a:gd name="connsiteY5" fmla="*/ 2217420 h 4427220"/>
              <a:gd name="connsiteX6" fmla="*/ 1638300 w 4457700"/>
              <a:gd name="connsiteY6" fmla="*/ 1912620 h 4427220"/>
              <a:gd name="connsiteX7" fmla="*/ 1691640 w 4457700"/>
              <a:gd name="connsiteY7" fmla="*/ 1691640 h 4427220"/>
              <a:gd name="connsiteX8" fmla="*/ 1752600 w 4457700"/>
              <a:gd name="connsiteY8" fmla="*/ 1303020 h 4427220"/>
              <a:gd name="connsiteX9" fmla="*/ 1798320 w 4457700"/>
              <a:gd name="connsiteY9" fmla="*/ 937260 h 4427220"/>
              <a:gd name="connsiteX10" fmla="*/ 1798320 w 4457700"/>
              <a:gd name="connsiteY10" fmla="*/ 769620 h 4427220"/>
              <a:gd name="connsiteX11" fmla="*/ 1798320 w 4457700"/>
              <a:gd name="connsiteY11" fmla="*/ 563880 h 4427220"/>
              <a:gd name="connsiteX12" fmla="*/ 1592580 w 4457700"/>
              <a:gd name="connsiteY12" fmla="*/ 198120 h 4427220"/>
              <a:gd name="connsiteX13" fmla="*/ 1432560 w 4457700"/>
              <a:gd name="connsiteY13" fmla="*/ 0 h 4427220"/>
              <a:gd name="connsiteX14" fmla="*/ 1844040 w 4457700"/>
              <a:gd name="connsiteY14" fmla="*/ 7620 h 4427220"/>
              <a:gd name="connsiteX15" fmla="*/ 1744980 w 4457700"/>
              <a:gd name="connsiteY15" fmla="*/ 68580 h 4427220"/>
              <a:gd name="connsiteX16" fmla="*/ 1744980 w 4457700"/>
              <a:gd name="connsiteY16" fmla="*/ 144780 h 4427220"/>
              <a:gd name="connsiteX17" fmla="*/ 1844040 w 4457700"/>
              <a:gd name="connsiteY17" fmla="*/ 365760 h 4427220"/>
              <a:gd name="connsiteX18" fmla="*/ 1882140 w 4457700"/>
              <a:gd name="connsiteY18" fmla="*/ 548640 h 4427220"/>
              <a:gd name="connsiteX19" fmla="*/ 1927860 w 4457700"/>
              <a:gd name="connsiteY19" fmla="*/ 815340 h 4427220"/>
              <a:gd name="connsiteX20" fmla="*/ 1958340 w 4457700"/>
              <a:gd name="connsiteY20" fmla="*/ 1013460 h 4427220"/>
              <a:gd name="connsiteX21" fmla="*/ 1775460 w 4457700"/>
              <a:gd name="connsiteY21" fmla="*/ 2057400 h 4427220"/>
              <a:gd name="connsiteX22" fmla="*/ 1798320 w 4457700"/>
              <a:gd name="connsiteY22" fmla="*/ 2171700 h 4427220"/>
              <a:gd name="connsiteX23" fmla="*/ 2156460 w 4457700"/>
              <a:gd name="connsiteY23" fmla="*/ 2110740 h 4427220"/>
              <a:gd name="connsiteX24" fmla="*/ 2491740 w 4457700"/>
              <a:gd name="connsiteY24" fmla="*/ 2026920 h 4427220"/>
              <a:gd name="connsiteX25" fmla="*/ 2819400 w 4457700"/>
              <a:gd name="connsiteY25" fmla="*/ 1958340 h 4427220"/>
              <a:gd name="connsiteX26" fmla="*/ 3215640 w 4457700"/>
              <a:gd name="connsiteY26" fmla="*/ 1874520 h 4427220"/>
              <a:gd name="connsiteX27" fmla="*/ 3497580 w 4457700"/>
              <a:gd name="connsiteY27" fmla="*/ 1821180 h 4427220"/>
              <a:gd name="connsiteX28" fmla="*/ 3901440 w 4457700"/>
              <a:gd name="connsiteY28" fmla="*/ 1767840 h 4427220"/>
              <a:gd name="connsiteX29" fmla="*/ 4457700 w 4457700"/>
              <a:gd name="connsiteY29" fmla="*/ 1828800 h 4427220"/>
              <a:gd name="connsiteX30" fmla="*/ 4450080 w 4457700"/>
              <a:gd name="connsiteY30" fmla="*/ 1996440 h 4427220"/>
              <a:gd name="connsiteX31" fmla="*/ 3947160 w 4457700"/>
              <a:gd name="connsiteY31" fmla="*/ 1965960 h 4427220"/>
              <a:gd name="connsiteX32" fmla="*/ 3649980 w 4457700"/>
              <a:gd name="connsiteY32" fmla="*/ 1965960 h 4427220"/>
              <a:gd name="connsiteX33" fmla="*/ 3398520 w 4457700"/>
              <a:gd name="connsiteY33" fmla="*/ 2019300 h 4427220"/>
              <a:gd name="connsiteX34" fmla="*/ 3002280 w 4457700"/>
              <a:gd name="connsiteY34" fmla="*/ 2103120 h 4427220"/>
              <a:gd name="connsiteX35" fmla="*/ 2773680 w 4457700"/>
              <a:gd name="connsiteY35" fmla="*/ 2156460 h 4427220"/>
              <a:gd name="connsiteX36" fmla="*/ 2209800 w 4457700"/>
              <a:gd name="connsiteY36" fmla="*/ 2293620 h 4427220"/>
              <a:gd name="connsiteX37" fmla="*/ 1706880 w 4457700"/>
              <a:gd name="connsiteY37" fmla="*/ 2392680 h 4427220"/>
              <a:gd name="connsiteX38" fmla="*/ 1348740 w 4457700"/>
              <a:gd name="connsiteY38" fmla="*/ 4427220 h 4427220"/>
              <a:gd name="connsiteX39" fmla="*/ 1181100 w 4457700"/>
              <a:gd name="connsiteY39" fmla="*/ 4427220 h 4427220"/>
              <a:gd name="connsiteX40" fmla="*/ 1295400 w 4457700"/>
              <a:gd name="connsiteY40" fmla="*/ 3680460 h 4427220"/>
              <a:gd name="connsiteX41" fmla="*/ 1379220 w 4457700"/>
              <a:gd name="connsiteY41" fmla="*/ 3345180 h 4427220"/>
              <a:gd name="connsiteX42" fmla="*/ 1409700 w 4457700"/>
              <a:gd name="connsiteY42" fmla="*/ 3032760 h 4427220"/>
              <a:gd name="connsiteX43" fmla="*/ 1501140 w 4457700"/>
              <a:gd name="connsiteY43" fmla="*/ 2743200 h 4427220"/>
              <a:gd name="connsiteX44" fmla="*/ 1562100 w 4457700"/>
              <a:gd name="connsiteY44" fmla="*/ 2438400 h 4427220"/>
              <a:gd name="connsiteX45" fmla="*/ 1150620 w 4457700"/>
              <a:gd name="connsiteY45" fmla="*/ 2491740 h 4427220"/>
              <a:gd name="connsiteX46" fmla="*/ 982980 w 4457700"/>
              <a:gd name="connsiteY46" fmla="*/ 2529840 h 4427220"/>
              <a:gd name="connsiteX47" fmla="*/ 609600 w 4457700"/>
              <a:gd name="connsiteY47" fmla="*/ 2575560 h 4427220"/>
              <a:gd name="connsiteX48" fmla="*/ 7620 w 4457700"/>
              <a:gd name="connsiteY48" fmla="*/ 2438400 h 4427220"/>
              <a:gd name="connsiteX49" fmla="*/ 0 w 4457700"/>
              <a:gd name="connsiteY49" fmla="*/ 2293620 h 442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457700" h="4427220">
                <a:moveTo>
                  <a:pt x="0" y="2293620"/>
                </a:moveTo>
                <a:lnTo>
                  <a:pt x="624840" y="2415540"/>
                </a:lnTo>
                <a:lnTo>
                  <a:pt x="792480" y="2453640"/>
                </a:lnTo>
                <a:lnTo>
                  <a:pt x="960120" y="2407920"/>
                </a:lnTo>
                <a:lnTo>
                  <a:pt x="1287780" y="2324100"/>
                </a:lnTo>
                <a:lnTo>
                  <a:pt x="1577340" y="2217420"/>
                </a:lnTo>
                <a:lnTo>
                  <a:pt x="1638300" y="1912620"/>
                </a:lnTo>
                <a:lnTo>
                  <a:pt x="1691640" y="1691640"/>
                </a:lnTo>
                <a:lnTo>
                  <a:pt x="1752600" y="1303020"/>
                </a:lnTo>
                <a:lnTo>
                  <a:pt x="1798320" y="937260"/>
                </a:lnTo>
                <a:lnTo>
                  <a:pt x="1798320" y="769620"/>
                </a:lnTo>
                <a:lnTo>
                  <a:pt x="1798320" y="563880"/>
                </a:lnTo>
                <a:lnTo>
                  <a:pt x="1592580" y="198120"/>
                </a:lnTo>
                <a:lnTo>
                  <a:pt x="1432560" y="0"/>
                </a:lnTo>
                <a:lnTo>
                  <a:pt x="1844040" y="7620"/>
                </a:lnTo>
                <a:lnTo>
                  <a:pt x="1744980" y="68580"/>
                </a:lnTo>
                <a:lnTo>
                  <a:pt x="1744980" y="144780"/>
                </a:lnTo>
                <a:lnTo>
                  <a:pt x="1844040" y="365760"/>
                </a:lnTo>
                <a:lnTo>
                  <a:pt x="1882140" y="548640"/>
                </a:lnTo>
                <a:lnTo>
                  <a:pt x="1927860" y="815340"/>
                </a:lnTo>
                <a:lnTo>
                  <a:pt x="1958340" y="1013460"/>
                </a:lnTo>
                <a:lnTo>
                  <a:pt x="1775460" y="2057400"/>
                </a:lnTo>
                <a:lnTo>
                  <a:pt x="1798320" y="2171700"/>
                </a:lnTo>
                <a:lnTo>
                  <a:pt x="2156460" y="2110740"/>
                </a:lnTo>
                <a:lnTo>
                  <a:pt x="2491740" y="2026920"/>
                </a:lnTo>
                <a:lnTo>
                  <a:pt x="2819400" y="1958340"/>
                </a:lnTo>
                <a:lnTo>
                  <a:pt x="3215640" y="1874520"/>
                </a:lnTo>
                <a:lnTo>
                  <a:pt x="3497580" y="1821180"/>
                </a:lnTo>
                <a:lnTo>
                  <a:pt x="3901440" y="1767840"/>
                </a:lnTo>
                <a:lnTo>
                  <a:pt x="4457700" y="1828800"/>
                </a:lnTo>
                <a:lnTo>
                  <a:pt x="4450080" y="1996440"/>
                </a:lnTo>
                <a:lnTo>
                  <a:pt x="3947160" y="1965960"/>
                </a:lnTo>
                <a:lnTo>
                  <a:pt x="3649980" y="1965960"/>
                </a:lnTo>
                <a:lnTo>
                  <a:pt x="3398520" y="2019300"/>
                </a:lnTo>
                <a:lnTo>
                  <a:pt x="3002280" y="2103120"/>
                </a:lnTo>
                <a:lnTo>
                  <a:pt x="2773680" y="2156460"/>
                </a:lnTo>
                <a:lnTo>
                  <a:pt x="2209800" y="2293620"/>
                </a:lnTo>
                <a:lnTo>
                  <a:pt x="1706880" y="2392680"/>
                </a:lnTo>
                <a:lnTo>
                  <a:pt x="1348740" y="4427220"/>
                </a:lnTo>
                <a:lnTo>
                  <a:pt x="1181100" y="4427220"/>
                </a:lnTo>
                <a:lnTo>
                  <a:pt x="1295400" y="3680460"/>
                </a:lnTo>
                <a:lnTo>
                  <a:pt x="1379220" y="3345180"/>
                </a:lnTo>
                <a:lnTo>
                  <a:pt x="1409700" y="3032760"/>
                </a:lnTo>
                <a:lnTo>
                  <a:pt x="1501140" y="2743200"/>
                </a:lnTo>
                <a:lnTo>
                  <a:pt x="1562100" y="2438400"/>
                </a:lnTo>
                <a:lnTo>
                  <a:pt x="1150620" y="2491740"/>
                </a:lnTo>
                <a:lnTo>
                  <a:pt x="982980" y="2529840"/>
                </a:lnTo>
                <a:lnTo>
                  <a:pt x="609600" y="2575560"/>
                </a:lnTo>
                <a:lnTo>
                  <a:pt x="7620" y="2438400"/>
                </a:lnTo>
                <a:lnTo>
                  <a:pt x="0" y="2293620"/>
                </a:lnTo>
                <a:close/>
              </a:path>
            </a:pathLst>
          </a:custGeom>
          <a:blipFill>
            <a:blip r:embed="rId8"/>
            <a:stretch>
              <a:fillRect l="-77" t="-13" r="81" b="-4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4354E0-F575-9558-4F35-FBD309B172C9}"/>
              </a:ext>
            </a:extLst>
          </p:cNvPr>
          <p:cNvSpPr/>
          <p:nvPr/>
        </p:nvSpPr>
        <p:spPr>
          <a:xfrm>
            <a:off x="4960462" y="3652284"/>
            <a:ext cx="2228850" cy="40957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Road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2EF8494-7486-FDF0-2609-D302761D3246}"/>
              </a:ext>
            </a:extLst>
          </p:cNvPr>
          <p:cNvSpPr/>
          <p:nvPr/>
        </p:nvSpPr>
        <p:spPr>
          <a:xfrm>
            <a:off x="7521212" y="1256086"/>
            <a:ext cx="4463216" cy="4427220"/>
          </a:xfrm>
          <a:custGeom>
            <a:avLst/>
            <a:gdLst>
              <a:gd name="connsiteX0" fmla="*/ 0 w 4457700"/>
              <a:gd name="connsiteY0" fmla="*/ 2293620 h 4427220"/>
              <a:gd name="connsiteX1" fmla="*/ 624840 w 4457700"/>
              <a:gd name="connsiteY1" fmla="*/ 2415540 h 4427220"/>
              <a:gd name="connsiteX2" fmla="*/ 792480 w 4457700"/>
              <a:gd name="connsiteY2" fmla="*/ 2453640 h 4427220"/>
              <a:gd name="connsiteX3" fmla="*/ 960120 w 4457700"/>
              <a:gd name="connsiteY3" fmla="*/ 2407920 h 4427220"/>
              <a:gd name="connsiteX4" fmla="*/ 1287780 w 4457700"/>
              <a:gd name="connsiteY4" fmla="*/ 2324100 h 4427220"/>
              <a:gd name="connsiteX5" fmla="*/ 1577340 w 4457700"/>
              <a:gd name="connsiteY5" fmla="*/ 2217420 h 4427220"/>
              <a:gd name="connsiteX6" fmla="*/ 1638300 w 4457700"/>
              <a:gd name="connsiteY6" fmla="*/ 1912620 h 4427220"/>
              <a:gd name="connsiteX7" fmla="*/ 1691640 w 4457700"/>
              <a:gd name="connsiteY7" fmla="*/ 1691640 h 4427220"/>
              <a:gd name="connsiteX8" fmla="*/ 1752600 w 4457700"/>
              <a:gd name="connsiteY8" fmla="*/ 1303020 h 4427220"/>
              <a:gd name="connsiteX9" fmla="*/ 1798320 w 4457700"/>
              <a:gd name="connsiteY9" fmla="*/ 937260 h 4427220"/>
              <a:gd name="connsiteX10" fmla="*/ 1798320 w 4457700"/>
              <a:gd name="connsiteY10" fmla="*/ 769620 h 4427220"/>
              <a:gd name="connsiteX11" fmla="*/ 1798320 w 4457700"/>
              <a:gd name="connsiteY11" fmla="*/ 563880 h 4427220"/>
              <a:gd name="connsiteX12" fmla="*/ 1592580 w 4457700"/>
              <a:gd name="connsiteY12" fmla="*/ 198120 h 4427220"/>
              <a:gd name="connsiteX13" fmla="*/ 1432560 w 4457700"/>
              <a:gd name="connsiteY13" fmla="*/ 0 h 4427220"/>
              <a:gd name="connsiteX14" fmla="*/ 1844040 w 4457700"/>
              <a:gd name="connsiteY14" fmla="*/ 7620 h 4427220"/>
              <a:gd name="connsiteX15" fmla="*/ 1744980 w 4457700"/>
              <a:gd name="connsiteY15" fmla="*/ 68580 h 4427220"/>
              <a:gd name="connsiteX16" fmla="*/ 1744980 w 4457700"/>
              <a:gd name="connsiteY16" fmla="*/ 144780 h 4427220"/>
              <a:gd name="connsiteX17" fmla="*/ 1844040 w 4457700"/>
              <a:gd name="connsiteY17" fmla="*/ 365760 h 4427220"/>
              <a:gd name="connsiteX18" fmla="*/ 1882140 w 4457700"/>
              <a:gd name="connsiteY18" fmla="*/ 548640 h 4427220"/>
              <a:gd name="connsiteX19" fmla="*/ 1927860 w 4457700"/>
              <a:gd name="connsiteY19" fmla="*/ 815340 h 4427220"/>
              <a:gd name="connsiteX20" fmla="*/ 1958340 w 4457700"/>
              <a:gd name="connsiteY20" fmla="*/ 1013460 h 4427220"/>
              <a:gd name="connsiteX21" fmla="*/ 1775460 w 4457700"/>
              <a:gd name="connsiteY21" fmla="*/ 2057400 h 4427220"/>
              <a:gd name="connsiteX22" fmla="*/ 1798320 w 4457700"/>
              <a:gd name="connsiteY22" fmla="*/ 2171700 h 4427220"/>
              <a:gd name="connsiteX23" fmla="*/ 2156460 w 4457700"/>
              <a:gd name="connsiteY23" fmla="*/ 2110740 h 4427220"/>
              <a:gd name="connsiteX24" fmla="*/ 2491740 w 4457700"/>
              <a:gd name="connsiteY24" fmla="*/ 2026920 h 4427220"/>
              <a:gd name="connsiteX25" fmla="*/ 2819400 w 4457700"/>
              <a:gd name="connsiteY25" fmla="*/ 1958340 h 4427220"/>
              <a:gd name="connsiteX26" fmla="*/ 3215640 w 4457700"/>
              <a:gd name="connsiteY26" fmla="*/ 1874520 h 4427220"/>
              <a:gd name="connsiteX27" fmla="*/ 3497580 w 4457700"/>
              <a:gd name="connsiteY27" fmla="*/ 1821180 h 4427220"/>
              <a:gd name="connsiteX28" fmla="*/ 3901440 w 4457700"/>
              <a:gd name="connsiteY28" fmla="*/ 1767840 h 4427220"/>
              <a:gd name="connsiteX29" fmla="*/ 4457700 w 4457700"/>
              <a:gd name="connsiteY29" fmla="*/ 1828800 h 4427220"/>
              <a:gd name="connsiteX30" fmla="*/ 4450080 w 4457700"/>
              <a:gd name="connsiteY30" fmla="*/ 1996440 h 4427220"/>
              <a:gd name="connsiteX31" fmla="*/ 3947160 w 4457700"/>
              <a:gd name="connsiteY31" fmla="*/ 1965960 h 4427220"/>
              <a:gd name="connsiteX32" fmla="*/ 3649980 w 4457700"/>
              <a:gd name="connsiteY32" fmla="*/ 1965960 h 4427220"/>
              <a:gd name="connsiteX33" fmla="*/ 3398520 w 4457700"/>
              <a:gd name="connsiteY33" fmla="*/ 2019300 h 4427220"/>
              <a:gd name="connsiteX34" fmla="*/ 3002280 w 4457700"/>
              <a:gd name="connsiteY34" fmla="*/ 2103120 h 4427220"/>
              <a:gd name="connsiteX35" fmla="*/ 2773680 w 4457700"/>
              <a:gd name="connsiteY35" fmla="*/ 2156460 h 4427220"/>
              <a:gd name="connsiteX36" fmla="*/ 2209800 w 4457700"/>
              <a:gd name="connsiteY36" fmla="*/ 2293620 h 4427220"/>
              <a:gd name="connsiteX37" fmla="*/ 1706880 w 4457700"/>
              <a:gd name="connsiteY37" fmla="*/ 2392680 h 4427220"/>
              <a:gd name="connsiteX38" fmla="*/ 1348740 w 4457700"/>
              <a:gd name="connsiteY38" fmla="*/ 4427220 h 4427220"/>
              <a:gd name="connsiteX39" fmla="*/ 1181100 w 4457700"/>
              <a:gd name="connsiteY39" fmla="*/ 4427220 h 4427220"/>
              <a:gd name="connsiteX40" fmla="*/ 1295400 w 4457700"/>
              <a:gd name="connsiteY40" fmla="*/ 3680460 h 4427220"/>
              <a:gd name="connsiteX41" fmla="*/ 1379220 w 4457700"/>
              <a:gd name="connsiteY41" fmla="*/ 3345180 h 4427220"/>
              <a:gd name="connsiteX42" fmla="*/ 1409700 w 4457700"/>
              <a:gd name="connsiteY42" fmla="*/ 3032760 h 4427220"/>
              <a:gd name="connsiteX43" fmla="*/ 1501140 w 4457700"/>
              <a:gd name="connsiteY43" fmla="*/ 2743200 h 4427220"/>
              <a:gd name="connsiteX44" fmla="*/ 1562100 w 4457700"/>
              <a:gd name="connsiteY44" fmla="*/ 2438400 h 4427220"/>
              <a:gd name="connsiteX45" fmla="*/ 1150620 w 4457700"/>
              <a:gd name="connsiteY45" fmla="*/ 2491740 h 4427220"/>
              <a:gd name="connsiteX46" fmla="*/ 982980 w 4457700"/>
              <a:gd name="connsiteY46" fmla="*/ 2529840 h 4427220"/>
              <a:gd name="connsiteX47" fmla="*/ 609600 w 4457700"/>
              <a:gd name="connsiteY47" fmla="*/ 2575560 h 4427220"/>
              <a:gd name="connsiteX48" fmla="*/ 7620 w 4457700"/>
              <a:gd name="connsiteY48" fmla="*/ 2438400 h 4427220"/>
              <a:gd name="connsiteX49" fmla="*/ 0 w 4457700"/>
              <a:gd name="connsiteY49" fmla="*/ 2293620 h 442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457700" h="4427220">
                <a:moveTo>
                  <a:pt x="0" y="2293620"/>
                </a:moveTo>
                <a:lnTo>
                  <a:pt x="624840" y="2415540"/>
                </a:lnTo>
                <a:lnTo>
                  <a:pt x="792480" y="2453640"/>
                </a:lnTo>
                <a:lnTo>
                  <a:pt x="960120" y="2407920"/>
                </a:lnTo>
                <a:lnTo>
                  <a:pt x="1287780" y="2324100"/>
                </a:lnTo>
                <a:lnTo>
                  <a:pt x="1577340" y="2217420"/>
                </a:lnTo>
                <a:lnTo>
                  <a:pt x="1638300" y="1912620"/>
                </a:lnTo>
                <a:lnTo>
                  <a:pt x="1691640" y="1691640"/>
                </a:lnTo>
                <a:lnTo>
                  <a:pt x="1752600" y="1303020"/>
                </a:lnTo>
                <a:lnTo>
                  <a:pt x="1798320" y="937260"/>
                </a:lnTo>
                <a:lnTo>
                  <a:pt x="1798320" y="769620"/>
                </a:lnTo>
                <a:lnTo>
                  <a:pt x="1798320" y="563880"/>
                </a:lnTo>
                <a:lnTo>
                  <a:pt x="1592580" y="198120"/>
                </a:lnTo>
                <a:lnTo>
                  <a:pt x="1432560" y="0"/>
                </a:lnTo>
                <a:lnTo>
                  <a:pt x="1844040" y="7620"/>
                </a:lnTo>
                <a:lnTo>
                  <a:pt x="1744980" y="68580"/>
                </a:lnTo>
                <a:lnTo>
                  <a:pt x="1744980" y="144780"/>
                </a:lnTo>
                <a:lnTo>
                  <a:pt x="1844040" y="365760"/>
                </a:lnTo>
                <a:lnTo>
                  <a:pt x="1882140" y="548640"/>
                </a:lnTo>
                <a:lnTo>
                  <a:pt x="1927860" y="815340"/>
                </a:lnTo>
                <a:lnTo>
                  <a:pt x="1958340" y="1013460"/>
                </a:lnTo>
                <a:lnTo>
                  <a:pt x="1775460" y="2057400"/>
                </a:lnTo>
                <a:lnTo>
                  <a:pt x="1798320" y="2171700"/>
                </a:lnTo>
                <a:lnTo>
                  <a:pt x="2156460" y="2110740"/>
                </a:lnTo>
                <a:lnTo>
                  <a:pt x="2491740" y="2026920"/>
                </a:lnTo>
                <a:lnTo>
                  <a:pt x="2819400" y="1958340"/>
                </a:lnTo>
                <a:lnTo>
                  <a:pt x="3215640" y="1874520"/>
                </a:lnTo>
                <a:lnTo>
                  <a:pt x="3497580" y="1821180"/>
                </a:lnTo>
                <a:lnTo>
                  <a:pt x="3901440" y="1767840"/>
                </a:lnTo>
                <a:lnTo>
                  <a:pt x="4457700" y="1828800"/>
                </a:lnTo>
                <a:lnTo>
                  <a:pt x="4450080" y="1996440"/>
                </a:lnTo>
                <a:lnTo>
                  <a:pt x="3947160" y="1965960"/>
                </a:lnTo>
                <a:lnTo>
                  <a:pt x="3649980" y="1965960"/>
                </a:lnTo>
                <a:lnTo>
                  <a:pt x="3398520" y="2019300"/>
                </a:lnTo>
                <a:lnTo>
                  <a:pt x="3002280" y="2103120"/>
                </a:lnTo>
                <a:lnTo>
                  <a:pt x="2773680" y="2156460"/>
                </a:lnTo>
                <a:lnTo>
                  <a:pt x="2209800" y="2293620"/>
                </a:lnTo>
                <a:lnTo>
                  <a:pt x="1706880" y="2392680"/>
                </a:lnTo>
                <a:lnTo>
                  <a:pt x="1348740" y="4427220"/>
                </a:lnTo>
                <a:lnTo>
                  <a:pt x="1181100" y="4427220"/>
                </a:lnTo>
                <a:lnTo>
                  <a:pt x="1295400" y="3680460"/>
                </a:lnTo>
                <a:lnTo>
                  <a:pt x="1379220" y="3345180"/>
                </a:lnTo>
                <a:lnTo>
                  <a:pt x="1409700" y="3032760"/>
                </a:lnTo>
                <a:lnTo>
                  <a:pt x="1501140" y="2743200"/>
                </a:lnTo>
                <a:lnTo>
                  <a:pt x="1562100" y="2438400"/>
                </a:lnTo>
                <a:lnTo>
                  <a:pt x="1150620" y="2491740"/>
                </a:lnTo>
                <a:lnTo>
                  <a:pt x="982980" y="2529840"/>
                </a:lnTo>
                <a:lnTo>
                  <a:pt x="609600" y="2575560"/>
                </a:lnTo>
                <a:lnTo>
                  <a:pt x="7620" y="2438400"/>
                </a:lnTo>
                <a:lnTo>
                  <a:pt x="0" y="2293620"/>
                </a:lnTo>
                <a:close/>
              </a:path>
            </a:pathLst>
          </a:custGeom>
          <a:blipFill>
            <a:blip r:embed="rId3"/>
            <a:stretch>
              <a:fillRect l="-77" t="-13" r="81" b="-4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49CCF80-5648-4913-CE72-B6CEB0BE517C}"/>
              </a:ext>
            </a:extLst>
          </p:cNvPr>
          <p:cNvSpPr/>
          <p:nvPr/>
        </p:nvSpPr>
        <p:spPr>
          <a:xfrm>
            <a:off x="182966" y="1209674"/>
            <a:ext cx="679450" cy="2009775"/>
          </a:xfrm>
          <a:custGeom>
            <a:avLst/>
            <a:gdLst>
              <a:gd name="connsiteX0" fmla="*/ 6350 w 679450"/>
              <a:gd name="connsiteY0" fmla="*/ 6350 h 2009775"/>
              <a:gd name="connsiteX1" fmla="*/ 63500 w 679450"/>
              <a:gd name="connsiteY1" fmla="*/ 0 h 2009775"/>
              <a:gd name="connsiteX2" fmla="*/ 76200 w 679450"/>
              <a:gd name="connsiteY2" fmla="*/ 57150 h 2009775"/>
              <a:gd name="connsiteX3" fmla="*/ 174625 w 679450"/>
              <a:gd name="connsiteY3" fmla="*/ 98425 h 2009775"/>
              <a:gd name="connsiteX4" fmla="*/ 241300 w 679450"/>
              <a:gd name="connsiteY4" fmla="*/ 222250 h 2009775"/>
              <a:gd name="connsiteX5" fmla="*/ 679450 w 679450"/>
              <a:gd name="connsiteY5" fmla="*/ 1343025 h 2009775"/>
              <a:gd name="connsiteX6" fmla="*/ 676275 w 679450"/>
              <a:gd name="connsiteY6" fmla="*/ 1616075 h 2009775"/>
              <a:gd name="connsiteX7" fmla="*/ 587375 w 679450"/>
              <a:gd name="connsiteY7" fmla="*/ 1774825 h 2009775"/>
              <a:gd name="connsiteX8" fmla="*/ 257175 w 679450"/>
              <a:gd name="connsiteY8" fmla="*/ 1924050 h 2009775"/>
              <a:gd name="connsiteX9" fmla="*/ 0 w 679450"/>
              <a:gd name="connsiteY9" fmla="*/ 2009775 h 2009775"/>
              <a:gd name="connsiteX10" fmla="*/ 6350 w 679450"/>
              <a:gd name="connsiteY10" fmla="*/ 6350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9450" h="2009775">
                <a:moveTo>
                  <a:pt x="6350" y="6350"/>
                </a:moveTo>
                <a:lnTo>
                  <a:pt x="63500" y="0"/>
                </a:lnTo>
                <a:lnTo>
                  <a:pt x="76200" y="57150"/>
                </a:lnTo>
                <a:lnTo>
                  <a:pt x="174625" y="98425"/>
                </a:lnTo>
                <a:lnTo>
                  <a:pt x="241300" y="222250"/>
                </a:lnTo>
                <a:lnTo>
                  <a:pt x="679450" y="1343025"/>
                </a:lnTo>
                <a:cubicBezTo>
                  <a:pt x="678392" y="1434042"/>
                  <a:pt x="677333" y="1525058"/>
                  <a:pt x="676275" y="1616075"/>
                </a:cubicBezTo>
                <a:lnTo>
                  <a:pt x="587375" y="1774825"/>
                </a:lnTo>
                <a:lnTo>
                  <a:pt x="257175" y="1924050"/>
                </a:lnTo>
                <a:lnTo>
                  <a:pt x="0" y="2009775"/>
                </a:lnTo>
                <a:cubicBezTo>
                  <a:pt x="1058" y="1338792"/>
                  <a:pt x="2117" y="667808"/>
                  <a:pt x="6350" y="6350"/>
                </a:cubicBezTo>
                <a:close/>
              </a:path>
            </a:pathLst>
          </a:custGeom>
          <a:blipFill>
            <a:blip r:embed="rId8"/>
            <a:stretch>
              <a:fillRect l="-77" t="-13" r="-554417" b="-1213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50118AC-7FEF-2F50-AABC-EFC36CE58F43}"/>
              </a:ext>
            </a:extLst>
          </p:cNvPr>
          <p:cNvSpPr/>
          <p:nvPr/>
        </p:nvSpPr>
        <p:spPr>
          <a:xfrm>
            <a:off x="509991" y="1212849"/>
            <a:ext cx="863600" cy="2432050"/>
          </a:xfrm>
          <a:custGeom>
            <a:avLst/>
            <a:gdLst>
              <a:gd name="connsiteX0" fmla="*/ 0 w 863600"/>
              <a:gd name="connsiteY0" fmla="*/ 165100 h 2432050"/>
              <a:gd name="connsiteX1" fmla="*/ 307975 w 863600"/>
              <a:gd name="connsiteY1" fmla="*/ 784225 h 2432050"/>
              <a:gd name="connsiteX2" fmla="*/ 511175 w 863600"/>
              <a:gd name="connsiteY2" fmla="*/ 711200 h 2432050"/>
              <a:gd name="connsiteX3" fmla="*/ 542925 w 863600"/>
              <a:gd name="connsiteY3" fmla="*/ 742950 h 2432050"/>
              <a:gd name="connsiteX4" fmla="*/ 590550 w 863600"/>
              <a:gd name="connsiteY4" fmla="*/ 1073150 h 2432050"/>
              <a:gd name="connsiteX5" fmla="*/ 349250 w 863600"/>
              <a:gd name="connsiteY5" fmla="*/ 2432050 h 2432050"/>
              <a:gd name="connsiteX6" fmla="*/ 460375 w 863600"/>
              <a:gd name="connsiteY6" fmla="*/ 2422525 h 2432050"/>
              <a:gd name="connsiteX7" fmla="*/ 863600 w 863600"/>
              <a:gd name="connsiteY7" fmla="*/ 0 h 2432050"/>
              <a:gd name="connsiteX8" fmla="*/ 800100 w 863600"/>
              <a:gd name="connsiteY8" fmla="*/ 0 h 2432050"/>
              <a:gd name="connsiteX9" fmla="*/ 695325 w 863600"/>
              <a:gd name="connsiteY9" fmla="*/ 688975 h 2432050"/>
              <a:gd name="connsiteX10" fmla="*/ 654050 w 863600"/>
              <a:gd name="connsiteY10" fmla="*/ 685800 h 2432050"/>
              <a:gd name="connsiteX11" fmla="*/ 415925 w 863600"/>
              <a:gd name="connsiteY11" fmla="*/ 301625 h 2432050"/>
              <a:gd name="connsiteX12" fmla="*/ 393700 w 863600"/>
              <a:gd name="connsiteY12" fmla="*/ 301625 h 2432050"/>
              <a:gd name="connsiteX13" fmla="*/ 203200 w 863600"/>
              <a:gd name="connsiteY13" fmla="*/ 15875 h 2432050"/>
              <a:gd name="connsiteX14" fmla="*/ 190500 w 863600"/>
              <a:gd name="connsiteY14" fmla="*/ 120650 h 2432050"/>
              <a:gd name="connsiteX15" fmla="*/ 0 w 863600"/>
              <a:gd name="connsiteY15" fmla="*/ 165100 h 243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63600" h="2432050">
                <a:moveTo>
                  <a:pt x="0" y="165100"/>
                </a:moveTo>
                <a:lnTo>
                  <a:pt x="307975" y="784225"/>
                </a:lnTo>
                <a:lnTo>
                  <a:pt x="511175" y="711200"/>
                </a:lnTo>
                <a:lnTo>
                  <a:pt x="542925" y="742950"/>
                </a:lnTo>
                <a:lnTo>
                  <a:pt x="590550" y="1073150"/>
                </a:lnTo>
                <a:lnTo>
                  <a:pt x="349250" y="2432050"/>
                </a:lnTo>
                <a:lnTo>
                  <a:pt x="460375" y="2422525"/>
                </a:lnTo>
                <a:lnTo>
                  <a:pt x="863600" y="0"/>
                </a:lnTo>
                <a:lnTo>
                  <a:pt x="800100" y="0"/>
                </a:lnTo>
                <a:lnTo>
                  <a:pt x="695325" y="688975"/>
                </a:lnTo>
                <a:lnTo>
                  <a:pt x="654050" y="685800"/>
                </a:lnTo>
                <a:lnTo>
                  <a:pt x="415925" y="301625"/>
                </a:lnTo>
                <a:lnTo>
                  <a:pt x="393700" y="301625"/>
                </a:lnTo>
                <a:lnTo>
                  <a:pt x="203200" y="15875"/>
                </a:lnTo>
                <a:lnTo>
                  <a:pt x="190500" y="120650"/>
                </a:lnTo>
                <a:lnTo>
                  <a:pt x="0" y="165100"/>
                </a:lnTo>
                <a:close/>
              </a:path>
            </a:pathLst>
          </a:custGeom>
          <a:blipFill>
            <a:blip r:embed="rId8"/>
            <a:stretch>
              <a:fillRect l="-38026" t="-14" r="-378781" b="-827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BD8075A-C17F-B217-3AB6-E78132CA3FBC}"/>
              </a:ext>
            </a:extLst>
          </p:cNvPr>
          <p:cNvSpPr/>
          <p:nvPr/>
        </p:nvSpPr>
        <p:spPr>
          <a:xfrm>
            <a:off x="1027516" y="2473324"/>
            <a:ext cx="679450" cy="952500"/>
          </a:xfrm>
          <a:custGeom>
            <a:avLst/>
            <a:gdLst>
              <a:gd name="connsiteX0" fmla="*/ 0 w 679450"/>
              <a:gd name="connsiteY0" fmla="*/ 952500 h 952500"/>
              <a:gd name="connsiteX1" fmla="*/ 247650 w 679450"/>
              <a:gd name="connsiteY1" fmla="*/ 901700 h 952500"/>
              <a:gd name="connsiteX2" fmla="*/ 527050 w 679450"/>
              <a:gd name="connsiteY2" fmla="*/ 558800 h 952500"/>
              <a:gd name="connsiteX3" fmla="*/ 679450 w 679450"/>
              <a:gd name="connsiteY3" fmla="*/ 60325 h 952500"/>
              <a:gd name="connsiteX4" fmla="*/ 149225 w 679450"/>
              <a:gd name="connsiteY4" fmla="*/ 0 h 952500"/>
              <a:gd name="connsiteX5" fmla="*/ 0 w 679450"/>
              <a:gd name="connsiteY5" fmla="*/ 9525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9450" h="952500">
                <a:moveTo>
                  <a:pt x="0" y="952500"/>
                </a:moveTo>
                <a:lnTo>
                  <a:pt x="247650" y="901700"/>
                </a:lnTo>
                <a:lnTo>
                  <a:pt x="527050" y="558800"/>
                </a:lnTo>
                <a:lnTo>
                  <a:pt x="679450" y="60325"/>
                </a:lnTo>
                <a:lnTo>
                  <a:pt x="149225" y="0"/>
                </a:lnTo>
                <a:lnTo>
                  <a:pt x="0" y="952500"/>
                </a:lnTo>
                <a:close/>
              </a:path>
            </a:pathLst>
          </a:custGeom>
          <a:blipFill>
            <a:blip r:embed="rId8"/>
            <a:stretch>
              <a:fillRect l="-124719" t="-132445" r="-431425" b="-23433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DC4880E-3CF1-AC53-78C7-7453D865F78B}"/>
              </a:ext>
            </a:extLst>
          </p:cNvPr>
          <p:cNvSpPr/>
          <p:nvPr/>
        </p:nvSpPr>
        <p:spPr>
          <a:xfrm>
            <a:off x="1997478" y="1214437"/>
            <a:ext cx="2638425" cy="1847850"/>
          </a:xfrm>
          <a:custGeom>
            <a:avLst/>
            <a:gdLst>
              <a:gd name="connsiteX0" fmla="*/ 38100 w 2638425"/>
              <a:gd name="connsiteY0" fmla="*/ 9525 h 1847850"/>
              <a:gd name="connsiteX1" fmla="*/ 0 w 2638425"/>
              <a:gd name="connsiteY1" fmla="*/ 52387 h 1847850"/>
              <a:gd name="connsiteX2" fmla="*/ 2395538 w 2638425"/>
              <a:gd name="connsiteY2" fmla="*/ 85725 h 1847850"/>
              <a:gd name="connsiteX3" fmla="*/ 2428875 w 2638425"/>
              <a:gd name="connsiteY3" fmla="*/ 638175 h 1847850"/>
              <a:gd name="connsiteX4" fmla="*/ 2462213 w 2638425"/>
              <a:gd name="connsiteY4" fmla="*/ 719137 h 1847850"/>
              <a:gd name="connsiteX5" fmla="*/ 2424113 w 2638425"/>
              <a:gd name="connsiteY5" fmla="*/ 919162 h 1847850"/>
              <a:gd name="connsiteX6" fmla="*/ 2466975 w 2638425"/>
              <a:gd name="connsiteY6" fmla="*/ 1847850 h 1847850"/>
              <a:gd name="connsiteX7" fmla="*/ 2543175 w 2638425"/>
              <a:gd name="connsiteY7" fmla="*/ 1843087 h 1847850"/>
              <a:gd name="connsiteX8" fmla="*/ 2557463 w 2638425"/>
              <a:gd name="connsiteY8" fmla="*/ 866775 h 1847850"/>
              <a:gd name="connsiteX9" fmla="*/ 2638425 w 2638425"/>
              <a:gd name="connsiteY9" fmla="*/ 866775 h 1847850"/>
              <a:gd name="connsiteX10" fmla="*/ 2633663 w 2638425"/>
              <a:gd name="connsiteY10" fmla="*/ 0 h 1847850"/>
              <a:gd name="connsiteX11" fmla="*/ 38100 w 2638425"/>
              <a:gd name="connsiteY11" fmla="*/ 9525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38425" h="1847850">
                <a:moveTo>
                  <a:pt x="38100" y="9525"/>
                </a:moveTo>
                <a:lnTo>
                  <a:pt x="0" y="52387"/>
                </a:lnTo>
                <a:lnTo>
                  <a:pt x="2395538" y="85725"/>
                </a:lnTo>
                <a:lnTo>
                  <a:pt x="2428875" y="638175"/>
                </a:lnTo>
                <a:lnTo>
                  <a:pt x="2462213" y="719137"/>
                </a:lnTo>
                <a:lnTo>
                  <a:pt x="2424113" y="919162"/>
                </a:lnTo>
                <a:lnTo>
                  <a:pt x="2466975" y="1847850"/>
                </a:lnTo>
                <a:lnTo>
                  <a:pt x="2543175" y="1843087"/>
                </a:lnTo>
                <a:lnTo>
                  <a:pt x="2557463" y="866775"/>
                </a:lnTo>
                <a:lnTo>
                  <a:pt x="2638425" y="866775"/>
                </a:lnTo>
                <a:cubicBezTo>
                  <a:pt x="2636838" y="577850"/>
                  <a:pt x="2635250" y="288925"/>
                  <a:pt x="2633663" y="0"/>
                </a:cubicBezTo>
                <a:lnTo>
                  <a:pt x="38100" y="9525"/>
                </a:lnTo>
                <a:close/>
              </a:path>
            </a:pathLst>
          </a:custGeom>
          <a:blipFill>
            <a:blip r:embed="rId8"/>
            <a:stretch>
              <a:fillRect l="-68885" t="-50" r="-91" b="-1404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BE9228E-0A5B-6FB1-A940-5A2F4C85757C}"/>
              </a:ext>
            </a:extLst>
          </p:cNvPr>
          <p:cNvSpPr/>
          <p:nvPr/>
        </p:nvSpPr>
        <p:spPr>
          <a:xfrm>
            <a:off x="3359553" y="3176587"/>
            <a:ext cx="742950" cy="2495550"/>
          </a:xfrm>
          <a:custGeom>
            <a:avLst/>
            <a:gdLst>
              <a:gd name="connsiteX0" fmla="*/ 233363 w 742950"/>
              <a:gd name="connsiteY0" fmla="*/ 52387 h 2495550"/>
              <a:gd name="connsiteX1" fmla="*/ 504825 w 742950"/>
              <a:gd name="connsiteY1" fmla="*/ 4762 h 2495550"/>
              <a:gd name="connsiteX2" fmla="*/ 728663 w 742950"/>
              <a:gd name="connsiteY2" fmla="*/ 0 h 2495550"/>
              <a:gd name="connsiteX3" fmla="*/ 742950 w 742950"/>
              <a:gd name="connsiteY3" fmla="*/ 42862 h 2495550"/>
              <a:gd name="connsiteX4" fmla="*/ 628650 w 742950"/>
              <a:gd name="connsiteY4" fmla="*/ 104775 h 2495550"/>
              <a:gd name="connsiteX5" fmla="*/ 514350 w 742950"/>
              <a:gd name="connsiteY5" fmla="*/ 400050 h 2495550"/>
              <a:gd name="connsiteX6" fmla="*/ 404813 w 742950"/>
              <a:gd name="connsiteY6" fmla="*/ 776287 h 2495550"/>
              <a:gd name="connsiteX7" fmla="*/ 314325 w 742950"/>
              <a:gd name="connsiteY7" fmla="*/ 1128712 h 2495550"/>
              <a:gd name="connsiteX8" fmla="*/ 290513 w 742950"/>
              <a:gd name="connsiteY8" fmla="*/ 1271587 h 2495550"/>
              <a:gd name="connsiteX9" fmla="*/ 209550 w 742950"/>
              <a:gd name="connsiteY9" fmla="*/ 1471612 h 2495550"/>
              <a:gd name="connsiteX10" fmla="*/ 166688 w 742950"/>
              <a:gd name="connsiteY10" fmla="*/ 1771650 h 2495550"/>
              <a:gd name="connsiteX11" fmla="*/ 133350 w 742950"/>
              <a:gd name="connsiteY11" fmla="*/ 2300287 h 2495550"/>
              <a:gd name="connsiteX12" fmla="*/ 138113 w 742950"/>
              <a:gd name="connsiteY12" fmla="*/ 2486025 h 2495550"/>
              <a:gd name="connsiteX13" fmla="*/ 0 w 742950"/>
              <a:gd name="connsiteY13" fmla="*/ 2495550 h 2495550"/>
              <a:gd name="connsiteX14" fmla="*/ 90488 w 742950"/>
              <a:gd name="connsiteY14" fmla="*/ 1652587 h 2495550"/>
              <a:gd name="connsiteX15" fmla="*/ 176213 w 742950"/>
              <a:gd name="connsiteY15" fmla="*/ 1252537 h 2495550"/>
              <a:gd name="connsiteX16" fmla="*/ 223838 w 742950"/>
              <a:gd name="connsiteY16" fmla="*/ 1195387 h 2495550"/>
              <a:gd name="connsiteX17" fmla="*/ 347663 w 742950"/>
              <a:gd name="connsiteY17" fmla="*/ 266700 h 2495550"/>
              <a:gd name="connsiteX18" fmla="*/ 233363 w 742950"/>
              <a:gd name="connsiteY18" fmla="*/ 52387 h 249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42950" h="2495550">
                <a:moveTo>
                  <a:pt x="233363" y="52387"/>
                </a:moveTo>
                <a:lnTo>
                  <a:pt x="504825" y="4762"/>
                </a:lnTo>
                <a:lnTo>
                  <a:pt x="728663" y="0"/>
                </a:lnTo>
                <a:lnTo>
                  <a:pt x="742950" y="42862"/>
                </a:lnTo>
                <a:lnTo>
                  <a:pt x="628650" y="104775"/>
                </a:lnTo>
                <a:lnTo>
                  <a:pt x="514350" y="400050"/>
                </a:lnTo>
                <a:lnTo>
                  <a:pt x="404813" y="776287"/>
                </a:lnTo>
                <a:lnTo>
                  <a:pt x="314325" y="1128712"/>
                </a:lnTo>
                <a:lnTo>
                  <a:pt x="290513" y="1271587"/>
                </a:lnTo>
                <a:lnTo>
                  <a:pt x="209550" y="1471612"/>
                </a:lnTo>
                <a:lnTo>
                  <a:pt x="166688" y="1771650"/>
                </a:lnTo>
                <a:lnTo>
                  <a:pt x="133350" y="2300287"/>
                </a:lnTo>
                <a:lnTo>
                  <a:pt x="138113" y="2486025"/>
                </a:lnTo>
                <a:lnTo>
                  <a:pt x="0" y="2495550"/>
                </a:lnTo>
                <a:lnTo>
                  <a:pt x="90488" y="1652587"/>
                </a:lnTo>
                <a:lnTo>
                  <a:pt x="176213" y="1252537"/>
                </a:lnTo>
                <a:lnTo>
                  <a:pt x="223838" y="1195387"/>
                </a:lnTo>
                <a:lnTo>
                  <a:pt x="347663" y="266700"/>
                </a:lnTo>
                <a:lnTo>
                  <a:pt x="233363" y="52387"/>
                </a:lnTo>
                <a:close/>
              </a:path>
            </a:pathLst>
          </a:custGeom>
          <a:blipFill>
            <a:blip r:embed="rId8"/>
            <a:stretch>
              <a:fillRect l="-427749" t="-78817" r="-72115" b="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C91883A-1B7E-0489-D52B-A12400CC4515}"/>
              </a:ext>
            </a:extLst>
          </p:cNvPr>
          <p:cNvSpPr/>
          <p:nvPr/>
        </p:nvSpPr>
        <p:spPr>
          <a:xfrm>
            <a:off x="3611966" y="4410074"/>
            <a:ext cx="1023937" cy="414338"/>
          </a:xfrm>
          <a:custGeom>
            <a:avLst/>
            <a:gdLst>
              <a:gd name="connsiteX0" fmla="*/ 104775 w 1023937"/>
              <a:gd name="connsiteY0" fmla="*/ 0 h 414338"/>
              <a:gd name="connsiteX1" fmla="*/ 0 w 1023937"/>
              <a:gd name="connsiteY1" fmla="*/ 328613 h 414338"/>
              <a:gd name="connsiteX2" fmla="*/ 681037 w 1023937"/>
              <a:gd name="connsiteY2" fmla="*/ 266700 h 414338"/>
              <a:gd name="connsiteX3" fmla="*/ 757237 w 1023937"/>
              <a:gd name="connsiteY3" fmla="*/ 390525 h 414338"/>
              <a:gd name="connsiteX4" fmla="*/ 957262 w 1023937"/>
              <a:gd name="connsiteY4" fmla="*/ 361950 h 414338"/>
              <a:gd name="connsiteX5" fmla="*/ 942975 w 1023937"/>
              <a:gd name="connsiteY5" fmla="*/ 404813 h 414338"/>
              <a:gd name="connsiteX6" fmla="*/ 1023937 w 1023937"/>
              <a:gd name="connsiteY6" fmla="*/ 414338 h 414338"/>
              <a:gd name="connsiteX7" fmla="*/ 1023937 w 1023937"/>
              <a:gd name="connsiteY7" fmla="*/ 138113 h 414338"/>
              <a:gd name="connsiteX8" fmla="*/ 142875 w 1023937"/>
              <a:gd name="connsiteY8" fmla="*/ 233363 h 414338"/>
              <a:gd name="connsiteX9" fmla="*/ 104775 w 1023937"/>
              <a:gd name="connsiteY9" fmla="*/ 0 h 41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3937" h="414338">
                <a:moveTo>
                  <a:pt x="104775" y="0"/>
                </a:moveTo>
                <a:lnTo>
                  <a:pt x="0" y="328613"/>
                </a:lnTo>
                <a:lnTo>
                  <a:pt x="681037" y="266700"/>
                </a:lnTo>
                <a:lnTo>
                  <a:pt x="757237" y="390525"/>
                </a:lnTo>
                <a:lnTo>
                  <a:pt x="957262" y="361950"/>
                </a:lnTo>
                <a:lnTo>
                  <a:pt x="942975" y="404813"/>
                </a:lnTo>
                <a:lnTo>
                  <a:pt x="1023937" y="414338"/>
                </a:lnTo>
                <a:lnTo>
                  <a:pt x="1023937" y="138113"/>
                </a:lnTo>
                <a:lnTo>
                  <a:pt x="142875" y="233363"/>
                </a:lnTo>
                <a:lnTo>
                  <a:pt x="104775" y="0"/>
                </a:lnTo>
                <a:close/>
              </a:path>
            </a:pathLst>
          </a:custGeom>
          <a:blipFill>
            <a:blip r:embed="rId8"/>
            <a:stretch>
              <a:fillRect l="-335019" t="-772412" r="-719" b="-2040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5C6A393-3D0C-0FBE-2FB2-3E9C806447CA}"/>
              </a:ext>
            </a:extLst>
          </p:cNvPr>
          <p:cNvSpPr/>
          <p:nvPr/>
        </p:nvSpPr>
        <p:spPr>
          <a:xfrm>
            <a:off x="4450166" y="4910137"/>
            <a:ext cx="190500" cy="400050"/>
          </a:xfrm>
          <a:custGeom>
            <a:avLst/>
            <a:gdLst>
              <a:gd name="connsiteX0" fmla="*/ 176212 w 190500"/>
              <a:gd name="connsiteY0" fmla="*/ 0 h 400050"/>
              <a:gd name="connsiteX1" fmla="*/ 0 w 190500"/>
              <a:gd name="connsiteY1" fmla="*/ 14287 h 400050"/>
              <a:gd name="connsiteX2" fmla="*/ 42862 w 190500"/>
              <a:gd name="connsiteY2" fmla="*/ 52387 h 400050"/>
              <a:gd name="connsiteX3" fmla="*/ 190500 w 190500"/>
              <a:gd name="connsiteY3" fmla="*/ 400050 h 400050"/>
              <a:gd name="connsiteX4" fmla="*/ 176212 w 190500"/>
              <a:gd name="connsiteY4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400050">
                <a:moveTo>
                  <a:pt x="176212" y="0"/>
                </a:moveTo>
                <a:lnTo>
                  <a:pt x="0" y="14287"/>
                </a:lnTo>
                <a:lnTo>
                  <a:pt x="42862" y="52387"/>
                </a:lnTo>
                <a:lnTo>
                  <a:pt x="190500" y="400050"/>
                </a:lnTo>
                <a:lnTo>
                  <a:pt x="176212" y="0"/>
                </a:lnTo>
                <a:close/>
              </a:path>
            </a:pathLst>
          </a:custGeom>
          <a:blipFill>
            <a:blip r:embed="rId8"/>
            <a:stretch>
              <a:fillRect l="-2241497" t="-925004" r="-717" b="-869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C2EAB3D-658E-3AF4-1BAA-869CBE38434A}"/>
              </a:ext>
            </a:extLst>
          </p:cNvPr>
          <p:cNvSpPr/>
          <p:nvPr/>
        </p:nvSpPr>
        <p:spPr>
          <a:xfrm>
            <a:off x="3711978" y="5162549"/>
            <a:ext cx="733425" cy="495300"/>
          </a:xfrm>
          <a:custGeom>
            <a:avLst/>
            <a:gdLst>
              <a:gd name="connsiteX0" fmla="*/ 42863 w 733425"/>
              <a:gd name="connsiteY0" fmla="*/ 0 h 495300"/>
              <a:gd name="connsiteX1" fmla="*/ 257175 w 733425"/>
              <a:gd name="connsiteY1" fmla="*/ 138113 h 495300"/>
              <a:gd name="connsiteX2" fmla="*/ 238125 w 733425"/>
              <a:gd name="connsiteY2" fmla="*/ 295275 h 495300"/>
              <a:gd name="connsiteX3" fmla="*/ 385763 w 733425"/>
              <a:gd name="connsiteY3" fmla="*/ 295275 h 495300"/>
              <a:gd name="connsiteX4" fmla="*/ 414338 w 733425"/>
              <a:gd name="connsiteY4" fmla="*/ 242888 h 495300"/>
              <a:gd name="connsiteX5" fmla="*/ 504825 w 733425"/>
              <a:gd name="connsiteY5" fmla="*/ 247650 h 495300"/>
              <a:gd name="connsiteX6" fmla="*/ 709613 w 733425"/>
              <a:gd name="connsiteY6" fmla="*/ 333375 h 495300"/>
              <a:gd name="connsiteX7" fmla="*/ 685800 w 733425"/>
              <a:gd name="connsiteY7" fmla="*/ 447675 h 495300"/>
              <a:gd name="connsiteX8" fmla="*/ 733425 w 733425"/>
              <a:gd name="connsiteY8" fmla="*/ 495300 h 495300"/>
              <a:gd name="connsiteX9" fmla="*/ 0 w 733425"/>
              <a:gd name="connsiteY9" fmla="*/ 495300 h 495300"/>
              <a:gd name="connsiteX10" fmla="*/ 42863 w 733425"/>
              <a:gd name="connsiteY10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3425" h="495300">
                <a:moveTo>
                  <a:pt x="42863" y="0"/>
                </a:moveTo>
                <a:lnTo>
                  <a:pt x="257175" y="138113"/>
                </a:lnTo>
                <a:lnTo>
                  <a:pt x="238125" y="295275"/>
                </a:lnTo>
                <a:lnTo>
                  <a:pt x="385763" y="295275"/>
                </a:lnTo>
                <a:lnTo>
                  <a:pt x="414338" y="242888"/>
                </a:lnTo>
                <a:lnTo>
                  <a:pt x="504825" y="247650"/>
                </a:lnTo>
                <a:lnTo>
                  <a:pt x="709613" y="333375"/>
                </a:lnTo>
                <a:lnTo>
                  <a:pt x="685800" y="447675"/>
                </a:lnTo>
                <a:lnTo>
                  <a:pt x="733425" y="495300"/>
                </a:lnTo>
                <a:lnTo>
                  <a:pt x="0" y="495300"/>
                </a:lnTo>
                <a:lnTo>
                  <a:pt x="42863" y="0"/>
                </a:lnTo>
                <a:close/>
              </a:path>
            </a:pathLst>
          </a:custGeom>
          <a:blipFill>
            <a:blip r:embed="rId8"/>
            <a:stretch>
              <a:fillRect l="-481356" t="-797596" r="-28095" b="-5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EFC8BE7-C3A2-ACF5-5F4A-8E58887B1A95}"/>
              </a:ext>
            </a:extLst>
          </p:cNvPr>
          <p:cNvSpPr/>
          <p:nvPr/>
        </p:nvSpPr>
        <p:spPr>
          <a:xfrm>
            <a:off x="4462072" y="5493543"/>
            <a:ext cx="176213" cy="176212"/>
          </a:xfrm>
          <a:custGeom>
            <a:avLst/>
            <a:gdLst>
              <a:gd name="connsiteX0" fmla="*/ 0 w 176213"/>
              <a:gd name="connsiteY0" fmla="*/ 9525 h 176212"/>
              <a:gd name="connsiteX1" fmla="*/ 69056 w 176213"/>
              <a:gd name="connsiteY1" fmla="*/ 0 h 176212"/>
              <a:gd name="connsiteX2" fmla="*/ 95250 w 176213"/>
              <a:gd name="connsiteY2" fmla="*/ 28575 h 176212"/>
              <a:gd name="connsiteX3" fmla="*/ 176213 w 176213"/>
              <a:gd name="connsiteY3" fmla="*/ 30956 h 176212"/>
              <a:gd name="connsiteX4" fmla="*/ 176213 w 176213"/>
              <a:gd name="connsiteY4" fmla="*/ 176212 h 176212"/>
              <a:gd name="connsiteX5" fmla="*/ 104775 w 176213"/>
              <a:gd name="connsiteY5" fmla="*/ 166687 h 176212"/>
              <a:gd name="connsiteX6" fmla="*/ 69056 w 176213"/>
              <a:gd name="connsiteY6" fmla="*/ 121444 h 176212"/>
              <a:gd name="connsiteX7" fmla="*/ 88106 w 176213"/>
              <a:gd name="connsiteY7" fmla="*/ 57150 h 176212"/>
              <a:gd name="connsiteX8" fmla="*/ 0 w 176213"/>
              <a:gd name="connsiteY8" fmla="*/ 9525 h 17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213" h="176212">
                <a:moveTo>
                  <a:pt x="0" y="9525"/>
                </a:moveTo>
                <a:lnTo>
                  <a:pt x="69056" y="0"/>
                </a:lnTo>
                <a:lnTo>
                  <a:pt x="95250" y="28575"/>
                </a:lnTo>
                <a:lnTo>
                  <a:pt x="176213" y="30956"/>
                </a:lnTo>
                <a:lnTo>
                  <a:pt x="176213" y="176212"/>
                </a:lnTo>
                <a:lnTo>
                  <a:pt x="104775" y="166687"/>
                </a:lnTo>
                <a:lnTo>
                  <a:pt x="69056" y="121444"/>
                </a:lnTo>
                <a:lnTo>
                  <a:pt x="88106" y="57150"/>
                </a:lnTo>
                <a:lnTo>
                  <a:pt x="0" y="9525"/>
                </a:lnTo>
                <a:close/>
              </a:path>
            </a:pathLst>
          </a:custGeom>
          <a:blipFill>
            <a:blip r:embed="rId8"/>
            <a:stretch>
              <a:fillRect l="-2425965" t="-2431088" r="-3637" b="-5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FEEB927-A539-25D6-AF36-C7B216D46E52}"/>
              </a:ext>
            </a:extLst>
          </p:cNvPr>
          <p:cNvSpPr/>
          <p:nvPr/>
        </p:nvSpPr>
        <p:spPr>
          <a:xfrm>
            <a:off x="3703398" y="3357561"/>
            <a:ext cx="938212" cy="938213"/>
          </a:xfrm>
          <a:custGeom>
            <a:avLst/>
            <a:gdLst>
              <a:gd name="connsiteX0" fmla="*/ 397669 w 938212"/>
              <a:gd name="connsiteY0" fmla="*/ 533400 h 938213"/>
              <a:gd name="connsiteX1" fmla="*/ 261937 w 938212"/>
              <a:gd name="connsiteY1" fmla="*/ 535781 h 938213"/>
              <a:gd name="connsiteX2" fmla="*/ 221456 w 938212"/>
              <a:gd name="connsiteY2" fmla="*/ 735806 h 938213"/>
              <a:gd name="connsiteX3" fmla="*/ 247650 w 938212"/>
              <a:gd name="connsiteY3" fmla="*/ 764381 h 938213"/>
              <a:gd name="connsiteX4" fmla="*/ 373856 w 938212"/>
              <a:gd name="connsiteY4" fmla="*/ 764381 h 938213"/>
              <a:gd name="connsiteX5" fmla="*/ 409575 w 938212"/>
              <a:gd name="connsiteY5" fmla="*/ 0 h 938213"/>
              <a:gd name="connsiteX6" fmla="*/ 509587 w 938212"/>
              <a:gd name="connsiteY6" fmla="*/ 0 h 938213"/>
              <a:gd name="connsiteX7" fmla="*/ 590550 w 938212"/>
              <a:gd name="connsiteY7" fmla="*/ 781050 h 938213"/>
              <a:gd name="connsiteX8" fmla="*/ 938212 w 938212"/>
              <a:gd name="connsiteY8" fmla="*/ 723900 h 938213"/>
              <a:gd name="connsiteX9" fmla="*/ 933450 w 938212"/>
              <a:gd name="connsiteY9" fmla="*/ 828675 h 938213"/>
              <a:gd name="connsiteX10" fmla="*/ 0 w 938212"/>
              <a:gd name="connsiteY10" fmla="*/ 938213 h 938213"/>
              <a:gd name="connsiteX11" fmla="*/ 33337 w 938212"/>
              <a:gd name="connsiteY11" fmla="*/ 738188 h 938213"/>
              <a:gd name="connsiteX12" fmla="*/ 166687 w 938212"/>
              <a:gd name="connsiteY12" fmla="*/ 690563 h 938213"/>
              <a:gd name="connsiteX13" fmla="*/ 209550 w 938212"/>
              <a:gd name="connsiteY13" fmla="*/ 509588 h 938213"/>
              <a:gd name="connsiteX14" fmla="*/ 200025 w 938212"/>
              <a:gd name="connsiteY14" fmla="*/ 433388 h 938213"/>
              <a:gd name="connsiteX15" fmla="*/ 395287 w 938212"/>
              <a:gd name="connsiteY15" fmla="*/ 438150 h 93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8212" h="938213">
                <a:moveTo>
                  <a:pt x="397669" y="533400"/>
                </a:moveTo>
                <a:lnTo>
                  <a:pt x="261937" y="535781"/>
                </a:lnTo>
                <a:lnTo>
                  <a:pt x="221456" y="735806"/>
                </a:lnTo>
                <a:lnTo>
                  <a:pt x="247650" y="764381"/>
                </a:lnTo>
                <a:lnTo>
                  <a:pt x="373856" y="764381"/>
                </a:lnTo>
                <a:close/>
                <a:moveTo>
                  <a:pt x="409575" y="0"/>
                </a:moveTo>
                <a:lnTo>
                  <a:pt x="509587" y="0"/>
                </a:lnTo>
                <a:lnTo>
                  <a:pt x="590550" y="781050"/>
                </a:lnTo>
                <a:lnTo>
                  <a:pt x="938212" y="723900"/>
                </a:lnTo>
                <a:lnTo>
                  <a:pt x="933450" y="828675"/>
                </a:lnTo>
                <a:lnTo>
                  <a:pt x="0" y="938213"/>
                </a:lnTo>
                <a:lnTo>
                  <a:pt x="33337" y="738188"/>
                </a:lnTo>
                <a:lnTo>
                  <a:pt x="166687" y="690563"/>
                </a:lnTo>
                <a:lnTo>
                  <a:pt x="209550" y="509588"/>
                </a:lnTo>
                <a:lnTo>
                  <a:pt x="200025" y="433388"/>
                </a:lnTo>
                <a:lnTo>
                  <a:pt x="395287" y="438150"/>
                </a:lnTo>
                <a:close/>
              </a:path>
            </a:pathLst>
          </a:custGeom>
          <a:blipFill>
            <a:blip r:embed="rId8"/>
            <a:stretch>
              <a:fillRect l="-375029" t="-228462" r="1031" b="-1451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CDB206F-4177-8769-4752-49FE16E2F6F5}"/>
              </a:ext>
            </a:extLst>
          </p:cNvPr>
          <p:cNvSpPr/>
          <p:nvPr/>
        </p:nvSpPr>
        <p:spPr>
          <a:xfrm>
            <a:off x="4974784" y="4175303"/>
            <a:ext cx="2228850" cy="409575"/>
          </a:xfrm>
          <a:prstGeom prst="roundRect">
            <a:avLst/>
          </a:prstGeom>
          <a:solidFill>
            <a:srgbClr val="ACA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Bare or Open Lands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8000E8E-44BB-CF4F-327D-6B97121DBABD}"/>
              </a:ext>
            </a:extLst>
          </p:cNvPr>
          <p:cNvSpPr/>
          <p:nvPr/>
        </p:nvSpPr>
        <p:spPr>
          <a:xfrm>
            <a:off x="10736262" y="3175967"/>
            <a:ext cx="1243013" cy="2519363"/>
          </a:xfrm>
          <a:custGeom>
            <a:avLst/>
            <a:gdLst>
              <a:gd name="connsiteX0" fmla="*/ 461963 w 1243013"/>
              <a:gd name="connsiteY0" fmla="*/ 0 h 2519363"/>
              <a:gd name="connsiteX1" fmla="*/ 752475 w 1243013"/>
              <a:gd name="connsiteY1" fmla="*/ 9525 h 2519363"/>
              <a:gd name="connsiteX2" fmla="*/ 923925 w 1243013"/>
              <a:gd name="connsiteY2" fmla="*/ 52388 h 2519363"/>
              <a:gd name="connsiteX3" fmla="*/ 1104900 w 1243013"/>
              <a:gd name="connsiteY3" fmla="*/ 57150 h 2519363"/>
              <a:gd name="connsiteX4" fmla="*/ 1243013 w 1243013"/>
              <a:gd name="connsiteY4" fmla="*/ 57150 h 2519363"/>
              <a:gd name="connsiteX5" fmla="*/ 1243013 w 1243013"/>
              <a:gd name="connsiteY5" fmla="*/ 557213 h 2519363"/>
              <a:gd name="connsiteX6" fmla="*/ 1152525 w 1243013"/>
              <a:gd name="connsiteY6" fmla="*/ 561975 h 2519363"/>
              <a:gd name="connsiteX7" fmla="*/ 1143000 w 1243013"/>
              <a:gd name="connsiteY7" fmla="*/ 519113 h 2519363"/>
              <a:gd name="connsiteX8" fmla="*/ 1171575 w 1243013"/>
              <a:gd name="connsiteY8" fmla="*/ 438150 h 2519363"/>
              <a:gd name="connsiteX9" fmla="*/ 1185863 w 1243013"/>
              <a:gd name="connsiteY9" fmla="*/ 395288 h 2519363"/>
              <a:gd name="connsiteX10" fmla="*/ 1185863 w 1243013"/>
              <a:gd name="connsiteY10" fmla="*/ 271463 h 2519363"/>
              <a:gd name="connsiteX11" fmla="*/ 1162050 w 1243013"/>
              <a:gd name="connsiteY11" fmla="*/ 190500 h 2519363"/>
              <a:gd name="connsiteX12" fmla="*/ 1138238 w 1243013"/>
              <a:gd name="connsiteY12" fmla="*/ 152400 h 2519363"/>
              <a:gd name="connsiteX13" fmla="*/ 1014413 w 1243013"/>
              <a:gd name="connsiteY13" fmla="*/ 157163 h 2519363"/>
              <a:gd name="connsiteX14" fmla="*/ 971550 w 1243013"/>
              <a:gd name="connsiteY14" fmla="*/ 166688 h 2519363"/>
              <a:gd name="connsiteX15" fmla="*/ 814388 w 1243013"/>
              <a:gd name="connsiteY15" fmla="*/ 185738 h 2519363"/>
              <a:gd name="connsiteX16" fmla="*/ 919163 w 1243013"/>
              <a:gd name="connsiteY16" fmla="*/ 1000125 h 2519363"/>
              <a:gd name="connsiteX17" fmla="*/ 904875 w 1243013"/>
              <a:gd name="connsiteY17" fmla="*/ 1038225 h 2519363"/>
              <a:gd name="connsiteX18" fmla="*/ 866775 w 1243013"/>
              <a:gd name="connsiteY18" fmla="*/ 1052513 h 2519363"/>
              <a:gd name="connsiteX19" fmla="*/ 352425 w 1243013"/>
              <a:gd name="connsiteY19" fmla="*/ 1095375 h 2519363"/>
              <a:gd name="connsiteX20" fmla="*/ 209550 w 1243013"/>
              <a:gd name="connsiteY20" fmla="*/ 1685925 h 2519363"/>
              <a:gd name="connsiteX21" fmla="*/ 166688 w 1243013"/>
              <a:gd name="connsiteY21" fmla="*/ 1781175 h 2519363"/>
              <a:gd name="connsiteX22" fmla="*/ 147638 w 1243013"/>
              <a:gd name="connsiteY22" fmla="*/ 2124075 h 2519363"/>
              <a:gd name="connsiteX23" fmla="*/ 95250 w 1243013"/>
              <a:gd name="connsiteY23" fmla="*/ 2376488 h 2519363"/>
              <a:gd name="connsiteX24" fmla="*/ 123825 w 1243013"/>
              <a:gd name="connsiteY24" fmla="*/ 2452688 h 2519363"/>
              <a:gd name="connsiteX25" fmla="*/ 300038 w 1243013"/>
              <a:gd name="connsiteY25" fmla="*/ 2443163 h 2519363"/>
              <a:gd name="connsiteX26" fmla="*/ 338138 w 1243013"/>
              <a:gd name="connsiteY26" fmla="*/ 2300288 h 2519363"/>
              <a:gd name="connsiteX27" fmla="*/ 338138 w 1243013"/>
              <a:gd name="connsiteY27" fmla="*/ 2138363 h 2519363"/>
              <a:gd name="connsiteX28" fmla="*/ 319088 w 1243013"/>
              <a:gd name="connsiteY28" fmla="*/ 1990725 h 2519363"/>
              <a:gd name="connsiteX29" fmla="*/ 414338 w 1243013"/>
              <a:gd name="connsiteY29" fmla="*/ 1966913 h 2519363"/>
              <a:gd name="connsiteX30" fmla="*/ 514350 w 1243013"/>
              <a:gd name="connsiteY30" fmla="*/ 2128838 h 2519363"/>
              <a:gd name="connsiteX31" fmla="*/ 576263 w 1243013"/>
              <a:gd name="connsiteY31" fmla="*/ 2128838 h 2519363"/>
              <a:gd name="connsiteX32" fmla="*/ 585788 w 1243013"/>
              <a:gd name="connsiteY32" fmla="*/ 2214563 h 2519363"/>
              <a:gd name="connsiteX33" fmla="*/ 666750 w 1243013"/>
              <a:gd name="connsiteY33" fmla="*/ 2295525 h 2519363"/>
              <a:gd name="connsiteX34" fmla="*/ 800100 w 1243013"/>
              <a:gd name="connsiteY34" fmla="*/ 2243138 h 2519363"/>
              <a:gd name="connsiteX35" fmla="*/ 866775 w 1243013"/>
              <a:gd name="connsiteY35" fmla="*/ 2233613 h 2519363"/>
              <a:gd name="connsiteX36" fmla="*/ 928688 w 1243013"/>
              <a:gd name="connsiteY36" fmla="*/ 2224088 h 2519363"/>
              <a:gd name="connsiteX37" fmla="*/ 1009650 w 1243013"/>
              <a:gd name="connsiteY37" fmla="*/ 2309813 h 2519363"/>
              <a:gd name="connsiteX38" fmla="*/ 1042988 w 1243013"/>
              <a:gd name="connsiteY38" fmla="*/ 2395538 h 2519363"/>
              <a:gd name="connsiteX39" fmla="*/ 995363 w 1243013"/>
              <a:gd name="connsiteY39" fmla="*/ 2519363 h 2519363"/>
              <a:gd name="connsiteX40" fmla="*/ 0 w 1243013"/>
              <a:gd name="connsiteY40" fmla="*/ 2514600 h 2519363"/>
              <a:gd name="connsiteX41" fmla="*/ 61913 w 1243013"/>
              <a:gd name="connsiteY41" fmla="*/ 2305050 h 2519363"/>
              <a:gd name="connsiteX42" fmla="*/ 61913 w 1243013"/>
              <a:gd name="connsiteY42" fmla="*/ 2119313 h 2519363"/>
              <a:gd name="connsiteX43" fmla="*/ 80963 w 1243013"/>
              <a:gd name="connsiteY43" fmla="*/ 1881188 h 2519363"/>
              <a:gd name="connsiteX44" fmla="*/ 147638 w 1243013"/>
              <a:gd name="connsiteY44" fmla="*/ 1609725 h 2519363"/>
              <a:gd name="connsiteX45" fmla="*/ 290513 w 1243013"/>
              <a:gd name="connsiteY45" fmla="*/ 1100138 h 2519363"/>
              <a:gd name="connsiteX46" fmla="*/ 357188 w 1243013"/>
              <a:gd name="connsiteY46" fmla="*/ 809625 h 2519363"/>
              <a:gd name="connsiteX47" fmla="*/ 352425 w 1243013"/>
              <a:gd name="connsiteY47" fmla="*/ 685800 h 2519363"/>
              <a:gd name="connsiteX48" fmla="*/ 414338 w 1243013"/>
              <a:gd name="connsiteY48" fmla="*/ 600075 h 2519363"/>
              <a:gd name="connsiteX49" fmla="*/ 428625 w 1243013"/>
              <a:gd name="connsiteY49" fmla="*/ 471488 h 2519363"/>
              <a:gd name="connsiteX50" fmla="*/ 481013 w 1243013"/>
              <a:gd name="connsiteY50" fmla="*/ 314325 h 2519363"/>
              <a:gd name="connsiteX51" fmla="*/ 547688 w 1243013"/>
              <a:gd name="connsiteY51" fmla="*/ 109538 h 2519363"/>
              <a:gd name="connsiteX52" fmla="*/ 428625 w 1243013"/>
              <a:gd name="connsiteY52" fmla="*/ 52388 h 2519363"/>
              <a:gd name="connsiteX53" fmla="*/ 461963 w 1243013"/>
              <a:gd name="connsiteY53" fmla="*/ 0 h 2519363"/>
              <a:gd name="connsiteX54" fmla="*/ 752475 w 1243013"/>
              <a:gd name="connsiteY54" fmla="*/ 71438 h 2519363"/>
              <a:gd name="connsiteX55" fmla="*/ 628650 w 1243013"/>
              <a:gd name="connsiteY55" fmla="*/ 152400 h 2519363"/>
              <a:gd name="connsiteX56" fmla="*/ 604838 w 1243013"/>
              <a:gd name="connsiteY56" fmla="*/ 204788 h 2519363"/>
              <a:gd name="connsiteX57" fmla="*/ 557213 w 1243013"/>
              <a:gd name="connsiteY57" fmla="*/ 409575 h 2519363"/>
              <a:gd name="connsiteX58" fmla="*/ 414338 w 1243013"/>
              <a:gd name="connsiteY58" fmla="*/ 909638 h 2519363"/>
              <a:gd name="connsiteX59" fmla="*/ 442913 w 1243013"/>
              <a:gd name="connsiteY59" fmla="*/ 885825 h 2519363"/>
              <a:gd name="connsiteX60" fmla="*/ 528638 w 1243013"/>
              <a:gd name="connsiteY60" fmla="*/ 919163 h 2519363"/>
              <a:gd name="connsiteX61" fmla="*/ 595313 w 1243013"/>
              <a:gd name="connsiteY61" fmla="*/ 971550 h 2519363"/>
              <a:gd name="connsiteX62" fmla="*/ 681038 w 1243013"/>
              <a:gd name="connsiteY62" fmla="*/ 971550 h 2519363"/>
              <a:gd name="connsiteX63" fmla="*/ 690563 w 1243013"/>
              <a:gd name="connsiteY63" fmla="*/ 704850 h 2519363"/>
              <a:gd name="connsiteX64" fmla="*/ 704850 w 1243013"/>
              <a:gd name="connsiteY64" fmla="*/ 604838 h 2519363"/>
              <a:gd name="connsiteX65" fmla="*/ 723900 w 1243013"/>
              <a:gd name="connsiteY65" fmla="*/ 476250 h 2519363"/>
              <a:gd name="connsiteX66" fmla="*/ 681038 w 1243013"/>
              <a:gd name="connsiteY66" fmla="*/ 295275 h 2519363"/>
              <a:gd name="connsiteX67" fmla="*/ 752475 w 1243013"/>
              <a:gd name="connsiteY67" fmla="*/ 71438 h 251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243013" h="2519363">
                <a:moveTo>
                  <a:pt x="461963" y="0"/>
                </a:moveTo>
                <a:lnTo>
                  <a:pt x="752475" y="9525"/>
                </a:lnTo>
                <a:lnTo>
                  <a:pt x="923925" y="52388"/>
                </a:lnTo>
                <a:lnTo>
                  <a:pt x="1104900" y="57150"/>
                </a:lnTo>
                <a:lnTo>
                  <a:pt x="1243013" y="57150"/>
                </a:lnTo>
                <a:lnTo>
                  <a:pt x="1243013" y="557213"/>
                </a:lnTo>
                <a:lnTo>
                  <a:pt x="1152525" y="561975"/>
                </a:lnTo>
                <a:lnTo>
                  <a:pt x="1143000" y="519113"/>
                </a:lnTo>
                <a:lnTo>
                  <a:pt x="1171575" y="438150"/>
                </a:lnTo>
                <a:cubicBezTo>
                  <a:pt x="1186420" y="398564"/>
                  <a:pt x="1185863" y="413614"/>
                  <a:pt x="1185863" y="395288"/>
                </a:cubicBezTo>
                <a:lnTo>
                  <a:pt x="1185863" y="271463"/>
                </a:lnTo>
                <a:lnTo>
                  <a:pt x="1162050" y="190500"/>
                </a:lnTo>
                <a:lnTo>
                  <a:pt x="1138238" y="152400"/>
                </a:lnTo>
                <a:lnTo>
                  <a:pt x="1014413" y="157163"/>
                </a:lnTo>
                <a:lnTo>
                  <a:pt x="971550" y="166688"/>
                </a:lnTo>
                <a:lnTo>
                  <a:pt x="814388" y="185738"/>
                </a:lnTo>
                <a:lnTo>
                  <a:pt x="919163" y="1000125"/>
                </a:lnTo>
                <a:lnTo>
                  <a:pt x="904875" y="1038225"/>
                </a:lnTo>
                <a:lnTo>
                  <a:pt x="866775" y="1052513"/>
                </a:lnTo>
                <a:lnTo>
                  <a:pt x="352425" y="1095375"/>
                </a:lnTo>
                <a:lnTo>
                  <a:pt x="209550" y="1685925"/>
                </a:lnTo>
                <a:lnTo>
                  <a:pt x="166688" y="1781175"/>
                </a:lnTo>
                <a:lnTo>
                  <a:pt x="147638" y="2124075"/>
                </a:lnTo>
                <a:lnTo>
                  <a:pt x="95250" y="2376488"/>
                </a:lnTo>
                <a:lnTo>
                  <a:pt x="123825" y="2452688"/>
                </a:lnTo>
                <a:lnTo>
                  <a:pt x="300038" y="2443163"/>
                </a:lnTo>
                <a:lnTo>
                  <a:pt x="338138" y="2300288"/>
                </a:lnTo>
                <a:lnTo>
                  <a:pt x="338138" y="2138363"/>
                </a:lnTo>
                <a:lnTo>
                  <a:pt x="319088" y="1990725"/>
                </a:lnTo>
                <a:lnTo>
                  <a:pt x="414338" y="1966913"/>
                </a:lnTo>
                <a:lnTo>
                  <a:pt x="514350" y="2128838"/>
                </a:lnTo>
                <a:lnTo>
                  <a:pt x="576263" y="2128838"/>
                </a:lnTo>
                <a:lnTo>
                  <a:pt x="585788" y="2214563"/>
                </a:lnTo>
                <a:lnTo>
                  <a:pt x="666750" y="2295525"/>
                </a:lnTo>
                <a:lnTo>
                  <a:pt x="800100" y="2243138"/>
                </a:lnTo>
                <a:lnTo>
                  <a:pt x="866775" y="2233613"/>
                </a:lnTo>
                <a:lnTo>
                  <a:pt x="928688" y="2224088"/>
                </a:lnTo>
                <a:lnTo>
                  <a:pt x="1009650" y="2309813"/>
                </a:lnTo>
                <a:lnTo>
                  <a:pt x="1042988" y="2395538"/>
                </a:lnTo>
                <a:lnTo>
                  <a:pt x="995363" y="2519363"/>
                </a:lnTo>
                <a:lnTo>
                  <a:pt x="0" y="2514600"/>
                </a:lnTo>
                <a:lnTo>
                  <a:pt x="61913" y="2305050"/>
                </a:lnTo>
                <a:lnTo>
                  <a:pt x="61913" y="2119313"/>
                </a:lnTo>
                <a:lnTo>
                  <a:pt x="80963" y="1881188"/>
                </a:lnTo>
                <a:lnTo>
                  <a:pt x="147638" y="1609725"/>
                </a:lnTo>
                <a:lnTo>
                  <a:pt x="290513" y="1100138"/>
                </a:lnTo>
                <a:lnTo>
                  <a:pt x="357188" y="809625"/>
                </a:lnTo>
                <a:lnTo>
                  <a:pt x="352425" y="685800"/>
                </a:lnTo>
                <a:lnTo>
                  <a:pt x="414338" y="600075"/>
                </a:lnTo>
                <a:lnTo>
                  <a:pt x="428625" y="471488"/>
                </a:lnTo>
                <a:lnTo>
                  <a:pt x="481013" y="314325"/>
                </a:lnTo>
                <a:lnTo>
                  <a:pt x="547688" y="109538"/>
                </a:lnTo>
                <a:lnTo>
                  <a:pt x="428625" y="52388"/>
                </a:lnTo>
                <a:lnTo>
                  <a:pt x="461963" y="0"/>
                </a:lnTo>
                <a:close/>
                <a:moveTo>
                  <a:pt x="752475" y="71438"/>
                </a:moveTo>
                <a:lnTo>
                  <a:pt x="628650" y="152400"/>
                </a:lnTo>
                <a:lnTo>
                  <a:pt x="604838" y="204788"/>
                </a:lnTo>
                <a:lnTo>
                  <a:pt x="557213" y="409575"/>
                </a:lnTo>
                <a:lnTo>
                  <a:pt x="414338" y="909638"/>
                </a:lnTo>
                <a:lnTo>
                  <a:pt x="442913" y="885825"/>
                </a:lnTo>
                <a:lnTo>
                  <a:pt x="528638" y="919163"/>
                </a:lnTo>
                <a:lnTo>
                  <a:pt x="595313" y="971550"/>
                </a:lnTo>
                <a:lnTo>
                  <a:pt x="681038" y="971550"/>
                </a:lnTo>
                <a:lnTo>
                  <a:pt x="690563" y="704850"/>
                </a:lnTo>
                <a:lnTo>
                  <a:pt x="704850" y="604838"/>
                </a:lnTo>
                <a:lnTo>
                  <a:pt x="723900" y="476250"/>
                </a:lnTo>
                <a:lnTo>
                  <a:pt x="681038" y="295275"/>
                </a:lnTo>
                <a:lnTo>
                  <a:pt x="752475" y="71438"/>
                </a:lnTo>
                <a:close/>
              </a:path>
            </a:pathLst>
          </a:custGeom>
          <a:blipFill>
            <a:blip r:embed="rId3"/>
            <a:stretch>
              <a:fillRect l="-259500" t="-77533" r="-1076" b="7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50D4830-116E-9099-6714-A441F1FE5700}"/>
              </a:ext>
            </a:extLst>
          </p:cNvPr>
          <p:cNvSpPr/>
          <p:nvPr/>
        </p:nvSpPr>
        <p:spPr>
          <a:xfrm>
            <a:off x="11649287" y="4585530"/>
            <a:ext cx="340519" cy="247650"/>
          </a:xfrm>
          <a:custGeom>
            <a:avLst/>
            <a:gdLst>
              <a:gd name="connsiteX0" fmla="*/ 326231 w 340519"/>
              <a:gd name="connsiteY0" fmla="*/ 0 h 247650"/>
              <a:gd name="connsiteX1" fmla="*/ 35719 w 340519"/>
              <a:gd name="connsiteY1" fmla="*/ 19050 h 247650"/>
              <a:gd name="connsiteX2" fmla="*/ 4762 w 340519"/>
              <a:gd name="connsiteY2" fmla="*/ 73819 h 247650"/>
              <a:gd name="connsiteX3" fmla="*/ 0 w 340519"/>
              <a:gd name="connsiteY3" fmla="*/ 121444 h 247650"/>
              <a:gd name="connsiteX4" fmla="*/ 40481 w 340519"/>
              <a:gd name="connsiteY4" fmla="*/ 171450 h 247650"/>
              <a:gd name="connsiteX5" fmla="*/ 107156 w 340519"/>
              <a:gd name="connsiteY5" fmla="*/ 223837 h 247650"/>
              <a:gd name="connsiteX6" fmla="*/ 245269 w 340519"/>
              <a:gd name="connsiteY6" fmla="*/ 247650 h 247650"/>
              <a:gd name="connsiteX7" fmla="*/ 266700 w 340519"/>
              <a:gd name="connsiteY7" fmla="*/ 247650 h 247650"/>
              <a:gd name="connsiteX8" fmla="*/ 340519 w 340519"/>
              <a:gd name="connsiteY8" fmla="*/ 211931 h 247650"/>
              <a:gd name="connsiteX9" fmla="*/ 326231 w 340519"/>
              <a:gd name="connsiteY9" fmla="*/ 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519" h="247650">
                <a:moveTo>
                  <a:pt x="326231" y="0"/>
                </a:moveTo>
                <a:lnTo>
                  <a:pt x="35719" y="19050"/>
                </a:lnTo>
                <a:lnTo>
                  <a:pt x="4762" y="73819"/>
                </a:lnTo>
                <a:lnTo>
                  <a:pt x="0" y="121444"/>
                </a:lnTo>
                <a:lnTo>
                  <a:pt x="40481" y="171450"/>
                </a:lnTo>
                <a:lnTo>
                  <a:pt x="107156" y="223837"/>
                </a:lnTo>
                <a:lnTo>
                  <a:pt x="245269" y="247650"/>
                </a:lnTo>
                <a:lnTo>
                  <a:pt x="266700" y="247650"/>
                </a:lnTo>
                <a:lnTo>
                  <a:pt x="340519" y="211931"/>
                </a:lnTo>
                <a:lnTo>
                  <a:pt x="326231" y="0"/>
                </a:lnTo>
                <a:close/>
              </a:path>
            </a:pathLst>
          </a:custGeom>
          <a:blipFill>
            <a:blip r:embed="rId3"/>
            <a:stretch>
              <a:fillRect l="-1212878" t="-1351592" r="3095" b="-3472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491642F-F612-5B5C-215E-B6EC7FA474DC}"/>
              </a:ext>
            </a:extLst>
          </p:cNvPr>
          <p:cNvSpPr/>
          <p:nvPr/>
        </p:nvSpPr>
        <p:spPr>
          <a:xfrm>
            <a:off x="11642143" y="1235111"/>
            <a:ext cx="350520" cy="1859280"/>
          </a:xfrm>
          <a:custGeom>
            <a:avLst/>
            <a:gdLst>
              <a:gd name="connsiteX0" fmla="*/ 0 w 350520"/>
              <a:gd name="connsiteY0" fmla="*/ 0 h 1859280"/>
              <a:gd name="connsiteX1" fmla="*/ 106680 w 350520"/>
              <a:gd name="connsiteY1" fmla="*/ 129540 h 1859280"/>
              <a:gd name="connsiteX2" fmla="*/ 106680 w 350520"/>
              <a:gd name="connsiteY2" fmla="*/ 723900 h 1859280"/>
              <a:gd name="connsiteX3" fmla="*/ 106680 w 350520"/>
              <a:gd name="connsiteY3" fmla="*/ 998220 h 1859280"/>
              <a:gd name="connsiteX4" fmla="*/ 152400 w 350520"/>
              <a:gd name="connsiteY4" fmla="*/ 1615440 h 1859280"/>
              <a:gd name="connsiteX5" fmla="*/ 144780 w 350520"/>
              <a:gd name="connsiteY5" fmla="*/ 1805940 h 1859280"/>
              <a:gd name="connsiteX6" fmla="*/ 160020 w 350520"/>
              <a:gd name="connsiteY6" fmla="*/ 1844040 h 1859280"/>
              <a:gd name="connsiteX7" fmla="*/ 259080 w 350520"/>
              <a:gd name="connsiteY7" fmla="*/ 1859280 h 1859280"/>
              <a:gd name="connsiteX8" fmla="*/ 350520 w 350520"/>
              <a:gd name="connsiteY8" fmla="*/ 1844040 h 1859280"/>
              <a:gd name="connsiteX9" fmla="*/ 342900 w 350520"/>
              <a:gd name="connsiteY9" fmla="*/ 0 h 1859280"/>
              <a:gd name="connsiteX10" fmla="*/ 0 w 350520"/>
              <a:gd name="connsiteY10" fmla="*/ 0 h 185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20" h="1859280">
                <a:moveTo>
                  <a:pt x="0" y="0"/>
                </a:moveTo>
                <a:lnTo>
                  <a:pt x="106680" y="129540"/>
                </a:lnTo>
                <a:lnTo>
                  <a:pt x="106680" y="723900"/>
                </a:lnTo>
                <a:lnTo>
                  <a:pt x="106680" y="998220"/>
                </a:lnTo>
                <a:lnTo>
                  <a:pt x="152400" y="1615440"/>
                </a:lnTo>
                <a:lnTo>
                  <a:pt x="144780" y="1805940"/>
                </a:lnTo>
                <a:lnTo>
                  <a:pt x="160020" y="1844040"/>
                </a:lnTo>
                <a:lnTo>
                  <a:pt x="259080" y="1859280"/>
                </a:lnTo>
                <a:lnTo>
                  <a:pt x="350520" y="1844040"/>
                </a:lnTo>
                <a:lnTo>
                  <a:pt x="34290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82910" t="-1154" r="3094" b="-1393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ED67666-0244-6F25-6DBA-57570E9BCF39}"/>
              </a:ext>
            </a:extLst>
          </p:cNvPr>
          <p:cNvSpPr/>
          <p:nvPr/>
        </p:nvSpPr>
        <p:spPr>
          <a:xfrm>
            <a:off x="7508293" y="1230349"/>
            <a:ext cx="1552575" cy="2514600"/>
          </a:xfrm>
          <a:custGeom>
            <a:avLst/>
            <a:gdLst>
              <a:gd name="connsiteX0" fmla="*/ 1228725 w 1552575"/>
              <a:gd name="connsiteY0" fmla="*/ 14287 h 2514600"/>
              <a:gd name="connsiteX1" fmla="*/ 995363 w 1552575"/>
              <a:gd name="connsiteY1" fmla="*/ 1223962 h 2514600"/>
              <a:gd name="connsiteX2" fmla="*/ 1328738 w 1552575"/>
              <a:gd name="connsiteY2" fmla="*/ 1309687 h 2514600"/>
              <a:gd name="connsiteX3" fmla="*/ 1481138 w 1552575"/>
              <a:gd name="connsiteY3" fmla="*/ 1376362 h 2514600"/>
              <a:gd name="connsiteX4" fmla="*/ 1552575 w 1552575"/>
              <a:gd name="connsiteY4" fmla="*/ 1443037 h 2514600"/>
              <a:gd name="connsiteX5" fmla="*/ 1524000 w 1552575"/>
              <a:gd name="connsiteY5" fmla="*/ 1681162 h 2514600"/>
              <a:gd name="connsiteX6" fmla="*/ 1428750 w 1552575"/>
              <a:gd name="connsiteY6" fmla="*/ 1824037 h 2514600"/>
              <a:gd name="connsiteX7" fmla="*/ 1347788 w 1552575"/>
              <a:gd name="connsiteY7" fmla="*/ 1985962 h 2514600"/>
              <a:gd name="connsiteX8" fmla="*/ 1181100 w 1552575"/>
              <a:gd name="connsiteY8" fmla="*/ 2143125 h 2514600"/>
              <a:gd name="connsiteX9" fmla="*/ 1157288 w 1552575"/>
              <a:gd name="connsiteY9" fmla="*/ 2214562 h 2514600"/>
              <a:gd name="connsiteX10" fmla="*/ 938213 w 1552575"/>
              <a:gd name="connsiteY10" fmla="*/ 2233612 h 2514600"/>
              <a:gd name="connsiteX11" fmla="*/ 833438 w 1552575"/>
              <a:gd name="connsiteY11" fmla="*/ 2271712 h 2514600"/>
              <a:gd name="connsiteX12" fmla="*/ 823913 w 1552575"/>
              <a:gd name="connsiteY12" fmla="*/ 2371725 h 2514600"/>
              <a:gd name="connsiteX13" fmla="*/ 904875 w 1552575"/>
              <a:gd name="connsiteY13" fmla="*/ 2452687 h 2514600"/>
              <a:gd name="connsiteX14" fmla="*/ 814388 w 1552575"/>
              <a:gd name="connsiteY14" fmla="*/ 2514600 h 2514600"/>
              <a:gd name="connsiteX15" fmla="*/ 709613 w 1552575"/>
              <a:gd name="connsiteY15" fmla="*/ 2490787 h 2514600"/>
              <a:gd name="connsiteX16" fmla="*/ 728663 w 1552575"/>
              <a:gd name="connsiteY16" fmla="*/ 2262187 h 2514600"/>
              <a:gd name="connsiteX17" fmla="*/ 904875 w 1552575"/>
              <a:gd name="connsiteY17" fmla="*/ 1304925 h 2514600"/>
              <a:gd name="connsiteX18" fmla="*/ 928688 w 1552575"/>
              <a:gd name="connsiteY18" fmla="*/ 1133475 h 2514600"/>
              <a:gd name="connsiteX19" fmla="*/ 871538 w 1552575"/>
              <a:gd name="connsiteY19" fmla="*/ 757237 h 2514600"/>
              <a:gd name="connsiteX20" fmla="*/ 709613 w 1552575"/>
              <a:gd name="connsiteY20" fmla="*/ 766762 h 2514600"/>
              <a:gd name="connsiteX21" fmla="*/ 595313 w 1552575"/>
              <a:gd name="connsiteY21" fmla="*/ 676275 h 2514600"/>
              <a:gd name="connsiteX22" fmla="*/ 490538 w 1552575"/>
              <a:gd name="connsiteY22" fmla="*/ 452437 h 2514600"/>
              <a:gd name="connsiteX23" fmla="*/ 476250 w 1552575"/>
              <a:gd name="connsiteY23" fmla="*/ 347662 h 2514600"/>
              <a:gd name="connsiteX24" fmla="*/ 395288 w 1552575"/>
              <a:gd name="connsiteY24" fmla="*/ 357187 h 2514600"/>
              <a:gd name="connsiteX25" fmla="*/ 385763 w 1552575"/>
              <a:gd name="connsiteY25" fmla="*/ 366712 h 2514600"/>
              <a:gd name="connsiteX26" fmla="*/ 595313 w 1552575"/>
              <a:gd name="connsiteY26" fmla="*/ 1057275 h 2514600"/>
              <a:gd name="connsiteX27" fmla="*/ 671513 w 1552575"/>
              <a:gd name="connsiteY27" fmla="*/ 1252537 h 2514600"/>
              <a:gd name="connsiteX28" fmla="*/ 638175 w 1552575"/>
              <a:gd name="connsiteY28" fmla="*/ 1385887 h 2514600"/>
              <a:gd name="connsiteX29" fmla="*/ 614363 w 1552575"/>
              <a:gd name="connsiteY29" fmla="*/ 1462087 h 2514600"/>
              <a:gd name="connsiteX30" fmla="*/ 590550 w 1552575"/>
              <a:gd name="connsiteY30" fmla="*/ 1700212 h 2514600"/>
              <a:gd name="connsiteX31" fmla="*/ 538163 w 1552575"/>
              <a:gd name="connsiteY31" fmla="*/ 1857375 h 2514600"/>
              <a:gd name="connsiteX32" fmla="*/ 438150 w 1552575"/>
              <a:gd name="connsiteY32" fmla="*/ 1881187 h 2514600"/>
              <a:gd name="connsiteX33" fmla="*/ 319088 w 1552575"/>
              <a:gd name="connsiteY33" fmla="*/ 1900237 h 2514600"/>
              <a:gd name="connsiteX34" fmla="*/ 319088 w 1552575"/>
              <a:gd name="connsiteY34" fmla="*/ 2019300 h 2514600"/>
              <a:gd name="connsiteX35" fmla="*/ 209550 w 1552575"/>
              <a:gd name="connsiteY35" fmla="*/ 2019300 h 2514600"/>
              <a:gd name="connsiteX36" fmla="*/ 19050 w 1552575"/>
              <a:gd name="connsiteY36" fmla="*/ 2005012 h 2514600"/>
              <a:gd name="connsiteX37" fmla="*/ 0 w 1552575"/>
              <a:gd name="connsiteY37" fmla="*/ 4762 h 2514600"/>
              <a:gd name="connsiteX38" fmla="*/ 138113 w 1552575"/>
              <a:gd name="connsiteY38" fmla="*/ 19050 h 2514600"/>
              <a:gd name="connsiteX39" fmla="*/ 300038 w 1552575"/>
              <a:gd name="connsiteY39" fmla="*/ 223837 h 2514600"/>
              <a:gd name="connsiteX40" fmla="*/ 352425 w 1552575"/>
              <a:gd name="connsiteY40" fmla="*/ 295275 h 2514600"/>
              <a:gd name="connsiteX41" fmla="*/ 409575 w 1552575"/>
              <a:gd name="connsiteY41" fmla="*/ 233362 h 2514600"/>
              <a:gd name="connsiteX42" fmla="*/ 414338 w 1552575"/>
              <a:gd name="connsiteY42" fmla="*/ 104775 h 2514600"/>
              <a:gd name="connsiteX43" fmla="*/ 409575 w 1552575"/>
              <a:gd name="connsiteY43" fmla="*/ 28575 h 2514600"/>
              <a:gd name="connsiteX44" fmla="*/ 433388 w 1552575"/>
              <a:gd name="connsiteY44" fmla="*/ 19050 h 2514600"/>
              <a:gd name="connsiteX45" fmla="*/ 476250 w 1552575"/>
              <a:gd name="connsiteY45" fmla="*/ 52387 h 2514600"/>
              <a:gd name="connsiteX46" fmla="*/ 523875 w 1552575"/>
              <a:gd name="connsiteY46" fmla="*/ 157162 h 2514600"/>
              <a:gd name="connsiteX47" fmla="*/ 671513 w 1552575"/>
              <a:gd name="connsiteY47" fmla="*/ 152400 h 2514600"/>
              <a:gd name="connsiteX48" fmla="*/ 1019175 w 1552575"/>
              <a:gd name="connsiteY48" fmla="*/ 666750 h 2514600"/>
              <a:gd name="connsiteX49" fmla="*/ 1147763 w 1552575"/>
              <a:gd name="connsiteY49" fmla="*/ 0 h 2514600"/>
              <a:gd name="connsiteX50" fmla="*/ 1228725 w 1552575"/>
              <a:gd name="connsiteY50" fmla="*/ 14287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552575" h="2514600">
                <a:moveTo>
                  <a:pt x="1228725" y="14287"/>
                </a:moveTo>
                <a:lnTo>
                  <a:pt x="995363" y="1223962"/>
                </a:lnTo>
                <a:lnTo>
                  <a:pt x="1328738" y="1309687"/>
                </a:lnTo>
                <a:lnTo>
                  <a:pt x="1481138" y="1376362"/>
                </a:lnTo>
                <a:lnTo>
                  <a:pt x="1552575" y="1443037"/>
                </a:lnTo>
                <a:lnTo>
                  <a:pt x="1524000" y="1681162"/>
                </a:lnTo>
                <a:lnTo>
                  <a:pt x="1428750" y="1824037"/>
                </a:lnTo>
                <a:lnTo>
                  <a:pt x="1347788" y="1985962"/>
                </a:lnTo>
                <a:lnTo>
                  <a:pt x="1181100" y="2143125"/>
                </a:lnTo>
                <a:lnTo>
                  <a:pt x="1157288" y="2214562"/>
                </a:lnTo>
                <a:lnTo>
                  <a:pt x="938213" y="2233612"/>
                </a:lnTo>
                <a:lnTo>
                  <a:pt x="833438" y="2271712"/>
                </a:lnTo>
                <a:lnTo>
                  <a:pt x="823913" y="2371725"/>
                </a:lnTo>
                <a:lnTo>
                  <a:pt x="904875" y="2452687"/>
                </a:lnTo>
                <a:lnTo>
                  <a:pt x="814388" y="2514600"/>
                </a:lnTo>
                <a:lnTo>
                  <a:pt x="709613" y="2490787"/>
                </a:lnTo>
                <a:lnTo>
                  <a:pt x="728663" y="2262187"/>
                </a:lnTo>
                <a:lnTo>
                  <a:pt x="904875" y="1304925"/>
                </a:lnTo>
                <a:lnTo>
                  <a:pt x="928688" y="1133475"/>
                </a:lnTo>
                <a:lnTo>
                  <a:pt x="871538" y="757237"/>
                </a:lnTo>
                <a:lnTo>
                  <a:pt x="709613" y="766762"/>
                </a:lnTo>
                <a:lnTo>
                  <a:pt x="595313" y="676275"/>
                </a:lnTo>
                <a:lnTo>
                  <a:pt x="490538" y="452437"/>
                </a:lnTo>
                <a:lnTo>
                  <a:pt x="476250" y="347662"/>
                </a:lnTo>
                <a:lnTo>
                  <a:pt x="395288" y="357187"/>
                </a:lnTo>
                <a:lnTo>
                  <a:pt x="385763" y="366712"/>
                </a:lnTo>
                <a:lnTo>
                  <a:pt x="595313" y="1057275"/>
                </a:lnTo>
                <a:lnTo>
                  <a:pt x="671513" y="1252537"/>
                </a:lnTo>
                <a:lnTo>
                  <a:pt x="638175" y="1385887"/>
                </a:lnTo>
                <a:lnTo>
                  <a:pt x="614363" y="1462087"/>
                </a:lnTo>
                <a:lnTo>
                  <a:pt x="590550" y="1700212"/>
                </a:lnTo>
                <a:lnTo>
                  <a:pt x="538163" y="1857375"/>
                </a:lnTo>
                <a:lnTo>
                  <a:pt x="438150" y="1881187"/>
                </a:lnTo>
                <a:lnTo>
                  <a:pt x="319088" y="1900237"/>
                </a:lnTo>
                <a:lnTo>
                  <a:pt x="319088" y="2019300"/>
                </a:lnTo>
                <a:lnTo>
                  <a:pt x="209550" y="2019300"/>
                </a:lnTo>
                <a:lnTo>
                  <a:pt x="19050" y="2005012"/>
                </a:lnTo>
                <a:lnTo>
                  <a:pt x="0" y="4762"/>
                </a:lnTo>
                <a:lnTo>
                  <a:pt x="138113" y="19050"/>
                </a:lnTo>
                <a:lnTo>
                  <a:pt x="300038" y="223837"/>
                </a:lnTo>
                <a:lnTo>
                  <a:pt x="352425" y="295275"/>
                </a:lnTo>
                <a:lnTo>
                  <a:pt x="409575" y="233362"/>
                </a:lnTo>
                <a:lnTo>
                  <a:pt x="414338" y="104775"/>
                </a:lnTo>
                <a:lnTo>
                  <a:pt x="409575" y="28575"/>
                </a:lnTo>
                <a:lnTo>
                  <a:pt x="433388" y="19050"/>
                </a:lnTo>
                <a:lnTo>
                  <a:pt x="476250" y="52387"/>
                </a:lnTo>
                <a:lnTo>
                  <a:pt x="523875" y="157162"/>
                </a:lnTo>
                <a:lnTo>
                  <a:pt x="671513" y="152400"/>
                </a:lnTo>
                <a:lnTo>
                  <a:pt x="1019175" y="666750"/>
                </a:lnTo>
                <a:lnTo>
                  <a:pt x="1147763" y="0"/>
                </a:lnTo>
                <a:lnTo>
                  <a:pt x="1228725" y="14287"/>
                </a:lnTo>
                <a:close/>
              </a:path>
            </a:pathLst>
          </a:custGeom>
          <a:blipFill>
            <a:blip r:embed="rId3"/>
            <a:stretch>
              <a:fillRect l="524" t="568" r="-188197" b="-771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0DFC380-B883-BAAF-394E-C56F8E8C699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t="2443" r="2644" b="2510"/>
          <a:stretch/>
        </p:blipFill>
        <p:spPr>
          <a:xfrm>
            <a:off x="-4659541" y="1209399"/>
            <a:ext cx="4455902" cy="4448450"/>
          </a:xfrm>
          <a:prstGeom prst="rect">
            <a:avLst/>
          </a:prstGeom>
          <a:ln>
            <a:noFill/>
          </a:ln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A5498B4D-E2BE-5695-0169-58393CF9F42A}"/>
              </a:ext>
            </a:extLst>
          </p:cNvPr>
          <p:cNvSpPr/>
          <p:nvPr/>
        </p:nvSpPr>
        <p:spPr>
          <a:xfrm>
            <a:off x="4555348" y="2057512"/>
            <a:ext cx="76200" cy="952500"/>
          </a:xfrm>
          <a:custGeom>
            <a:avLst/>
            <a:gdLst>
              <a:gd name="connsiteX0" fmla="*/ 76200 w 76200"/>
              <a:gd name="connsiteY0" fmla="*/ 2381 h 952500"/>
              <a:gd name="connsiteX1" fmla="*/ 76200 w 76200"/>
              <a:gd name="connsiteY1" fmla="*/ 2381 h 952500"/>
              <a:gd name="connsiteX2" fmla="*/ 0 w 76200"/>
              <a:gd name="connsiteY2" fmla="*/ 0 h 952500"/>
              <a:gd name="connsiteX3" fmla="*/ 0 w 76200"/>
              <a:gd name="connsiteY3" fmla="*/ 952500 h 952500"/>
              <a:gd name="connsiteX4" fmla="*/ 73819 w 76200"/>
              <a:gd name="connsiteY4" fmla="*/ 945356 h 952500"/>
              <a:gd name="connsiteX5" fmla="*/ 76200 w 76200"/>
              <a:gd name="connsiteY5" fmla="*/ 2381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0" h="952500">
                <a:moveTo>
                  <a:pt x="76200" y="2381"/>
                </a:moveTo>
                <a:lnTo>
                  <a:pt x="76200" y="2381"/>
                </a:lnTo>
                <a:lnTo>
                  <a:pt x="0" y="0"/>
                </a:lnTo>
                <a:lnTo>
                  <a:pt x="0" y="952500"/>
                </a:lnTo>
                <a:lnTo>
                  <a:pt x="73819" y="945356"/>
                </a:lnTo>
                <a:cubicBezTo>
                  <a:pt x="73025" y="631825"/>
                  <a:pt x="72232" y="318293"/>
                  <a:pt x="76200" y="2381"/>
                </a:cubicBezTo>
                <a:close/>
              </a:path>
            </a:pathLst>
          </a:custGeom>
          <a:blipFill>
            <a:blip r:embed="rId7"/>
            <a:stretch>
              <a:fillRect l="-5746100" t="-90291" r="-17198" b="-27879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6A23C46-571F-D0E5-4B20-4201B017D449}"/>
              </a:ext>
            </a:extLst>
          </p:cNvPr>
          <p:cNvSpPr/>
          <p:nvPr/>
        </p:nvSpPr>
        <p:spPr>
          <a:xfrm>
            <a:off x="4226736" y="3183843"/>
            <a:ext cx="402431" cy="916781"/>
          </a:xfrm>
          <a:custGeom>
            <a:avLst/>
            <a:gdLst>
              <a:gd name="connsiteX0" fmla="*/ 402431 w 402431"/>
              <a:gd name="connsiteY0" fmla="*/ 4763 h 916781"/>
              <a:gd name="connsiteX1" fmla="*/ 402431 w 402431"/>
              <a:gd name="connsiteY1" fmla="*/ 883444 h 916781"/>
              <a:gd name="connsiteX2" fmla="*/ 80962 w 402431"/>
              <a:gd name="connsiteY2" fmla="*/ 916781 h 916781"/>
              <a:gd name="connsiteX3" fmla="*/ 0 w 402431"/>
              <a:gd name="connsiteY3" fmla="*/ 0 h 916781"/>
              <a:gd name="connsiteX4" fmla="*/ 402431 w 402431"/>
              <a:gd name="connsiteY4" fmla="*/ 4763 h 916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431" h="916781">
                <a:moveTo>
                  <a:pt x="402431" y="4763"/>
                </a:moveTo>
                <a:lnTo>
                  <a:pt x="402431" y="883444"/>
                </a:lnTo>
                <a:lnTo>
                  <a:pt x="80962" y="916781"/>
                </a:lnTo>
                <a:lnTo>
                  <a:pt x="0" y="0"/>
                </a:lnTo>
                <a:lnTo>
                  <a:pt x="402431" y="4763"/>
                </a:lnTo>
                <a:close/>
              </a:path>
            </a:pathLst>
          </a:custGeom>
          <a:blipFill>
            <a:blip r:embed="rId7"/>
            <a:stretch>
              <a:fillRect l="-1006905" t="-215338" r="152" b="-168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DBCE2F24-33F0-D1A0-9F26-787A1BA655C1}"/>
              </a:ext>
            </a:extLst>
          </p:cNvPr>
          <p:cNvSpPr/>
          <p:nvPr/>
        </p:nvSpPr>
        <p:spPr>
          <a:xfrm>
            <a:off x="3826686" y="3193368"/>
            <a:ext cx="407194" cy="626269"/>
          </a:xfrm>
          <a:custGeom>
            <a:avLst/>
            <a:gdLst>
              <a:gd name="connsiteX0" fmla="*/ 388144 w 407194"/>
              <a:gd name="connsiteY0" fmla="*/ 0 h 626269"/>
              <a:gd name="connsiteX1" fmla="*/ 407194 w 407194"/>
              <a:gd name="connsiteY1" fmla="*/ 135731 h 626269"/>
              <a:gd name="connsiteX2" fmla="*/ 273844 w 407194"/>
              <a:gd name="connsiteY2" fmla="*/ 126206 h 626269"/>
              <a:gd name="connsiteX3" fmla="*/ 271462 w 407194"/>
              <a:gd name="connsiteY3" fmla="*/ 559594 h 626269"/>
              <a:gd name="connsiteX4" fmla="*/ 80962 w 407194"/>
              <a:gd name="connsiteY4" fmla="*/ 559594 h 626269"/>
              <a:gd name="connsiteX5" fmla="*/ 57150 w 407194"/>
              <a:gd name="connsiteY5" fmla="*/ 626269 h 626269"/>
              <a:gd name="connsiteX6" fmla="*/ 0 w 407194"/>
              <a:gd name="connsiteY6" fmla="*/ 597694 h 626269"/>
              <a:gd name="connsiteX7" fmla="*/ 88106 w 407194"/>
              <a:gd name="connsiteY7" fmla="*/ 352425 h 626269"/>
              <a:gd name="connsiteX8" fmla="*/ 90487 w 407194"/>
              <a:gd name="connsiteY8" fmla="*/ 288131 h 626269"/>
              <a:gd name="connsiteX9" fmla="*/ 145256 w 407194"/>
              <a:gd name="connsiteY9" fmla="*/ 152400 h 626269"/>
              <a:gd name="connsiteX10" fmla="*/ 271462 w 407194"/>
              <a:gd name="connsiteY10" fmla="*/ 0 h 626269"/>
              <a:gd name="connsiteX11" fmla="*/ 388144 w 407194"/>
              <a:gd name="connsiteY11" fmla="*/ 0 h 626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7194" h="626269">
                <a:moveTo>
                  <a:pt x="388144" y="0"/>
                </a:moveTo>
                <a:lnTo>
                  <a:pt x="407194" y="135731"/>
                </a:lnTo>
                <a:lnTo>
                  <a:pt x="273844" y="126206"/>
                </a:lnTo>
                <a:lnTo>
                  <a:pt x="271462" y="559594"/>
                </a:lnTo>
                <a:lnTo>
                  <a:pt x="80962" y="559594"/>
                </a:lnTo>
                <a:lnTo>
                  <a:pt x="57150" y="626269"/>
                </a:lnTo>
                <a:lnTo>
                  <a:pt x="0" y="597694"/>
                </a:lnTo>
                <a:lnTo>
                  <a:pt x="88106" y="352425"/>
                </a:lnTo>
                <a:cubicBezTo>
                  <a:pt x="88900" y="330994"/>
                  <a:pt x="89693" y="309562"/>
                  <a:pt x="90487" y="288131"/>
                </a:cubicBezTo>
                <a:lnTo>
                  <a:pt x="145256" y="152400"/>
                </a:lnTo>
                <a:lnTo>
                  <a:pt x="271462" y="0"/>
                </a:lnTo>
                <a:lnTo>
                  <a:pt x="388144" y="0"/>
                </a:lnTo>
                <a:close/>
              </a:path>
            </a:pathLst>
          </a:custGeom>
          <a:blipFill>
            <a:blip r:embed="rId7"/>
            <a:stretch>
              <a:fillRect l="-895587" t="-317470" r="-98534" b="-28945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EF80DE3-F6C5-CCE5-DDCB-8E41551BCB77}"/>
              </a:ext>
            </a:extLst>
          </p:cNvPr>
          <p:cNvSpPr/>
          <p:nvPr/>
        </p:nvSpPr>
        <p:spPr>
          <a:xfrm>
            <a:off x="3931461" y="3876787"/>
            <a:ext cx="169069" cy="228600"/>
          </a:xfrm>
          <a:custGeom>
            <a:avLst/>
            <a:gdLst>
              <a:gd name="connsiteX0" fmla="*/ 30956 w 169069"/>
              <a:gd name="connsiteY0" fmla="*/ 2381 h 228600"/>
              <a:gd name="connsiteX1" fmla="*/ 169069 w 169069"/>
              <a:gd name="connsiteY1" fmla="*/ 0 h 228600"/>
              <a:gd name="connsiteX2" fmla="*/ 140494 w 169069"/>
              <a:gd name="connsiteY2" fmla="*/ 228600 h 228600"/>
              <a:gd name="connsiteX3" fmla="*/ 33337 w 169069"/>
              <a:gd name="connsiteY3" fmla="*/ 223837 h 228600"/>
              <a:gd name="connsiteX4" fmla="*/ 0 w 169069"/>
              <a:gd name="connsiteY4" fmla="*/ 183356 h 228600"/>
              <a:gd name="connsiteX5" fmla="*/ 30956 w 169069"/>
              <a:gd name="connsiteY5" fmla="*/ 23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069" h="228600">
                <a:moveTo>
                  <a:pt x="30956" y="2381"/>
                </a:moveTo>
                <a:lnTo>
                  <a:pt x="169069" y="0"/>
                </a:lnTo>
                <a:lnTo>
                  <a:pt x="140494" y="228600"/>
                </a:lnTo>
                <a:lnTo>
                  <a:pt x="33337" y="223837"/>
                </a:lnTo>
                <a:lnTo>
                  <a:pt x="0" y="183356"/>
                </a:lnTo>
                <a:lnTo>
                  <a:pt x="30956" y="2381"/>
                </a:lnTo>
                <a:close/>
              </a:path>
            </a:pathLst>
          </a:custGeom>
          <a:blipFill>
            <a:blip r:embed="rId7"/>
            <a:stretch>
              <a:fillRect l="-2222051" t="-1173040" r="-316185" b="-67291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B6FA742-6757-722C-B4BE-208080D3F470}"/>
              </a:ext>
            </a:extLst>
          </p:cNvPr>
          <p:cNvSpPr/>
          <p:nvPr/>
        </p:nvSpPr>
        <p:spPr>
          <a:xfrm>
            <a:off x="3702861" y="4160156"/>
            <a:ext cx="928687" cy="461962"/>
          </a:xfrm>
          <a:custGeom>
            <a:avLst/>
            <a:gdLst>
              <a:gd name="connsiteX0" fmla="*/ 0 w 928687"/>
              <a:gd name="connsiteY0" fmla="*/ 111918 h 461962"/>
              <a:gd name="connsiteX1" fmla="*/ 42862 w 928687"/>
              <a:gd name="connsiteY1" fmla="*/ 461962 h 461962"/>
              <a:gd name="connsiteX2" fmla="*/ 928687 w 928687"/>
              <a:gd name="connsiteY2" fmla="*/ 376237 h 461962"/>
              <a:gd name="connsiteX3" fmla="*/ 923925 w 928687"/>
              <a:gd name="connsiteY3" fmla="*/ 0 h 461962"/>
              <a:gd name="connsiteX4" fmla="*/ 0 w 928687"/>
              <a:gd name="connsiteY4" fmla="*/ 111918 h 4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687" h="461962">
                <a:moveTo>
                  <a:pt x="0" y="111918"/>
                </a:moveTo>
                <a:lnTo>
                  <a:pt x="42862" y="461962"/>
                </a:lnTo>
                <a:lnTo>
                  <a:pt x="928687" y="376237"/>
                </a:lnTo>
                <a:cubicBezTo>
                  <a:pt x="927100" y="250825"/>
                  <a:pt x="925512" y="125412"/>
                  <a:pt x="923925" y="0"/>
                </a:cubicBezTo>
                <a:lnTo>
                  <a:pt x="0" y="111918"/>
                </a:lnTo>
                <a:close/>
              </a:path>
            </a:pathLst>
          </a:custGeom>
          <a:blipFill>
            <a:blip r:embed="rId7"/>
            <a:stretch>
              <a:fillRect l="-379914" t="-641814" r="322" b="-221133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D14DC850-8303-98AC-5E8B-CA621BD12FDF}"/>
              </a:ext>
            </a:extLst>
          </p:cNvPr>
          <p:cNvSpPr/>
          <p:nvPr/>
        </p:nvSpPr>
        <p:spPr>
          <a:xfrm>
            <a:off x="3495692" y="4655456"/>
            <a:ext cx="1135856" cy="988218"/>
          </a:xfrm>
          <a:custGeom>
            <a:avLst/>
            <a:gdLst>
              <a:gd name="connsiteX0" fmla="*/ 242888 w 1135856"/>
              <a:gd name="connsiteY0" fmla="*/ 52387 h 988218"/>
              <a:gd name="connsiteX1" fmla="*/ 785813 w 1135856"/>
              <a:gd name="connsiteY1" fmla="*/ 0 h 988218"/>
              <a:gd name="connsiteX2" fmla="*/ 878681 w 1135856"/>
              <a:gd name="connsiteY2" fmla="*/ 147637 h 988218"/>
              <a:gd name="connsiteX3" fmla="*/ 1059656 w 1135856"/>
              <a:gd name="connsiteY3" fmla="*/ 100012 h 988218"/>
              <a:gd name="connsiteX4" fmla="*/ 1057275 w 1135856"/>
              <a:gd name="connsiteY4" fmla="*/ 147637 h 988218"/>
              <a:gd name="connsiteX5" fmla="*/ 1097756 w 1135856"/>
              <a:gd name="connsiteY5" fmla="*/ 140493 h 988218"/>
              <a:gd name="connsiteX6" fmla="*/ 1135856 w 1135856"/>
              <a:gd name="connsiteY6" fmla="*/ 147637 h 988218"/>
              <a:gd name="connsiteX7" fmla="*/ 1135856 w 1135856"/>
              <a:gd name="connsiteY7" fmla="*/ 247650 h 988218"/>
              <a:gd name="connsiteX8" fmla="*/ 959644 w 1135856"/>
              <a:gd name="connsiteY8" fmla="*/ 247650 h 988218"/>
              <a:gd name="connsiteX9" fmla="*/ 1000125 w 1135856"/>
              <a:gd name="connsiteY9" fmla="*/ 300037 h 988218"/>
              <a:gd name="connsiteX10" fmla="*/ 1135856 w 1135856"/>
              <a:gd name="connsiteY10" fmla="*/ 635793 h 988218"/>
              <a:gd name="connsiteX11" fmla="*/ 1135856 w 1135856"/>
              <a:gd name="connsiteY11" fmla="*/ 857250 h 988218"/>
              <a:gd name="connsiteX12" fmla="*/ 1054894 w 1135856"/>
              <a:gd name="connsiteY12" fmla="*/ 852487 h 988218"/>
              <a:gd name="connsiteX13" fmla="*/ 1009650 w 1135856"/>
              <a:gd name="connsiteY13" fmla="*/ 838200 h 988218"/>
              <a:gd name="connsiteX14" fmla="*/ 950119 w 1135856"/>
              <a:gd name="connsiteY14" fmla="*/ 823912 h 988218"/>
              <a:gd name="connsiteX15" fmla="*/ 950119 w 1135856"/>
              <a:gd name="connsiteY15" fmla="*/ 847725 h 988218"/>
              <a:gd name="connsiteX16" fmla="*/ 1045369 w 1135856"/>
              <a:gd name="connsiteY16" fmla="*/ 888206 h 988218"/>
              <a:gd name="connsiteX17" fmla="*/ 1019175 w 1135856"/>
              <a:gd name="connsiteY17" fmla="*/ 962025 h 988218"/>
              <a:gd name="connsiteX18" fmla="*/ 902494 w 1135856"/>
              <a:gd name="connsiteY18" fmla="*/ 928687 h 988218"/>
              <a:gd name="connsiteX19" fmla="*/ 921544 w 1135856"/>
              <a:gd name="connsiteY19" fmla="*/ 819150 h 988218"/>
              <a:gd name="connsiteX20" fmla="*/ 738188 w 1135856"/>
              <a:gd name="connsiteY20" fmla="*/ 754856 h 988218"/>
              <a:gd name="connsiteX21" fmla="*/ 621506 w 1135856"/>
              <a:gd name="connsiteY21" fmla="*/ 733425 h 988218"/>
              <a:gd name="connsiteX22" fmla="*/ 602456 w 1135856"/>
              <a:gd name="connsiteY22" fmla="*/ 769143 h 988218"/>
              <a:gd name="connsiteX23" fmla="*/ 459581 w 1135856"/>
              <a:gd name="connsiteY23" fmla="*/ 773906 h 988218"/>
              <a:gd name="connsiteX24" fmla="*/ 473869 w 1135856"/>
              <a:gd name="connsiteY24" fmla="*/ 628650 h 988218"/>
              <a:gd name="connsiteX25" fmla="*/ 247650 w 1135856"/>
              <a:gd name="connsiteY25" fmla="*/ 473868 h 988218"/>
              <a:gd name="connsiteX26" fmla="*/ 214313 w 1135856"/>
              <a:gd name="connsiteY26" fmla="*/ 842962 h 988218"/>
              <a:gd name="connsiteX27" fmla="*/ 190500 w 1135856"/>
              <a:gd name="connsiteY27" fmla="*/ 988218 h 988218"/>
              <a:gd name="connsiteX28" fmla="*/ 0 w 1135856"/>
              <a:gd name="connsiteY28" fmla="*/ 988218 h 988218"/>
              <a:gd name="connsiteX29" fmla="*/ 109538 w 1135856"/>
              <a:gd name="connsiteY29" fmla="*/ 73818 h 988218"/>
              <a:gd name="connsiteX30" fmla="*/ 242888 w 1135856"/>
              <a:gd name="connsiteY30" fmla="*/ 52387 h 98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35856" h="988218">
                <a:moveTo>
                  <a:pt x="242888" y="52387"/>
                </a:moveTo>
                <a:lnTo>
                  <a:pt x="785813" y="0"/>
                </a:lnTo>
                <a:lnTo>
                  <a:pt x="878681" y="147637"/>
                </a:lnTo>
                <a:lnTo>
                  <a:pt x="1059656" y="100012"/>
                </a:lnTo>
                <a:lnTo>
                  <a:pt x="1057275" y="147637"/>
                </a:lnTo>
                <a:lnTo>
                  <a:pt x="1097756" y="140493"/>
                </a:lnTo>
                <a:lnTo>
                  <a:pt x="1135856" y="147637"/>
                </a:lnTo>
                <a:lnTo>
                  <a:pt x="1135856" y="247650"/>
                </a:lnTo>
                <a:lnTo>
                  <a:pt x="959644" y="247650"/>
                </a:lnTo>
                <a:lnTo>
                  <a:pt x="1000125" y="300037"/>
                </a:lnTo>
                <a:lnTo>
                  <a:pt x="1135856" y="635793"/>
                </a:lnTo>
                <a:lnTo>
                  <a:pt x="1135856" y="857250"/>
                </a:lnTo>
                <a:lnTo>
                  <a:pt x="1054894" y="852487"/>
                </a:lnTo>
                <a:lnTo>
                  <a:pt x="1009650" y="838200"/>
                </a:lnTo>
                <a:lnTo>
                  <a:pt x="950119" y="823912"/>
                </a:lnTo>
                <a:lnTo>
                  <a:pt x="950119" y="847725"/>
                </a:lnTo>
                <a:lnTo>
                  <a:pt x="1045369" y="888206"/>
                </a:lnTo>
                <a:lnTo>
                  <a:pt x="1019175" y="962025"/>
                </a:lnTo>
                <a:lnTo>
                  <a:pt x="902494" y="928687"/>
                </a:lnTo>
                <a:lnTo>
                  <a:pt x="921544" y="819150"/>
                </a:lnTo>
                <a:lnTo>
                  <a:pt x="738188" y="754856"/>
                </a:lnTo>
                <a:lnTo>
                  <a:pt x="621506" y="733425"/>
                </a:lnTo>
                <a:lnTo>
                  <a:pt x="602456" y="769143"/>
                </a:lnTo>
                <a:lnTo>
                  <a:pt x="459581" y="773906"/>
                </a:lnTo>
                <a:lnTo>
                  <a:pt x="473869" y="628650"/>
                </a:lnTo>
                <a:lnTo>
                  <a:pt x="247650" y="473868"/>
                </a:lnTo>
                <a:lnTo>
                  <a:pt x="214313" y="842962"/>
                </a:lnTo>
                <a:lnTo>
                  <a:pt x="190500" y="988218"/>
                </a:lnTo>
                <a:lnTo>
                  <a:pt x="0" y="988218"/>
                </a:lnTo>
                <a:lnTo>
                  <a:pt x="109538" y="73818"/>
                </a:lnTo>
                <a:lnTo>
                  <a:pt x="242888" y="52387"/>
                </a:lnTo>
                <a:close/>
              </a:path>
            </a:pathLst>
          </a:custGeom>
          <a:blipFill>
            <a:blip r:embed="rId7"/>
            <a:stretch>
              <a:fillRect l="-292381" t="-349922" r="-313" b="-227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A7C94A66-0ABE-75B5-4BDA-15ED592B1C48}"/>
              </a:ext>
            </a:extLst>
          </p:cNvPr>
          <p:cNvSpPr/>
          <p:nvPr/>
        </p:nvSpPr>
        <p:spPr>
          <a:xfrm>
            <a:off x="4985670" y="4709006"/>
            <a:ext cx="2228850" cy="409575"/>
          </a:xfrm>
          <a:prstGeom prst="roundRect">
            <a:avLst/>
          </a:prstGeom>
          <a:solidFill>
            <a:srgbClr val="C37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Retail</a:t>
            </a:r>
          </a:p>
        </p:txBody>
      </p:sp>
      <p:sp>
        <p:nvSpPr>
          <p:cNvPr id="65" name="Title 14">
            <a:extLst>
              <a:ext uri="{FF2B5EF4-FFF2-40B4-BE49-F238E27FC236}">
                <a16:creationId xmlns:a16="http://schemas.microsoft.com/office/drawing/2014/main" id="{30161D26-3450-0A1F-414A-07CCB554ED09}"/>
              </a:ext>
            </a:extLst>
          </p:cNvPr>
          <p:cNvSpPr txBox="1">
            <a:spLocks/>
          </p:cNvSpPr>
          <p:nvPr/>
        </p:nvSpPr>
        <p:spPr>
          <a:xfrm>
            <a:off x="1464062" y="-120412"/>
            <a:ext cx="92638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Land Use Classification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B995BA-E357-F041-3D72-9F3A8CBE6F4D}"/>
              </a:ext>
            </a:extLst>
          </p:cNvPr>
          <p:cNvSpPr txBox="1"/>
          <p:nvPr/>
        </p:nvSpPr>
        <p:spPr>
          <a:xfrm>
            <a:off x="0" y="5602939"/>
            <a:ext cx="12192000" cy="121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 and Enhancement of Land Management Strategies Using Hyperspectral Imagery and Big Data Analytics, UKRI GCRF/EHU, £ 20,270.71, Oct. 2020 – Sept. 2021.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Funding source: GCRF/EHU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Partners: Lancaster University (UK), University of Port Harcourt (Nigeria)</a:t>
            </a:r>
          </a:p>
        </p:txBody>
      </p:sp>
    </p:spTree>
    <p:extLst>
      <p:ext uri="{BB962C8B-B14F-4D97-AF65-F5344CB8AC3E}">
        <p14:creationId xmlns:p14="http://schemas.microsoft.com/office/powerpoint/2010/main" val="1473825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95">
        <p:fade/>
      </p:transition>
    </mc:Choice>
    <mc:Fallback>
      <p:transition spd="med" advTm="1495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18C65335-CA31-3058-0003-5FF3306B9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180401" y="1212056"/>
            <a:ext cx="4457488" cy="4448450"/>
          </a:xfrm>
          <a:prstGeom prst="rect">
            <a:avLst/>
          </a:prstGeom>
          <a:ln w="190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45BA76-66B7-5EE5-2E1F-B0B9267741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7535175" y="1228726"/>
            <a:ext cx="4457488" cy="4448450"/>
          </a:xfrm>
          <a:prstGeom prst="rect">
            <a:avLst/>
          </a:prstGeom>
          <a:ln w="19050">
            <a:noFill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A8B0FF-8643-4F98-3228-1B6379F692C6}"/>
              </a:ext>
            </a:extLst>
          </p:cNvPr>
          <p:cNvSpPr/>
          <p:nvPr/>
        </p:nvSpPr>
        <p:spPr>
          <a:xfrm>
            <a:off x="4981575" y="1514475"/>
            <a:ext cx="2228850" cy="409575"/>
          </a:xfrm>
          <a:prstGeom prst="roundRect">
            <a:avLst/>
          </a:prstGeom>
          <a:solidFill>
            <a:srgbClr val="7A6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Commercial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F3433E-C619-0E00-5B4B-CBC0E76A8AB7}"/>
              </a:ext>
            </a:extLst>
          </p:cNvPr>
          <p:cNvSpPr/>
          <p:nvPr/>
        </p:nvSpPr>
        <p:spPr>
          <a:xfrm>
            <a:off x="8345488" y="2503626"/>
            <a:ext cx="974725" cy="1108075"/>
          </a:xfrm>
          <a:custGeom>
            <a:avLst/>
            <a:gdLst>
              <a:gd name="connsiteX0" fmla="*/ 695325 w 974725"/>
              <a:gd name="connsiteY0" fmla="*/ 0 h 1108075"/>
              <a:gd name="connsiteX1" fmla="*/ 774700 w 974725"/>
              <a:gd name="connsiteY1" fmla="*/ 31750 h 1108075"/>
              <a:gd name="connsiteX2" fmla="*/ 857250 w 974725"/>
              <a:gd name="connsiteY2" fmla="*/ 38100 h 1108075"/>
              <a:gd name="connsiteX3" fmla="*/ 895350 w 974725"/>
              <a:gd name="connsiteY3" fmla="*/ 28575 h 1108075"/>
              <a:gd name="connsiteX4" fmla="*/ 908050 w 974725"/>
              <a:gd name="connsiteY4" fmla="*/ 31750 h 1108075"/>
              <a:gd name="connsiteX5" fmla="*/ 927100 w 974725"/>
              <a:gd name="connsiteY5" fmla="*/ 31750 h 1108075"/>
              <a:gd name="connsiteX6" fmla="*/ 962025 w 974725"/>
              <a:gd name="connsiteY6" fmla="*/ 28575 h 1108075"/>
              <a:gd name="connsiteX7" fmla="*/ 974725 w 974725"/>
              <a:gd name="connsiteY7" fmla="*/ 34925 h 1108075"/>
              <a:gd name="connsiteX8" fmla="*/ 949325 w 974725"/>
              <a:gd name="connsiteY8" fmla="*/ 222250 h 1108075"/>
              <a:gd name="connsiteX9" fmla="*/ 882650 w 974725"/>
              <a:gd name="connsiteY9" fmla="*/ 606425 h 1108075"/>
              <a:gd name="connsiteX10" fmla="*/ 822325 w 974725"/>
              <a:gd name="connsiteY10" fmla="*/ 866775 h 1108075"/>
              <a:gd name="connsiteX11" fmla="*/ 796925 w 974725"/>
              <a:gd name="connsiteY11" fmla="*/ 939800 h 1108075"/>
              <a:gd name="connsiteX12" fmla="*/ 742950 w 974725"/>
              <a:gd name="connsiteY12" fmla="*/ 971550 h 1108075"/>
              <a:gd name="connsiteX13" fmla="*/ 695325 w 974725"/>
              <a:gd name="connsiteY13" fmla="*/ 984250 h 1108075"/>
              <a:gd name="connsiteX14" fmla="*/ 631825 w 974725"/>
              <a:gd name="connsiteY14" fmla="*/ 1022350 h 1108075"/>
              <a:gd name="connsiteX15" fmla="*/ 584200 w 974725"/>
              <a:gd name="connsiteY15" fmla="*/ 1044575 h 1108075"/>
              <a:gd name="connsiteX16" fmla="*/ 473075 w 974725"/>
              <a:gd name="connsiteY16" fmla="*/ 1066800 h 1108075"/>
              <a:gd name="connsiteX17" fmla="*/ 311150 w 974725"/>
              <a:gd name="connsiteY17" fmla="*/ 1082675 h 1108075"/>
              <a:gd name="connsiteX18" fmla="*/ 184150 w 974725"/>
              <a:gd name="connsiteY18" fmla="*/ 1104900 h 1108075"/>
              <a:gd name="connsiteX19" fmla="*/ 79375 w 974725"/>
              <a:gd name="connsiteY19" fmla="*/ 1108075 h 1108075"/>
              <a:gd name="connsiteX20" fmla="*/ 53975 w 974725"/>
              <a:gd name="connsiteY20" fmla="*/ 1098550 h 1108075"/>
              <a:gd name="connsiteX21" fmla="*/ 19050 w 974725"/>
              <a:gd name="connsiteY21" fmla="*/ 1076325 h 1108075"/>
              <a:gd name="connsiteX22" fmla="*/ 0 w 974725"/>
              <a:gd name="connsiteY22" fmla="*/ 1047750 h 1108075"/>
              <a:gd name="connsiteX23" fmla="*/ 0 w 974725"/>
              <a:gd name="connsiteY23" fmla="*/ 971550 h 1108075"/>
              <a:gd name="connsiteX24" fmla="*/ 12700 w 974725"/>
              <a:gd name="connsiteY24" fmla="*/ 946150 h 1108075"/>
              <a:gd name="connsiteX25" fmla="*/ 66675 w 974725"/>
              <a:gd name="connsiteY25" fmla="*/ 923925 h 1108075"/>
              <a:gd name="connsiteX26" fmla="*/ 101600 w 974725"/>
              <a:gd name="connsiteY26" fmla="*/ 914400 h 1108075"/>
              <a:gd name="connsiteX27" fmla="*/ 222250 w 974725"/>
              <a:gd name="connsiteY27" fmla="*/ 911225 h 1108075"/>
              <a:gd name="connsiteX28" fmla="*/ 276225 w 974725"/>
              <a:gd name="connsiteY28" fmla="*/ 908050 h 1108075"/>
              <a:gd name="connsiteX29" fmla="*/ 374650 w 974725"/>
              <a:gd name="connsiteY29" fmla="*/ 869950 h 1108075"/>
              <a:gd name="connsiteX30" fmla="*/ 425450 w 974725"/>
              <a:gd name="connsiteY30" fmla="*/ 781050 h 1108075"/>
              <a:gd name="connsiteX31" fmla="*/ 517525 w 974725"/>
              <a:gd name="connsiteY31" fmla="*/ 676275 h 1108075"/>
              <a:gd name="connsiteX32" fmla="*/ 555625 w 974725"/>
              <a:gd name="connsiteY32" fmla="*/ 571500 h 1108075"/>
              <a:gd name="connsiteX33" fmla="*/ 641350 w 974725"/>
              <a:gd name="connsiteY33" fmla="*/ 482600 h 1108075"/>
              <a:gd name="connsiteX34" fmla="*/ 676275 w 974725"/>
              <a:gd name="connsiteY34" fmla="*/ 412750 h 1108075"/>
              <a:gd name="connsiteX35" fmla="*/ 701675 w 974725"/>
              <a:gd name="connsiteY35" fmla="*/ 358775 h 1108075"/>
              <a:gd name="connsiteX36" fmla="*/ 730250 w 974725"/>
              <a:gd name="connsiteY36" fmla="*/ 254000 h 1108075"/>
              <a:gd name="connsiteX37" fmla="*/ 730250 w 974725"/>
              <a:gd name="connsiteY37" fmla="*/ 165100 h 1108075"/>
              <a:gd name="connsiteX38" fmla="*/ 717550 w 974725"/>
              <a:gd name="connsiteY38" fmla="*/ 111125 h 1108075"/>
              <a:gd name="connsiteX39" fmla="*/ 695325 w 974725"/>
              <a:gd name="connsiteY39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74725" h="1108075">
                <a:moveTo>
                  <a:pt x="695325" y="0"/>
                </a:moveTo>
                <a:lnTo>
                  <a:pt x="774700" y="31750"/>
                </a:lnTo>
                <a:lnTo>
                  <a:pt x="857250" y="38100"/>
                </a:lnTo>
                <a:lnTo>
                  <a:pt x="895350" y="28575"/>
                </a:lnTo>
                <a:lnTo>
                  <a:pt x="908050" y="31750"/>
                </a:lnTo>
                <a:lnTo>
                  <a:pt x="927100" y="31750"/>
                </a:lnTo>
                <a:lnTo>
                  <a:pt x="962025" y="28575"/>
                </a:lnTo>
                <a:lnTo>
                  <a:pt x="974725" y="34925"/>
                </a:lnTo>
                <a:lnTo>
                  <a:pt x="949325" y="222250"/>
                </a:lnTo>
                <a:lnTo>
                  <a:pt x="882650" y="606425"/>
                </a:lnTo>
                <a:lnTo>
                  <a:pt x="822325" y="866775"/>
                </a:lnTo>
                <a:lnTo>
                  <a:pt x="796925" y="939800"/>
                </a:lnTo>
                <a:lnTo>
                  <a:pt x="742950" y="971550"/>
                </a:lnTo>
                <a:lnTo>
                  <a:pt x="695325" y="984250"/>
                </a:lnTo>
                <a:lnTo>
                  <a:pt x="631825" y="1022350"/>
                </a:lnTo>
                <a:lnTo>
                  <a:pt x="584200" y="1044575"/>
                </a:lnTo>
                <a:lnTo>
                  <a:pt x="473075" y="1066800"/>
                </a:lnTo>
                <a:lnTo>
                  <a:pt x="311150" y="1082675"/>
                </a:lnTo>
                <a:lnTo>
                  <a:pt x="184150" y="1104900"/>
                </a:lnTo>
                <a:lnTo>
                  <a:pt x="79375" y="1108075"/>
                </a:lnTo>
                <a:lnTo>
                  <a:pt x="53975" y="1098550"/>
                </a:lnTo>
                <a:lnTo>
                  <a:pt x="19050" y="1076325"/>
                </a:lnTo>
                <a:lnTo>
                  <a:pt x="0" y="1047750"/>
                </a:lnTo>
                <a:lnTo>
                  <a:pt x="0" y="971550"/>
                </a:lnTo>
                <a:lnTo>
                  <a:pt x="12700" y="946150"/>
                </a:lnTo>
                <a:lnTo>
                  <a:pt x="66675" y="923925"/>
                </a:lnTo>
                <a:lnTo>
                  <a:pt x="101600" y="914400"/>
                </a:lnTo>
                <a:lnTo>
                  <a:pt x="222250" y="911225"/>
                </a:lnTo>
                <a:lnTo>
                  <a:pt x="276225" y="908050"/>
                </a:lnTo>
                <a:lnTo>
                  <a:pt x="374650" y="869950"/>
                </a:lnTo>
                <a:lnTo>
                  <a:pt x="425450" y="781050"/>
                </a:lnTo>
                <a:lnTo>
                  <a:pt x="517525" y="676275"/>
                </a:lnTo>
                <a:lnTo>
                  <a:pt x="555625" y="571500"/>
                </a:lnTo>
                <a:lnTo>
                  <a:pt x="641350" y="482600"/>
                </a:lnTo>
                <a:lnTo>
                  <a:pt x="676275" y="412750"/>
                </a:lnTo>
                <a:lnTo>
                  <a:pt x="701675" y="358775"/>
                </a:lnTo>
                <a:lnTo>
                  <a:pt x="730250" y="254000"/>
                </a:lnTo>
                <a:lnTo>
                  <a:pt x="730250" y="165100"/>
                </a:lnTo>
                <a:lnTo>
                  <a:pt x="717550" y="111125"/>
                </a:lnTo>
                <a:lnTo>
                  <a:pt x="695325" y="0"/>
                </a:lnTo>
                <a:close/>
              </a:path>
            </a:pathLst>
          </a:custGeom>
          <a:blipFill>
            <a:blip r:embed="rId3"/>
            <a:stretch>
              <a:fillRect l="-82052" t="-117788" r="-275254" b="-1836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5756D6-AB95-3016-E8B2-57E36FC7967F}"/>
              </a:ext>
            </a:extLst>
          </p:cNvPr>
          <p:cNvSpPr/>
          <p:nvPr/>
        </p:nvSpPr>
        <p:spPr>
          <a:xfrm>
            <a:off x="9366250" y="2021819"/>
            <a:ext cx="1821656" cy="1264444"/>
          </a:xfrm>
          <a:custGeom>
            <a:avLst/>
            <a:gdLst>
              <a:gd name="connsiteX0" fmla="*/ 1524000 w 1821656"/>
              <a:gd name="connsiteY0" fmla="*/ 295275 h 1264444"/>
              <a:gd name="connsiteX1" fmla="*/ 1469231 w 1821656"/>
              <a:gd name="connsiteY1" fmla="*/ 309562 h 1264444"/>
              <a:gd name="connsiteX2" fmla="*/ 1323975 w 1821656"/>
              <a:gd name="connsiteY2" fmla="*/ 338137 h 1264444"/>
              <a:gd name="connsiteX3" fmla="*/ 1250156 w 1821656"/>
              <a:gd name="connsiteY3" fmla="*/ 345281 h 1264444"/>
              <a:gd name="connsiteX4" fmla="*/ 1157287 w 1821656"/>
              <a:gd name="connsiteY4" fmla="*/ 376237 h 1264444"/>
              <a:gd name="connsiteX5" fmla="*/ 1119187 w 1821656"/>
              <a:gd name="connsiteY5" fmla="*/ 388144 h 1264444"/>
              <a:gd name="connsiteX6" fmla="*/ 1078706 w 1821656"/>
              <a:gd name="connsiteY6" fmla="*/ 402431 h 1264444"/>
              <a:gd name="connsiteX7" fmla="*/ 1047750 w 1821656"/>
              <a:gd name="connsiteY7" fmla="*/ 411956 h 1264444"/>
              <a:gd name="connsiteX8" fmla="*/ 1035843 w 1821656"/>
              <a:gd name="connsiteY8" fmla="*/ 454819 h 1264444"/>
              <a:gd name="connsiteX9" fmla="*/ 1047750 w 1821656"/>
              <a:gd name="connsiteY9" fmla="*/ 502444 h 1264444"/>
              <a:gd name="connsiteX10" fmla="*/ 1064418 w 1821656"/>
              <a:gd name="connsiteY10" fmla="*/ 542925 h 1264444"/>
              <a:gd name="connsiteX11" fmla="*/ 1062037 w 1821656"/>
              <a:gd name="connsiteY11" fmla="*/ 564356 h 1264444"/>
              <a:gd name="connsiteX12" fmla="*/ 1081087 w 1821656"/>
              <a:gd name="connsiteY12" fmla="*/ 592931 h 1264444"/>
              <a:gd name="connsiteX13" fmla="*/ 1069181 w 1821656"/>
              <a:gd name="connsiteY13" fmla="*/ 626269 h 1264444"/>
              <a:gd name="connsiteX14" fmla="*/ 1033462 w 1821656"/>
              <a:gd name="connsiteY14" fmla="*/ 635794 h 1264444"/>
              <a:gd name="connsiteX15" fmla="*/ 988218 w 1821656"/>
              <a:gd name="connsiteY15" fmla="*/ 647700 h 1264444"/>
              <a:gd name="connsiteX16" fmla="*/ 952500 w 1821656"/>
              <a:gd name="connsiteY16" fmla="*/ 657225 h 1264444"/>
              <a:gd name="connsiteX17" fmla="*/ 928687 w 1821656"/>
              <a:gd name="connsiteY17" fmla="*/ 659606 h 1264444"/>
              <a:gd name="connsiteX18" fmla="*/ 881062 w 1821656"/>
              <a:gd name="connsiteY18" fmla="*/ 676275 h 1264444"/>
              <a:gd name="connsiteX19" fmla="*/ 862012 w 1821656"/>
              <a:gd name="connsiteY19" fmla="*/ 683419 h 1264444"/>
              <a:gd name="connsiteX20" fmla="*/ 814387 w 1821656"/>
              <a:gd name="connsiteY20" fmla="*/ 688181 h 1264444"/>
              <a:gd name="connsiteX21" fmla="*/ 785812 w 1821656"/>
              <a:gd name="connsiteY21" fmla="*/ 692944 h 1264444"/>
              <a:gd name="connsiteX22" fmla="*/ 726281 w 1821656"/>
              <a:gd name="connsiteY22" fmla="*/ 714375 h 1264444"/>
              <a:gd name="connsiteX23" fmla="*/ 714375 w 1821656"/>
              <a:gd name="connsiteY23" fmla="*/ 716756 h 1264444"/>
              <a:gd name="connsiteX24" fmla="*/ 721518 w 1821656"/>
              <a:gd name="connsiteY24" fmla="*/ 752475 h 1264444"/>
              <a:gd name="connsiteX25" fmla="*/ 669131 w 1821656"/>
              <a:gd name="connsiteY25" fmla="*/ 759619 h 1264444"/>
              <a:gd name="connsiteX26" fmla="*/ 645318 w 1821656"/>
              <a:gd name="connsiteY26" fmla="*/ 735806 h 1264444"/>
              <a:gd name="connsiteX27" fmla="*/ 623887 w 1821656"/>
              <a:gd name="connsiteY27" fmla="*/ 685800 h 1264444"/>
              <a:gd name="connsiteX28" fmla="*/ 550068 w 1821656"/>
              <a:gd name="connsiteY28" fmla="*/ 692944 h 1264444"/>
              <a:gd name="connsiteX29" fmla="*/ 535781 w 1821656"/>
              <a:gd name="connsiteY29" fmla="*/ 697706 h 1264444"/>
              <a:gd name="connsiteX30" fmla="*/ 533400 w 1821656"/>
              <a:gd name="connsiteY30" fmla="*/ 738187 h 1264444"/>
              <a:gd name="connsiteX31" fmla="*/ 535781 w 1821656"/>
              <a:gd name="connsiteY31" fmla="*/ 757237 h 1264444"/>
              <a:gd name="connsiteX32" fmla="*/ 545306 w 1821656"/>
              <a:gd name="connsiteY32" fmla="*/ 842962 h 1264444"/>
              <a:gd name="connsiteX33" fmla="*/ 592931 w 1821656"/>
              <a:gd name="connsiteY33" fmla="*/ 995362 h 1264444"/>
              <a:gd name="connsiteX34" fmla="*/ 614362 w 1821656"/>
              <a:gd name="connsiteY34" fmla="*/ 1083469 h 1264444"/>
              <a:gd name="connsiteX35" fmla="*/ 633412 w 1821656"/>
              <a:gd name="connsiteY35" fmla="*/ 1131094 h 1264444"/>
              <a:gd name="connsiteX36" fmla="*/ 671512 w 1821656"/>
              <a:gd name="connsiteY36" fmla="*/ 1162050 h 1264444"/>
              <a:gd name="connsiteX37" fmla="*/ 692943 w 1821656"/>
              <a:gd name="connsiteY37" fmla="*/ 1166812 h 1264444"/>
              <a:gd name="connsiteX38" fmla="*/ 714375 w 1821656"/>
              <a:gd name="connsiteY38" fmla="*/ 1138237 h 1264444"/>
              <a:gd name="connsiteX39" fmla="*/ 721518 w 1821656"/>
              <a:gd name="connsiteY39" fmla="*/ 1112044 h 1264444"/>
              <a:gd name="connsiteX40" fmla="*/ 719137 w 1821656"/>
              <a:gd name="connsiteY40" fmla="*/ 1057275 h 1264444"/>
              <a:gd name="connsiteX41" fmla="*/ 721518 w 1821656"/>
              <a:gd name="connsiteY41" fmla="*/ 985837 h 1264444"/>
              <a:gd name="connsiteX42" fmla="*/ 721518 w 1821656"/>
              <a:gd name="connsiteY42" fmla="*/ 909637 h 1264444"/>
              <a:gd name="connsiteX43" fmla="*/ 714375 w 1821656"/>
              <a:gd name="connsiteY43" fmla="*/ 873919 h 1264444"/>
              <a:gd name="connsiteX44" fmla="*/ 711993 w 1821656"/>
              <a:gd name="connsiteY44" fmla="*/ 819150 h 1264444"/>
              <a:gd name="connsiteX45" fmla="*/ 731043 w 1821656"/>
              <a:gd name="connsiteY45" fmla="*/ 795337 h 1264444"/>
              <a:gd name="connsiteX46" fmla="*/ 731043 w 1821656"/>
              <a:gd name="connsiteY46" fmla="*/ 842962 h 1264444"/>
              <a:gd name="connsiteX47" fmla="*/ 750093 w 1821656"/>
              <a:gd name="connsiteY47" fmla="*/ 878681 h 1264444"/>
              <a:gd name="connsiteX48" fmla="*/ 759618 w 1821656"/>
              <a:gd name="connsiteY48" fmla="*/ 923925 h 1264444"/>
              <a:gd name="connsiteX49" fmla="*/ 766762 w 1821656"/>
              <a:gd name="connsiteY49" fmla="*/ 971550 h 1264444"/>
              <a:gd name="connsiteX50" fmla="*/ 807243 w 1821656"/>
              <a:gd name="connsiteY50" fmla="*/ 966787 h 1264444"/>
              <a:gd name="connsiteX51" fmla="*/ 871537 w 1821656"/>
              <a:gd name="connsiteY51" fmla="*/ 954881 h 1264444"/>
              <a:gd name="connsiteX52" fmla="*/ 964406 w 1821656"/>
              <a:gd name="connsiteY52" fmla="*/ 926306 h 1264444"/>
              <a:gd name="connsiteX53" fmla="*/ 1007268 w 1821656"/>
              <a:gd name="connsiteY53" fmla="*/ 916781 h 1264444"/>
              <a:gd name="connsiteX54" fmla="*/ 1064418 w 1821656"/>
              <a:gd name="connsiteY54" fmla="*/ 912019 h 1264444"/>
              <a:gd name="connsiteX55" fmla="*/ 1102518 w 1821656"/>
              <a:gd name="connsiteY55" fmla="*/ 885825 h 1264444"/>
              <a:gd name="connsiteX56" fmla="*/ 1128712 w 1821656"/>
              <a:gd name="connsiteY56" fmla="*/ 873919 h 1264444"/>
              <a:gd name="connsiteX57" fmla="*/ 1147762 w 1821656"/>
              <a:gd name="connsiteY57" fmla="*/ 869156 h 1264444"/>
              <a:gd name="connsiteX58" fmla="*/ 1152525 w 1821656"/>
              <a:gd name="connsiteY58" fmla="*/ 892969 h 1264444"/>
              <a:gd name="connsiteX59" fmla="*/ 1154906 w 1821656"/>
              <a:gd name="connsiteY59" fmla="*/ 923925 h 1264444"/>
              <a:gd name="connsiteX60" fmla="*/ 1154906 w 1821656"/>
              <a:gd name="connsiteY60" fmla="*/ 954881 h 1264444"/>
              <a:gd name="connsiteX61" fmla="*/ 1159668 w 1821656"/>
              <a:gd name="connsiteY61" fmla="*/ 962025 h 1264444"/>
              <a:gd name="connsiteX62" fmla="*/ 1166812 w 1821656"/>
              <a:gd name="connsiteY62" fmla="*/ 971550 h 1264444"/>
              <a:gd name="connsiteX63" fmla="*/ 1209675 w 1821656"/>
              <a:gd name="connsiteY63" fmla="*/ 969169 h 1264444"/>
              <a:gd name="connsiteX64" fmla="*/ 1276350 w 1821656"/>
              <a:gd name="connsiteY64" fmla="*/ 942975 h 1264444"/>
              <a:gd name="connsiteX65" fmla="*/ 1314450 w 1821656"/>
              <a:gd name="connsiteY65" fmla="*/ 940594 h 1264444"/>
              <a:gd name="connsiteX66" fmla="*/ 1373981 w 1821656"/>
              <a:gd name="connsiteY66" fmla="*/ 928687 h 1264444"/>
              <a:gd name="connsiteX67" fmla="*/ 1433512 w 1821656"/>
              <a:gd name="connsiteY67" fmla="*/ 916781 h 1264444"/>
              <a:gd name="connsiteX68" fmla="*/ 1526381 w 1821656"/>
              <a:gd name="connsiteY68" fmla="*/ 897731 h 1264444"/>
              <a:gd name="connsiteX69" fmla="*/ 1583531 w 1821656"/>
              <a:gd name="connsiteY69" fmla="*/ 876300 h 1264444"/>
              <a:gd name="connsiteX70" fmla="*/ 1614487 w 1821656"/>
              <a:gd name="connsiteY70" fmla="*/ 871537 h 1264444"/>
              <a:gd name="connsiteX71" fmla="*/ 1595437 w 1821656"/>
              <a:gd name="connsiteY71" fmla="*/ 816769 h 1264444"/>
              <a:gd name="connsiteX72" fmla="*/ 1631156 w 1821656"/>
              <a:gd name="connsiteY72" fmla="*/ 814387 h 1264444"/>
              <a:gd name="connsiteX73" fmla="*/ 1657350 w 1821656"/>
              <a:gd name="connsiteY73" fmla="*/ 809625 h 1264444"/>
              <a:gd name="connsiteX74" fmla="*/ 1664493 w 1821656"/>
              <a:gd name="connsiteY74" fmla="*/ 781050 h 1264444"/>
              <a:gd name="connsiteX75" fmla="*/ 1638300 w 1821656"/>
              <a:gd name="connsiteY75" fmla="*/ 721519 h 1264444"/>
              <a:gd name="connsiteX76" fmla="*/ 1633537 w 1821656"/>
              <a:gd name="connsiteY76" fmla="*/ 666750 h 1264444"/>
              <a:gd name="connsiteX77" fmla="*/ 1621631 w 1821656"/>
              <a:gd name="connsiteY77" fmla="*/ 631031 h 1264444"/>
              <a:gd name="connsiteX78" fmla="*/ 1590675 w 1821656"/>
              <a:gd name="connsiteY78" fmla="*/ 628650 h 1264444"/>
              <a:gd name="connsiteX79" fmla="*/ 1557337 w 1821656"/>
              <a:gd name="connsiteY79" fmla="*/ 642937 h 1264444"/>
              <a:gd name="connsiteX80" fmla="*/ 1547812 w 1821656"/>
              <a:gd name="connsiteY80" fmla="*/ 645319 h 1264444"/>
              <a:gd name="connsiteX81" fmla="*/ 1531143 w 1821656"/>
              <a:gd name="connsiteY81" fmla="*/ 621506 h 1264444"/>
              <a:gd name="connsiteX82" fmla="*/ 1531143 w 1821656"/>
              <a:gd name="connsiteY82" fmla="*/ 569119 h 1264444"/>
              <a:gd name="connsiteX83" fmla="*/ 1526381 w 1821656"/>
              <a:gd name="connsiteY83" fmla="*/ 519112 h 1264444"/>
              <a:gd name="connsiteX84" fmla="*/ 1514475 w 1821656"/>
              <a:gd name="connsiteY84" fmla="*/ 488156 h 1264444"/>
              <a:gd name="connsiteX85" fmla="*/ 1509712 w 1821656"/>
              <a:gd name="connsiteY85" fmla="*/ 459581 h 1264444"/>
              <a:gd name="connsiteX86" fmla="*/ 1514475 w 1821656"/>
              <a:gd name="connsiteY86" fmla="*/ 416719 h 1264444"/>
              <a:gd name="connsiteX87" fmla="*/ 1507331 w 1821656"/>
              <a:gd name="connsiteY87" fmla="*/ 390525 h 1264444"/>
              <a:gd name="connsiteX88" fmla="*/ 1483518 w 1821656"/>
              <a:gd name="connsiteY88" fmla="*/ 342900 h 1264444"/>
              <a:gd name="connsiteX89" fmla="*/ 1516856 w 1821656"/>
              <a:gd name="connsiteY89" fmla="*/ 335756 h 1264444"/>
              <a:gd name="connsiteX90" fmla="*/ 1552575 w 1821656"/>
              <a:gd name="connsiteY90" fmla="*/ 311944 h 1264444"/>
              <a:gd name="connsiteX91" fmla="*/ 1550193 w 1821656"/>
              <a:gd name="connsiteY91" fmla="*/ 302419 h 1264444"/>
              <a:gd name="connsiteX92" fmla="*/ 504825 w 1821656"/>
              <a:gd name="connsiteY92" fmla="*/ 76200 h 1264444"/>
              <a:gd name="connsiteX93" fmla="*/ 450056 w 1821656"/>
              <a:gd name="connsiteY93" fmla="*/ 78581 h 1264444"/>
              <a:gd name="connsiteX94" fmla="*/ 442912 w 1821656"/>
              <a:gd name="connsiteY94" fmla="*/ 183356 h 1264444"/>
              <a:gd name="connsiteX95" fmla="*/ 435768 w 1821656"/>
              <a:gd name="connsiteY95" fmla="*/ 221456 h 1264444"/>
              <a:gd name="connsiteX96" fmla="*/ 426243 w 1821656"/>
              <a:gd name="connsiteY96" fmla="*/ 233362 h 1264444"/>
              <a:gd name="connsiteX97" fmla="*/ 414337 w 1821656"/>
              <a:gd name="connsiteY97" fmla="*/ 259556 h 1264444"/>
              <a:gd name="connsiteX98" fmla="*/ 409575 w 1821656"/>
              <a:gd name="connsiteY98" fmla="*/ 292894 h 1264444"/>
              <a:gd name="connsiteX99" fmla="*/ 414337 w 1821656"/>
              <a:gd name="connsiteY99" fmla="*/ 314325 h 1264444"/>
              <a:gd name="connsiteX100" fmla="*/ 433387 w 1821656"/>
              <a:gd name="connsiteY100" fmla="*/ 323850 h 1264444"/>
              <a:gd name="connsiteX101" fmla="*/ 431006 w 1821656"/>
              <a:gd name="connsiteY101" fmla="*/ 354806 h 1264444"/>
              <a:gd name="connsiteX102" fmla="*/ 428625 w 1821656"/>
              <a:gd name="connsiteY102" fmla="*/ 378619 h 1264444"/>
              <a:gd name="connsiteX103" fmla="*/ 419100 w 1821656"/>
              <a:gd name="connsiteY103" fmla="*/ 440531 h 1264444"/>
              <a:gd name="connsiteX104" fmla="*/ 419100 w 1821656"/>
              <a:gd name="connsiteY104" fmla="*/ 473869 h 1264444"/>
              <a:gd name="connsiteX105" fmla="*/ 423862 w 1821656"/>
              <a:gd name="connsiteY105" fmla="*/ 502444 h 1264444"/>
              <a:gd name="connsiteX106" fmla="*/ 442912 w 1821656"/>
              <a:gd name="connsiteY106" fmla="*/ 514350 h 1264444"/>
              <a:gd name="connsiteX107" fmla="*/ 497681 w 1821656"/>
              <a:gd name="connsiteY107" fmla="*/ 514350 h 1264444"/>
              <a:gd name="connsiteX108" fmla="*/ 523875 w 1821656"/>
              <a:gd name="connsiteY108" fmla="*/ 509587 h 1264444"/>
              <a:gd name="connsiteX109" fmla="*/ 528637 w 1821656"/>
              <a:gd name="connsiteY109" fmla="*/ 528637 h 1264444"/>
              <a:gd name="connsiteX110" fmla="*/ 528637 w 1821656"/>
              <a:gd name="connsiteY110" fmla="*/ 566737 h 1264444"/>
              <a:gd name="connsiteX111" fmla="*/ 533400 w 1821656"/>
              <a:gd name="connsiteY111" fmla="*/ 611981 h 1264444"/>
              <a:gd name="connsiteX112" fmla="*/ 545306 w 1821656"/>
              <a:gd name="connsiteY112" fmla="*/ 623887 h 1264444"/>
              <a:gd name="connsiteX113" fmla="*/ 626268 w 1821656"/>
              <a:gd name="connsiteY113" fmla="*/ 607219 h 1264444"/>
              <a:gd name="connsiteX114" fmla="*/ 685800 w 1821656"/>
              <a:gd name="connsiteY114" fmla="*/ 597694 h 1264444"/>
              <a:gd name="connsiteX115" fmla="*/ 745331 w 1821656"/>
              <a:gd name="connsiteY115" fmla="*/ 581025 h 1264444"/>
              <a:gd name="connsiteX116" fmla="*/ 812006 w 1821656"/>
              <a:gd name="connsiteY116" fmla="*/ 573881 h 1264444"/>
              <a:gd name="connsiteX117" fmla="*/ 833437 w 1821656"/>
              <a:gd name="connsiteY117" fmla="*/ 552450 h 1264444"/>
              <a:gd name="connsiteX118" fmla="*/ 840581 w 1821656"/>
              <a:gd name="connsiteY118" fmla="*/ 523875 h 1264444"/>
              <a:gd name="connsiteX119" fmla="*/ 845343 w 1821656"/>
              <a:gd name="connsiteY119" fmla="*/ 478631 h 1264444"/>
              <a:gd name="connsiteX120" fmla="*/ 840581 w 1821656"/>
              <a:gd name="connsiteY120" fmla="*/ 435769 h 1264444"/>
              <a:gd name="connsiteX121" fmla="*/ 835818 w 1821656"/>
              <a:gd name="connsiteY121" fmla="*/ 407194 h 1264444"/>
              <a:gd name="connsiteX122" fmla="*/ 862012 w 1821656"/>
              <a:gd name="connsiteY122" fmla="*/ 407194 h 1264444"/>
              <a:gd name="connsiteX123" fmla="*/ 900112 w 1821656"/>
              <a:gd name="connsiteY123" fmla="*/ 395287 h 1264444"/>
              <a:gd name="connsiteX124" fmla="*/ 916781 w 1821656"/>
              <a:gd name="connsiteY124" fmla="*/ 388144 h 1264444"/>
              <a:gd name="connsiteX125" fmla="*/ 916781 w 1821656"/>
              <a:gd name="connsiteY125" fmla="*/ 364331 h 1264444"/>
              <a:gd name="connsiteX126" fmla="*/ 912018 w 1821656"/>
              <a:gd name="connsiteY126" fmla="*/ 328612 h 1264444"/>
              <a:gd name="connsiteX127" fmla="*/ 897731 w 1821656"/>
              <a:gd name="connsiteY127" fmla="*/ 285750 h 1264444"/>
              <a:gd name="connsiteX128" fmla="*/ 900112 w 1821656"/>
              <a:gd name="connsiteY128" fmla="*/ 250031 h 1264444"/>
              <a:gd name="connsiteX129" fmla="*/ 902493 w 1821656"/>
              <a:gd name="connsiteY129" fmla="*/ 209550 h 1264444"/>
              <a:gd name="connsiteX130" fmla="*/ 897731 w 1821656"/>
              <a:gd name="connsiteY130" fmla="*/ 173831 h 1264444"/>
              <a:gd name="connsiteX131" fmla="*/ 904875 w 1821656"/>
              <a:gd name="connsiteY131" fmla="*/ 142875 h 1264444"/>
              <a:gd name="connsiteX132" fmla="*/ 912018 w 1821656"/>
              <a:gd name="connsiteY132" fmla="*/ 102394 h 1264444"/>
              <a:gd name="connsiteX133" fmla="*/ 902493 w 1821656"/>
              <a:gd name="connsiteY133" fmla="*/ 95250 h 1264444"/>
              <a:gd name="connsiteX134" fmla="*/ 883443 w 1821656"/>
              <a:gd name="connsiteY134" fmla="*/ 100012 h 1264444"/>
              <a:gd name="connsiteX135" fmla="*/ 828675 w 1821656"/>
              <a:gd name="connsiteY135" fmla="*/ 100012 h 1264444"/>
              <a:gd name="connsiteX136" fmla="*/ 766762 w 1821656"/>
              <a:gd name="connsiteY136" fmla="*/ 100012 h 1264444"/>
              <a:gd name="connsiteX137" fmla="*/ 676275 w 1821656"/>
              <a:gd name="connsiteY137" fmla="*/ 95250 h 1264444"/>
              <a:gd name="connsiteX138" fmla="*/ 633412 w 1821656"/>
              <a:gd name="connsiteY138" fmla="*/ 97631 h 1264444"/>
              <a:gd name="connsiteX139" fmla="*/ 597693 w 1821656"/>
              <a:gd name="connsiteY139" fmla="*/ 97631 h 1264444"/>
              <a:gd name="connsiteX140" fmla="*/ 542925 w 1821656"/>
              <a:gd name="connsiteY140" fmla="*/ 80962 h 1264444"/>
              <a:gd name="connsiteX141" fmla="*/ 359568 w 1821656"/>
              <a:gd name="connsiteY141" fmla="*/ 0 h 1264444"/>
              <a:gd name="connsiteX142" fmla="*/ 414337 w 1821656"/>
              <a:gd name="connsiteY142" fmla="*/ 28575 h 1264444"/>
              <a:gd name="connsiteX143" fmla="*/ 440531 w 1821656"/>
              <a:gd name="connsiteY143" fmla="*/ 40481 h 1264444"/>
              <a:gd name="connsiteX144" fmla="*/ 466725 w 1821656"/>
              <a:gd name="connsiteY144" fmla="*/ 47625 h 1264444"/>
              <a:gd name="connsiteX145" fmla="*/ 507206 w 1821656"/>
              <a:gd name="connsiteY145" fmla="*/ 50006 h 1264444"/>
              <a:gd name="connsiteX146" fmla="*/ 523875 w 1821656"/>
              <a:gd name="connsiteY146" fmla="*/ 45244 h 1264444"/>
              <a:gd name="connsiteX147" fmla="*/ 595312 w 1821656"/>
              <a:gd name="connsiteY147" fmla="*/ 40481 h 1264444"/>
              <a:gd name="connsiteX148" fmla="*/ 635793 w 1821656"/>
              <a:gd name="connsiteY148" fmla="*/ 38100 h 1264444"/>
              <a:gd name="connsiteX149" fmla="*/ 671512 w 1821656"/>
              <a:gd name="connsiteY149" fmla="*/ 38100 h 1264444"/>
              <a:gd name="connsiteX150" fmla="*/ 847725 w 1821656"/>
              <a:gd name="connsiteY150" fmla="*/ 45244 h 1264444"/>
              <a:gd name="connsiteX151" fmla="*/ 1116806 w 1821656"/>
              <a:gd name="connsiteY151" fmla="*/ 50006 h 1264444"/>
              <a:gd name="connsiteX152" fmla="*/ 1328737 w 1821656"/>
              <a:gd name="connsiteY152" fmla="*/ 66675 h 1264444"/>
              <a:gd name="connsiteX153" fmla="*/ 1397793 w 1821656"/>
              <a:gd name="connsiteY153" fmla="*/ 47625 h 1264444"/>
              <a:gd name="connsiteX154" fmla="*/ 1481137 w 1821656"/>
              <a:gd name="connsiteY154" fmla="*/ 54769 h 1264444"/>
              <a:gd name="connsiteX155" fmla="*/ 1521618 w 1821656"/>
              <a:gd name="connsiteY155" fmla="*/ 61912 h 1264444"/>
              <a:gd name="connsiteX156" fmla="*/ 1554956 w 1821656"/>
              <a:gd name="connsiteY156" fmla="*/ 42862 h 1264444"/>
              <a:gd name="connsiteX157" fmla="*/ 1585912 w 1821656"/>
              <a:gd name="connsiteY157" fmla="*/ 45244 h 1264444"/>
              <a:gd name="connsiteX158" fmla="*/ 1609725 w 1821656"/>
              <a:gd name="connsiteY158" fmla="*/ 52387 h 1264444"/>
              <a:gd name="connsiteX159" fmla="*/ 1650206 w 1821656"/>
              <a:gd name="connsiteY159" fmla="*/ 40481 h 1264444"/>
              <a:gd name="connsiteX160" fmla="*/ 1671637 w 1821656"/>
              <a:gd name="connsiteY160" fmla="*/ 64294 h 1264444"/>
              <a:gd name="connsiteX161" fmla="*/ 1681162 w 1821656"/>
              <a:gd name="connsiteY161" fmla="*/ 71437 h 1264444"/>
              <a:gd name="connsiteX162" fmla="*/ 1645443 w 1821656"/>
              <a:gd name="connsiteY162" fmla="*/ 164306 h 1264444"/>
              <a:gd name="connsiteX163" fmla="*/ 1621631 w 1821656"/>
              <a:gd name="connsiteY163" fmla="*/ 209550 h 1264444"/>
              <a:gd name="connsiteX164" fmla="*/ 1633537 w 1821656"/>
              <a:gd name="connsiteY164" fmla="*/ 278606 h 1264444"/>
              <a:gd name="connsiteX165" fmla="*/ 1619250 w 1821656"/>
              <a:gd name="connsiteY165" fmla="*/ 321469 h 1264444"/>
              <a:gd name="connsiteX166" fmla="*/ 1619250 w 1821656"/>
              <a:gd name="connsiteY166" fmla="*/ 345281 h 1264444"/>
              <a:gd name="connsiteX167" fmla="*/ 1645443 w 1821656"/>
              <a:gd name="connsiteY167" fmla="*/ 373856 h 1264444"/>
              <a:gd name="connsiteX168" fmla="*/ 1659731 w 1821656"/>
              <a:gd name="connsiteY168" fmla="*/ 373856 h 1264444"/>
              <a:gd name="connsiteX169" fmla="*/ 1683543 w 1821656"/>
              <a:gd name="connsiteY169" fmla="*/ 385762 h 1264444"/>
              <a:gd name="connsiteX170" fmla="*/ 1704975 w 1821656"/>
              <a:gd name="connsiteY170" fmla="*/ 428625 h 1264444"/>
              <a:gd name="connsiteX171" fmla="*/ 1704975 w 1821656"/>
              <a:gd name="connsiteY171" fmla="*/ 466725 h 1264444"/>
              <a:gd name="connsiteX172" fmla="*/ 1700212 w 1821656"/>
              <a:gd name="connsiteY172" fmla="*/ 540544 h 1264444"/>
              <a:gd name="connsiteX173" fmla="*/ 1685925 w 1821656"/>
              <a:gd name="connsiteY173" fmla="*/ 607219 h 1264444"/>
              <a:gd name="connsiteX174" fmla="*/ 1707356 w 1821656"/>
              <a:gd name="connsiteY174" fmla="*/ 638175 h 1264444"/>
              <a:gd name="connsiteX175" fmla="*/ 1716881 w 1821656"/>
              <a:gd name="connsiteY175" fmla="*/ 671512 h 1264444"/>
              <a:gd name="connsiteX176" fmla="*/ 1721643 w 1821656"/>
              <a:gd name="connsiteY176" fmla="*/ 692944 h 1264444"/>
              <a:gd name="connsiteX177" fmla="*/ 1728787 w 1821656"/>
              <a:gd name="connsiteY177" fmla="*/ 711994 h 1264444"/>
              <a:gd name="connsiteX178" fmla="*/ 1724025 w 1821656"/>
              <a:gd name="connsiteY178" fmla="*/ 750094 h 1264444"/>
              <a:gd name="connsiteX179" fmla="*/ 1700212 w 1821656"/>
              <a:gd name="connsiteY179" fmla="*/ 802481 h 1264444"/>
              <a:gd name="connsiteX180" fmla="*/ 1738312 w 1821656"/>
              <a:gd name="connsiteY180" fmla="*/ 871537 h 1264444"/>
              <a:gd name="connsiteX181" fmla="*/ 1738312 w 1821656"/>
              <a:gd name="connsiteY181" fmla="*/ 923925 h 1264444"/>
              <a:gd name="connsiteX182" fmla="*/ 1771650 w 1821656"/>
              <a:gd name="connsiteY182" fmla="*/ 964406 h 1264444"/>
              <a:gd name="connsiteX183" fmla="*/ 1821656 w 1821656"/>
              <a:gd name="connsiteY183" fmla="*/ 983456 h 1264444"/>
              <a:gd name="connsiteX184" fmla="*/ 1762125 w 1821656"/>
              <a:gd name="connsiteY184" fmla="*/ 1026319 h 1264444"/>
              <a:gd name="connsiteX185" fmla="*/ 1507331 w 1821656"/>
              <a:gd name="connsiteY185" fmla="*/ 1057275 h 1264444"/>
              <a:gd name="connsiteX186" fmla="*/ 1314450 w 1821656"/>
              <a:gd name="connsiteY186" fmla="*/ 1095375 h 1264444"/>
              <a:gd name="connsiteX187" fmla="*/ 1171575 w 1821656"/>
              <a:gd name="connsiteY187" fmla="*/ 1119187 h 1264444"/>
              <a:gd name="connsiteX188" fmla="*/ 1066800 w 1821656"/>
              <a:gd name="connsiteY188" fmla="*/ 1138237 h 1264444"/>
              <a:gd name="connsiteX189" fmla="*/ 1023937 w 1821656"/>
              <a:gd name="connsiteY189" fmla="*/ 1114425 h 1264444"/>
              <a:gd name="connsiteX190" fmla="*/ 973931 w 1821656"/>
              <a:gd name="connsiteY190" fmla="*/ 1116806 h 1264444"/>
              <a:gd name="connsiteX191" fmla="*/ 957262 w 1821656"/>
              <a:gd name="connsiteY191" fmla="*/ 1150144 h 1264444"/>
              <a:gd name="connsiteX192" fmla="*/ 864393 w 1821656"/>
              <a:gd name="connsiteY192" fmla="*/ 1181100 h 1264444"/>
              <a:gd name="connsiteX193" fmla="*/ 797718 w 1821656"/>
              <a:gd name="connsiteY193" fmla="*/ 1188244 h 1264444"/>
              <a:gd name="connsiteX194" fmla="*/ 778668 w 1821656"/>
              <a:gd name="connsiteY194" fmla="*/ 1193006 h 1264444"/>
              <a:gd name="connsiteX195" fmla="*/ 766762 w 1821656"/>
              <a:gd name="connsiteY195" fmla="*/ 1209675 h 1264444"/>
              <a:gd name="connsiteX196" fmla="*/ 683418 w 1821656"/>
              <a:gd name="connsiteY196" fmla="*/ 1221581 h 1264444"/>
              <a:gd name="connsiteX197" fmla="*/ 616743 w 1821656"/>
              <a:gd name="connsiteY197" fmla="*/ 1209675 h 1264444"/>
              <a:gd name="connsiteX198" fmla="*/ 628650 w 1821656"/>
              <a:gd name="connsiteY198" fmla="*/ 1233487 h 1264444"/>
              <a:gd name="connsiteX199" fmla="*/ 602456 w 1821656"/>
              <a:gd name="connsiteY199" fmla="*/ 1233487 h 1264444"/>
              <a:gd name="connsiteX200" fmla="*/ 538162 w 1821656"/>
              <a:gd name="connsiteY200" fmla="*/ 1238250 h 1264444"/>
              <a:gd name="connsiteX201" fmla="*/ 478631 w 1821656"/>
              <a:gd name="connsiteY201" fmla="*/ 1240631 h 1264444"/>
              <a:gd name="connsiteX202" fmla="*/ 435768 w 1821656"/>
              <a:gd name="connsiteY202" fmla="*/ 1259681 h 1264444"/>
              <a:gd name="connsiteX203" fmla="*/ 419100 w 1821656"/>
              <a:gd name="connsiteY203" fmla="*/ 1264444 h 1264444"/>
              <a:gd name="connsiteX204" fmla="*/ 369093 w 1821656"/>
              <a:gd name="connsiteY204" fmla="*/ 1193006 h 1264444"/>
              <a:gd name="connsiteX205" fmla="*/ 333375 w 1821656"/>
              <a:gd name="connsiteY205" fmla="*/ 1183481 h 1264444"/>
              <a:gd name="connsiteX206" fmla="*/ 309562 w 1821656"/>
              <a:gd name="connsiteY206" fmla="*/ 1128712 h 1264444"/>
              <a:gd name="connsiteX207" fmla="*/ 300037 w 1821656"/>
              <a:gd name="connsiteY207" fmla="*/ 1031081 h 1264444"/>
              <a:gd name="connsiteX208" fmla="*/ 288131 w 1821656"/>
              <a:gd name="connsiteY208" fmla="*/ 988219 h 1264444"/>
              <a:gd name="connsiteX209" fmla="*/ 288131 w 1821656"/>
              <a:gd name="connsiteY209" fmla="*/ 962025 h 1264444"/>
              <a:gd name="connsiteX210" fmla="*/ 238125 w 1821656"/>
              <a:gd name="connsiteY210" fmla="*/ 942975 h 1264444"/>
              <a:gd name="connsiteX211" fmla="*/ 202406 w 1821656"/>
              <a:gd name="connsiteY211" fmla="*/ 964406 h 1264444"/>
              <a:gd name="connsiteX212" fmla="*/ 176212 w 1821656"/>
              <a:gd name="connsiteY212" fmla="*/ 957262 h 1264444"/>
              <a:gd name="connsiteX213" fmla="*/ 159543 w 1821656"/>
              <a:gd name="connsiteY213" fmla="*/ 978694 h 1264444"/>
              <a:gd name="connsiteX214" fmla="*/ 145256 w 1821656"/>
              <a:gd name="connsiteY214" fmla="*/ 981075 h 1264444"/>
              <a:gd name="connsiteX215" fmla="*/ 138112 w 1821656"/>
              <a:gd name="connsiteY215" fmla="*/ 942975 h 1264444"/>
              <a:gd name="connsiteX216" fmla="*/ 128587 w 1821656"/>
              <a:gd name="connsiteY216" fmla="*/ 907256 h 1264444"/>
              <a:gd name="connsiteX217" fmla="*/ 78581 w 1821656"/>
              <a:gd name="connsiteY217" fmla="*/ 869156 h 1264444"/>
              <a:gd name="connsiteX218" fmla="*/ 57150 w 1821656"/>
              <a:gd name="connsiteY218" fmla="*/ 866775 h 1264444"/>
              <a:gd name="connsiteX219" fmla="*/ 11906 w 1821656"/>
              <a:gd name="connsiteY219" fmla="*/ 892969 h 1264444"/>
              <a:gd name="connsiteX220" fmla="*/ 0 w 1821656"/>
              <a:gd name="connsiteY220" fmla="*/ 890587 h 1264444"/>
              <a:gd name="connsiteX221" fmla="*/ 26193 w 1821656"/>
              <a:gd name="connsiteY221" fmla="*/ 778669 h 1264444"/>
              <a:gd name="connsiteX222" fmla="*/ 33337 w 1821656"/>
              <a:gd name="connsiteY222" fmla="*/ 716756 h 1264444"/>
              <a:gd name="connsiteX223" fmla="*/ 45243 w 1821656"/>
              <a:gd name="connsiteY223" fmla="*/ 661987 h 1264444"/>
              <a:gd name="connsiteX224" fmla="*/ 54768 w 1821656"/>
              <a:gd name="connsiteY224" fmla="*/ 626269 h 1264444"/>
              <a:gd name="connsiteX225" fmla="*/ 54768 w 1821656"/>
              <a:gd name="connsiteY225" fmla="*/ 573881 h 1264444"/>
              <a:gd name="connsiteX226" fmla="*/ 64293 w 1821656"/>
              <a:gd name="connsiteY226" fmla="*/ 540544 h 1264444"/>
              <a:gd name="connsiteX227" fmla="*/ 78581 w 1821656"/>
              <a:gd name="connsiteY227" fmla="*/ 509587 h 1264444"/>
              <a:gd name="connsiteX228" fmla="*/ 85725 w 1821656"/>
              <a:gd name="connsiteY228" fmla="*/ 459581 h 1264444"/>
              <a:gd name="connsiteX229" fmla="*/ 92868 w 1821656"/>
              <a:gd name="connsiteY229" fmla="*/ 395287 h 1264444"/>
              <a:gd name="connsiteX230" fmla="*/ 97631 w 1821656"/>
              <a:gd name="connsiteY230" fmla="*/ 364331 h 1264444"/>
              <a:gd name="connsiteX231" fmla="*/ 104775 w 1821656"/>
              <a:gd name="connsiteY231" fmla="*/ 273844 h 1264444"/>
              <a:gd name="connsiteX232" fmla="*/ 102393 w 1821656"/>
              <a:gd name="connsiteY232" fmla="*/ 207169 h 1264444"/>
              <a:gd name="connsiteX233" fmla="*/ 121443 w 1821656"/>
              <a:gd name="connsiteY233" fmla="*/ 164306 h 1264444"/>
              <a:gd name="connsiteX234" fmla="*/ 123825 w 1821656"/>
              <a:gd name="connsiteY234" fmla="*/ 78581 h 1264444"/>
              <a:gd name="connsiteX235" fmla="*/ 138112 w 1821656"/>
              <a:gd name="connsiteY235" fmla="*/ 28575 h 1264444"/>
              <a:gd name="connsiteX236" fmla="*/ 190500 w 1821656"/>
              <a:gd name="connsiteY236" fmla="*/ 11906 h 1264444"/>
              <a:gd name="connsiteX237" fmla="*/ 233362 w 1821656"/>
              <a:gd name="connsiteY237" fmla="*/ 35719 h 1264444"/>
              <a:gd name="connsiteX238" fmla="*/ 264318 w 1821656"/>
              <a:gd name="connsiteY238" fmla="*/ 50006 h 1264444"/>
              <a:gd name="connsiteX239" fmla="*/ 314325 w 1821656"/>
              <a:gd name="connsiteY239" fmla="*/ 40481 h 1264444"/>
              <a:gd name="connsiteX240" fmla="*/ 335756 w 1821656"/>
              <a:gd name="connsiteY240" fmla="*/ 14287 h 126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821656" h="1264444">
                <a:moveTo>
                  <a:pt x="1524000" y="295275"/>
                </a:moveTo>
                <a:lnTo>
                  <a:pt x="1469231" y="309562"/>
                </a:lnTo>
                <a:lnTo>
                  <a:pt x="1323975" y="338137"/>
                </a:lnTo>
                <a:lnTo>
                  <a:pt x="1250156" y="345281"/>
                </a:lnTo>
                <a:lnTo>
                  <a:pt x="1157287" y="376237"/>
                </a:lnTo>
                <a:lnTo>
                  <a:pt x="1119187" y="388144"/>
                </a:lnTo>
                <a:lnTo>
                  <a:pt x="1078706" y="402431"/>
                </a:lnTo>
                <a:lnTo>
                  <a:pt x="1047750" y="411956"/>
                </a:lnTo>
                <a:lnTo>
                  <a:pt x="1035843" y="454819"/>
                </a:lnTo>
                <a:lnTo>
                  <a:pt x="1047750" y="502444"/>
                </a:lnTo>
                <a:lnTo>
                  <a:pt x="1064418" y="542925"/>
                </a:lnTo>
                <a:lnTo>
                  <a:pt x="1062037" y="564356"/>
                </a:lnTo>
                <a:lnTo>
                  <a:pt x="1081087" y="592931"/>
                </a:lnTo>
                <a:lnTo>
                  <a:pt x="1069181" y="626269"/>
                </a:lnTo>
                <a:lnTo>
                  <a:pt x="1033462" y="635794"/>
                </a:lnTo>
                <a:lnTo>
                  <a:pt x="988218" y="647700"/>
                </a:lnTo>
                <a:lnTo>
                  <a:pt x="952500" y="657225"/>
                </a:lnTo>
                <a:lnTo>
                  <a:pt x="928687" y="659606"/>
                </a:lnTo>
                <a:lnTo>
                  <a:pt x="881062" y="676275"/>
                </a:lnTo>
                <a:lnTo>
                  <a:pt x="862012" y="683419"/>
                </a:lnTo>
                <a:lnTo>
                  <a:pt x="814387" y="688181"/>
                </a:lnTo>
                <a:lnTo>
                  <a:pt x="785812" y="692944"/>
                </a:lnTo>
                <a:lnTo>
                  <a:pt x="726281" y="714375"/>
                </a:lnTo>
                <a:lnTo>
                  <a:pt x="714375" y="716756"/>
                </a:lnTo>
                <a:lnTo>
                  <a:pt x="721518" y="752475"/>
                </a:lnTo>
                <a:lnTo>
                  <a:pt x="669131" y="759619"/>
                </a:lnTo>
                <a:lnTo>
                  <a:pt x="645318" y="735806"/>
                </a:lnTo>
                <a:lnTo>
                  <a:pt x="623887" y="685800"/>
                </a:lnTo>
                <a:lnTo>
                  <a:pt x="550068" y="692944"/>
                </a:lnTo>
                <a:lnTo>
                  <a:pt x="535781" y="697706"/>
                </a:lnTo>
                <a:lnTo>
                  <a:pt x="533400" y="738187"/>
                </a:lnTo>
                <a:lnTo>
                  <a:pt x="535781" y="757237"/>
                </a:lnTo>
                <a:lnTo>
                  <a:pt x="545306" y="842962"/>
                </a:lnTo>
                <a:lnTo>
                  <a:pt x="592931" y="995362"/>
                </a:lnTo>
                <a:lnTo>
                  <a:pt x="614362" y="1083469"/>
                </a:lnTo>
                <a:lnTo>
                  <a:pt x="633412" y="1131094"/>
                </a:lnTo>
                <a:lnTo>
                  <a:pt x="671512" y="1162050"/>
                </a:lnTo>
                <a:lnTo>
                  <a:pt x="692943" y="1166812"/>
                </a:lnTo>
                <a:lnTo>
                  <a:pt x="714375" y="1138237"/>
                </a:lnTo>
                <a:lnTo>
                  <a:pt x="721518" y="1112044"/>
                </a:lnTo>
                <a:cubicBezTo>
                  <a:pt x="720724" y="1093788"/>
                  <a:pt x="719931" y="1075531"/>
                  <a:pt x="719137" y="1057275"/>
                </a:cubicBezTo>
                <a:cubicBezTo>
                  <a:pt x="719931" y="1033462"/>
                  <a:pt x="720724" y="1009650"/>
                  <a:pt x="721518" y="985837"/>
                </a:cubicBezTo>
                <a:lnTo>
                  <a:pt x="721518" y="909637"/>
                </a:lnTo>
                <a:lnTo>
                  <a:pt x="714375" y="873919"/>
                </a:lnTo>
                <a:lnTo>
                  <a:pt x="711993" y="819150"/>
                </a:lnTo>
                <a:lnTo>
                  <a:pt x="731043" y="795337"/>
                </a:lnTo>
                <a:lnTo>
                  <a:pt x="731043" y="842962"/>
                </a:lnTo>
                <a:lnTo>
                  <a:pt x="750093" y="878681"/>
                </a:lnTo>
                <a:lnTo>
                  <a:pt x="759618" y="923925"/>
                </a:lnTo>
                <a:lnTo>
                  <a:pt x="766762" y="971550"/>
                </a:lnTo>
                <a:lnTo>
                  <a:pt x="807243" y="966787"/>
                </a:lnTo>
                <a:lnTo>
                  <a:pt x="871537" y="954881"/>
                </a:lnTo>
                <a:lnTo>
                  <a:pt x="964406" y="926306"/>
                </a:lnTo>
                <a:lnTo>
                  <a:pt x="1007268" y="916781"/>
                </a:lnTo>
                <a:lnTo>
                  <a:pt x="1064418" y="912019"/>
                </a:lnTo>
                <a:lnTo>
                  <a:pt x="1102518" y="885825"/>
                </a:lnTo>
                <a:lnTo>
                  <a:pt x="1128712" y="873919"/>
                </a:lnTo>
                <a:lnTo>
                  <a:pt x="1147762" y="869156"/>
                </a:lnTo>
                <a:lnTo>
                  <a:pt x="1152525" y="892969"/>
                </a:lnTo>
                <a:lnTo>
                  <a:pt x="1154906" y="923925"/>
                </a:lnTo>
                <a:lnTo>
                  <a:pt x="1154906" y="954881"/>
                </a:lnTo>
                <a:lnTo>
                  <a:pt x="1159668" y="962025"/>
                </a:lnTo>
                <a:lnTo>
                  <a:pt x="1166812" y="971550"/>
                </a:lnTo>
                <a:lnTo>
                  <a:pt x="1209675" y="969169"/>
                </a:lnTo>
                <a:lnTo>
                  <a:pt x="1276350" y="942975"/>
                </a:lnTo>
                <a:lnTo>
                  <a:pt x="1314450" y="940594"/>
                </a:lnTo>
                <a:lnTo>
                  <a:pt x="1373981" y="928687"/>
                </a:lnTo>
                <a:lnTo>
                  <a:pt x="1433512" y="916781"/>
                </a:lnTo>
                <a:lnTo>
                  <a:pt x="1526381" y="897731"/>
                </a:lnTo>
                <a:lnTo>
                  <a:pt x="1583531" y="876300"/>
                </a:lnTo>
                <a:lnTo>
                  <a:pt x="1614487" y="871537"/>
                </a:lnTo>
                <a:lnTo>
                  <a:pt x="1595437" y="816769"/>
                </a:lnTo>
                <a:lnTo>
                  <a:pt x="1631156" y="814387"/>
                </a:lnTo>
                <a:lnTo>
                  <a:pt x="1657350" y="809625"/>
                </a:lnTo>
                <a:lnTo>
                  <a:pt x="1664493" y="781050"/>
                </a:lnTo>
                <a:lnTo>
                  <a:pt x="1638300" y="721519"/>
                </a:lnTo>
                <a:lnTo>
                  <a:pt x="1633537" y="666750"/>
                </a:lnTo>
                <a:lnTo>
                  <a:pt x="1621631" y="631031"/>
                </a:lnTo>
                <a:lnTo>
                  <a:pt x="1590675" y="628650"/>
                </a:lnTo>
                <a:lnTo>
                  <a:pt x="1557337" y="642937"/>
                </a:lnTo>
                <a:lnTo>
                  <a:pt x="1547812" y="645319"/>
                </a:lnTo>
                <a:lnTo>
                  <a:pt x="1531143" y="621506"/>
                </a:lnTo>
                <a:lnTo>
                  <a:pt x="1531143" y="569119"/>
                </a:lnTo>
                <a:lnTo>
                  <a:pt x="1526381" y="519112"/>
                </a:lnTo>
                <a:lnTo>
                  <a:pt x="1514475" y="488156"/>
                </a:lnTo>
                <a:lnTo>
                  <a:pt x="1509712" y="459581"/>
                </a:lnTo>
                <a:lnTo>
                  <a:pt x="1514475" y="416719"/>
                </a:lnTo>
                <a:lnTo>
                  <a:pt x="1507331" y="390525"/>
                </a:lnTo>
                <a:lnTo>
                  <a:pt x="1483518" y="342900"/>
                </a:lnTo>
                <a:lnTo>
                  <a:pt x="1516856" y="335756"/>
                </a:lnTo>
                <a:lnTo>
                  <a:pt x="1552575" y="311944"/>
                </a:lnTo>
                <a:lnTo>
                  <a:pt x="1550193" y="302419"/>
                </a:lnTo>
                <a:close/>
                <a:moveTo>
                  <a:pt x="504825" y="76200"/>
                </a:moveTo>
                <a:lnTo>
                  <a:pt x="450056" y="78581"/>
                </a:lnTo>
                <a:lnTo>
                  <a:pt x="442912" y="183356"/>
                </a:lnTo>
                <a:lnTo>
                  <a:pt x="435768" y="221456"/>
                </a:lnTo>
                <a:lnTo>
                  <a:pt x="426243" y="233362"/>
                </a:lnTo>
                <a:lnTo>
                  <a:pt x="414337" y="259556"/>
                </a:lnTo>
                <a:lnTo>
                  <a:pt x="409575" y="292894"/>
                </a:lnTo>
                <a:lnTo>
                  <a:pt x="414337" y="314325"/>
                </a:lnTo>
                <a:lnTo>
                  <a:pt x="433387" y="323850"/>
                </a:lnTo>
                <a:lnTo>
                  <a:pt x="431006" y="354806"/>
                </a:lnTo>
                <a:lnTo>
                  <a:pt x="428625" y="378619"/>
                </a:lnTo>
                <a:lnTo>
                  <a:pt x="419100" y="440531"/>
                </a:lnTo>
                <a:lnTo>
                  <a:pt x="419100" y="473869"/>
                </a:lnTo>
                <a:lnTo>
                  <a:pt x="423862" y="502444"/>
                </a:lnTo>
                <a:lnTo>
                  <a:pt x="442912" y="514350"/>
                </a:lnTo>
                <a:lnTo>
                  <a:pt x="497681" y="514350"/>
                </a:lnTo>
                <a:lnTo>
                  <a:pt x="523875" y="509587"/>
                </a:lnTo>
                <a:lnTo>
                  <a:pt x="528637" y="528637"/>
                </a:lnTo>
                <a:lnTo>
                  <a:pt x="528637" y="566737"/>
                </a:lnTo>
                <a:lnTo>
                  <a:pt x="533400" y="611981"/>
                </a:lnTo>
                <a:lnTo>
                  <a:pt x="545306" y="623887"/>
                </a:lnTo>
                <a:lnTo>
                  <a:pt x="626268" y="607219"/>
                </a:lnTo>
                <a:lnTo>
                  <a:pt x="685800" y="597694"/>
                </a:lnTo>
                <a:lnTo>
                  <a:pt x="745331" y="581025"/>
                </a:lnTo>
                <a:lnTo>
                  <a:pt x="812006" y="573881"/>
                </a:lnTo>
                <a:lnTo>
                  <a:pt x="833437" y="552450"/>
                </a:lnTo>
                <a:lnTo>
                  <a:pt x="840581" y="523875"/>
                </a:lnTo>
                <a:lnTo>
                  <a:pt x="845343" y="478631"/>
                </a:lnTo>
                <a:lnTo>
                  <a:pt x="840581" y="435769"/>
                </a:lnTo>
                <a:lnTo>
                  <a:pt x="835818" y="407194"/>
                </a:lnTo>
                <a:lnTo>
                  <a:pt x="862012" y="407194"/>
                </a:lnTo>
                <a:lnTo>
                  <a:pt x="900112" y="395287"/>
                </a:lnTo>
                <a:lnTo>
                  <a:pt x="916781" y="388144"/>
                </a:lnTo>
                <a:lnTo>
                  <a:pt x="916781" y="364331"/>
                </a:lnTo>
                <a:lnTo>
                  <a:pt x="912018" y="328612"/>
                </a:lnTo>
                <a:lnTo>
                  <a:pt x="897731" y="285750"/>
                </a:lnTo>
                <a:lnTo>
                  <a:pt x="900112" y="250031"/>
                </a:lnTo>
                <a:lnTo>
                  <a:pt x="902493" y="209550"/>
                </a:lnTo>
                <a:lnTo>
                  <a:pt x="897731" y="173831"/>
                </a:lnTo>
                <a:lnTo>
                  <a:pt x="904875" y="142875"/>
                </a:lnTo>
                <a:lnTo>
                  <a:pt x="912018" y="102394"/>
                </a:lnTo>
                <a:lnTo>
                  <a:pt x="902493" y="95250"/>
                </a:lnTo>
                <a:lnTo>
                  <a:pt x="883443" y="100012"/>
                </a:lnTo>
                <a:lnTo>
                  <a:pt x="828675" y="100012"/>
                </a:lnTo>
                <a:lnTo>
                  <a:pt x="766762" y="100012"/>
                </a:lnTo>
                <a:lnTo>
                  <a:pt x="676275" y="95250"/>
                </a:lnTo>
                <a:lnTo>
                  <a:pt x="633412" y="97631"/>
                </a:lnTo>
                <a:lnTo>
                  <a:pt x="597693" y="97631"/>
                </a:lnTo>
                <a:lnTo>
                  <a:pt x="542925" y="80962"/>
                </a:lnTo>
                <a:close/>
                <a:moveTo>
                  <a:pt x="359568" y="0"/>
                </a:moveTo>
                <a:lnTo>
                  <a:pt x="414337" y="28575"/>
                </a:lnTo>
                <a:lnTo>
                  <a:pt x="440531" y="40481"/>
                </a:lnTo>
                <a:lnTo>
                  <a:pt x="466725" y="47625"/>
                </a:lnTo>
                <a:lnTo>
                  <a:pt x="507206" y="50006"/>
                </a:lnTo>
                <a:lnTo>
                  <a:pt x="523875" y="45244"/>
                </a:lnTo>
                <a:lnTo>
                  <a:pt x="595312" y="40481"/>
                </a:lnTo>
                <a:lnTo>
                  <a:pt x="635793" y="38100"/>
                </a:lnTo>
                <a:lnTo>
                  <a:pt x="671512" y="38100"/>
                </a:lnTo>
                <a:lnTo>
                  <a:pt x="847725" y="45244"/>
                </a:lnTo>
                <a:lnTo>
                  <a:pt x="1116806" y="50006"/>
                </a:lnTo>
                <a:lnTo>
                  <a:pt x="1328737" y="66675"/>
                </a:lnTo>
                <a:lnTo>
                  <a:pt x="1397793" y="47625"/>
                </a:lnTo>
                <a:lnTo>
                  <a:pt x="1481137" y="54769"/>
                </a:lnTo>
                <a:lnTo>
                  <a:pt x="1521618" y="61912"/>
                </a:lnTo>
                <a:lnTo>
                  <a:pt x="1554956" y="42862"/>
                </a:lnTo>
                <a:lnTo>
                  <a:pt x="1585912" y="45244"/>
                </a:lnTo>
                <a:lnTo>
                  <a:pt x="1609725" y="52387"/>
                </a:lnTo>
                <a:lnTo>
                  <a:pt x="1650206" y="40481"/>
                </a:lnTo>
                <a:lnTo>
                  <a:pt x="1671637" y="64294"/>
                </a:lnTo>
                <a:lnTo>
                  <a:pt x="1681162" y="71437"/>
                </a:lnTo>
                <a:lnTo>
                  <a:pt x="1645443" y="164306"/>
                </a:lnTo>
                <a:lnTo>
                  <a:pt x="1621631" y="209550"/>
                </a:lnTo>
                <a:lnTo>
                  <a:pt x="1633537" y="278606"/>
                </a:lnTo>
                <a:lnTo>
                  <a:pt x="1619250" y="321469"/>
                </a:lnTo>
                <a:lnTo>
                  <a:pt x="1619250" y="345281"/>
                </a:lnTo>
                <a:lnTo>
                  <a:pt x="1645443" y="373856"/>
                </a:lnTo>
                <a:lnTo>
                  <a:pt x="1659731" y="373856"/>
                </a:lnTo>
                <a:lnTo>
                  <a:pt x="1683543" y="385762"/>
                </a:lnTo>
                <a:lnTo>
                  <a:pt x="1704975" y="428625"/>
                </a:lnTo>
                <a:lnTo>
                  <a:pt x="1704975" y="466725"/>
                </a:lnTo>
                <a:lnTo>
                  <a:pt x="1700212" y="540544"/>
                </a:lnTo>
                <a:lnTo>
                  <a:pt x="1685925" y="607219"/>
                </a:lnTo>
                <a:lnTo>
                  <a:pt x="1707356" y="638175"/>
                </a:lnTo>
                <a:lnTo>
                  <a:pt x="1716881" y="671512"/>
                </a:lnTo>
                <a:cubicBezTo>
                  <a:pt x="1718468" y="678656"/>
                  <a:pt x="1719578" y="685923"/>
                  <a:pt x="1721643" y="692944"/>
                </a:cubicBezTo>
                <a:cubicBezTo>
                  <a:pt x="1723557" y="699450"/>
                  <a:pt x="1728787" y="711994"/>
                  <a:pt x="1728787" y="711994"/>
                </a:cubicBezTo>
                <a:lnTo>
                  <a:pt x="1724025" y="750094"/>
                </a:lnTo>
                <a:lnTo>
                  <a:pt x="1700212" y="802481"/>
                </a:lnTo>
                <a:lnTo>
                  <a:pt x="1738312" y="871537"/>
                </a:lnTo>
                <a:lnTo>
                  <a:pt x="1738312" y="923925"/>
                </a:lnTo>
                <a:lnTo>
                  <a:pt x="1771650" y="964406"/>
                </a:lnTo>
                <a:lnTo>
                  <a:pt x="1821656" y="983456"/>
                </a:lnTo>
                <a:lnTo>
                  <a:pt x="1762125" y="1026319"/>
                </a:lnTo>
                <a:lnTo>
                  <a:pt x="1507331" y="1057275"/>
                </a:lnTo>
                <a:lnTo>
                  <a:pt x="1314450" y="1095375"/>
                </a:lnTo>
                <a:lnTo>
                  <a:pt x="1171575" y="1119187"/>
                </a:lnTo>
                <a:lnTo>
                  <a:pt x="1066800" y="1138237"/>
                </a:lnTo>
                <a:lnTo>
                  <a:pt x="1023937" y="1114425"/>
                </a:lnTo>
                <a:lnTo>
                  <a:pt x="973931" y="1116806"/>
                </a:lnTo>
                <a:lnTo>
                  <a:pt x="957262" y="1150144"/>
                </a:lnTo>
                <a:lnTo>
                  <a:pt x="864393" y="1181100"/>
                </a:lnTo>
                <a:lnTo>
                  <a:pt x="797718" y="1188244"/>
                </a:lnTo>
                <a:lnTo>
                  <a:pt x="778668" y="1193006"/>
                </a:lnTo>
                <a:lnTo>
                  <a:pt x="766762" y="1209675"/>
                </a:lnTo>
                <a:lnTo>
                  <a:pt x="683418" y="1221581"/>
                </a:lnTo>
                <a:lnTo>
                  <a:pt x="616743" y="1209675"/>
                </a:lnTo>
                <a:lnTo>
                  <a:pt x="628650" y="1233487"/>
                </a:lnTo>
                <a:lnTo>
                  <a:pt x="602456" y="1233487"/>
                </a:lnTo>
                <a:lnTo>
                  <a:pt x="538162" y="1238250"/>
                </a:lnTo>
                <a:lnTo>
                  <a:pt x="478631" y="1240631"/>
                </a:lnTo>
                <a:lnTo>
                  <a:pt x="435768" y="1259681"/>
                </a:lnTo>
                <a:lnTo>
                  <a:pt x="419100" y="1264444"/>
                </a:lnTo>
                <a:lnTo>
                  <a:pt x="369093" y="1193006"/>
                </a:lnTo>
                <a:lnTo>
                  <a:pt x="333375" y="1183481"/>
                </a:lnTo>
                <a:lnTo>
                  <a:pt x="309562" y="1128712"/>
                </a:lnTo>
                <a:lnTo>
                  <a:pt x="300037" y="1031081"/>
                </a:lnTo>
                <a:lnTo>
                  <a:pt x="288131" y="988219"/>
                </a:lnTo>
                <a:lnTo>
                  <a:pt x="288131" y="962025"/>
                </a:lnTo>
                <a:lnTo>
                  <a:pt x="238125" y="942975"/>
                </a:lnTo>
                <a:lnTo>
                  <a:pt x="202406" y="964406"/>
                </a:lnTo>
                <a:lnTo>
                  <a:pt x="176212" y="957262"/>
                </a:lnTo>
                <a:lnTo>
                  <a:pt x="159543" y="978694"/>
                </a:lnTo>
                <a:lnTo>
                  <a:pt x="145256" y="981075"/>
                </a:lnTo>
                <a:lnTo>
                  <a:pt x="138112" y="942975"/>
                </a:lnTo>
                <a:lnTo>
                  <a:pt x="128587" y="907256"/>
                </a:lnTo>
                <a:lnTo>
                  <a:pt x="78581" y="869156"/>
                </a:lnTo>
                <a:lnTo>
                  <a:pt x="57150" y="866775"/>
                </a:lnTo>
                <a:lnTo>
                  <a:pt x="11906" y="892969"/>
                </a:lnTo>
                <a:lnTo>
                  <a:pt x="0" y="890587"/>
                </a:lnTo>
                <a:lnTo>
                  <a:pt x="26193" y="778669"/>
                </a:lnTo>
                <a:lnTo>
                  <a:pt x="33337" y="716756"/>
                </a:lnTo>
                <a:lnTo>
                  <a:pt x="45243" y="661987"/>
                </a:lnTo>
                <a:lnTo>
                  <a:pt x="54768" y="626269"/>
                </a:lnTo>
                <a:lnTo>
                  <a:pt x="54768" y="573881"/>
                </a:lnTo>
                <a:lnTo>
                  <a:pt x="64293" y="540544"/>
                </a:lnTo>
                <a:lnTo>
                  <a:pt x="78581" y="509587"/>
                </a:lnTo>
                <a:lnTo>
                  <a:pt x="85725" y="459581"/>
                </a:lnTo>
                <a:lnTo>
                  <a:pt x="92868" y="395287"/>
                </a:lnTo>
                <a:lnTo>
                  <a:pt x="97631" y="364331"/>
                </a:lnTo>
                <a:lnTo>
                  <a:pt x="104775" y="273844"/>
                </a:lnTo>
                <a:lnTo>
                  <a:pt x="102393" y="207169"/>
                </a:lnTo>
                <a:lnTo>
                  <a:pt x="121443" y="164306"/>
                </a:lnTo>
                <a:lnTo>
                  <a:pt x="123825" y="78581"/>
                </a:lnTo>
                <a:lnTo>
                  <a:pt x="138112" y="28575"/>
                </a:lnTo>
                <a:lnTo>
                  <a:pt x="190500" y="11906"/>
                </a:lnTo>
                <a:lnTo>
                  <a:pt x="233362" y="35719"/>
                </a:lnTo>
                <a:lnTo>
                  <a:pt x="264318" y="50006"/>
                </a:lnTo>
                <a:lnTo>
                  <a:pt x="314325" y="40481"/>
                </a:lnTo>
                <a:lnTo>
                  <a:pt x="335756" y="14287"/>
                </a:lnTo>
                <a:close/>
              </a:path>
            </a:pathLst>
          </a:custGeom>
          <a:blipFill>
            <a:blip r:embed="rId3"/>
            <a:stretch>
              <a:fillRect l="-99938" t="-65118" r="-44757" b="-1866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66E3815-D98B-8297-406F-49039F8AD0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t="2605" r="2527" b="2684"/>
          <a:stretch/>
        </p:blipFill>
        <p:spPr>
          <a:xfrm>
            <a:off x="13309018" y="52254"/>
            <a:ext cx="4457488" cy="4450151"/>
          </a:xfrm>
          <a:prstGeom prst="rect">
            <a:avLst/>
          </a:prstGeom>
          <a:blipFill>
            <a:blip r:embed="rId3"/>
            <a:stretch>
              <a:fillRect l="-82052" t="-117788" r="-275254" b="-183670"/>
            </a:stretch>
          </a:blipFill>
          <a:ln>
            <a:noFill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8FCF38-D906-6C09-C6CC-D9BE42CD45CD}"/>
              </a:ext>
            </a:extLst>
          </p:cNvPr>
          <p:cNvSpPr/>
          <p:nvPr/>
        </p:nvSpPr>
        <p:spPr>
          <a:xfrm>
            <a:off x="4979195" y="2072543"/>
            <a:ext cx="2228850" cy="409575"/>
          </a:xfrm>
          <a:prstGeom prst="roundRect">
            <a:avLst/>
          </a:prstGeom>
          <a:solidFill>
            <a:srgbClr val="86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Industrial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6DF9A3-4E92-DD4E-C928-B599259B42BE}"/>
              </a:ext>
            </a:extLst>
          </p:cNvPr>
          <p:cNvSpPr/>
          <p:nvPr/>
        </p:nvSpPr>
        <p:spPr>
          <a:xfrm>
            <a:off x="8087864" y="1228726"/>
            <a:ext cx="578644" cy="664369"/>
          </a:xfrm>
          <a:custGeom>
            <a:avLst/>
            <a:gdLst>
              <a:gd name="connsiteX0" fmla="*/ 0 w 578644"/>
              <a:gd name="connsiteY0" fmla="*/ 0 h 664369"/>
              <a:gd name="connsiteX1" fmla="*/ 457200 w 578644"/>
              <a:gd name="connsiteY1" fmla="*/ 664369 h 664369"/>
              <a:gd name="connsiteX2" fmla="*/ 578644 w 578644"/>
              <a:gd name="connsiteY2" fmla="*/ 2382 h 664369"/>
              <a:gd name="connsiteX3" fmla="*/ 0 w 578644"/>
              <a:gd name="connsiteY3" fmla="*/ 0 h 66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644" h="664369">
                <a:moveTo>
                  <a:pt x="0" y="0"/>
                </a:moveTo>
                <a:lnTo>
                  <a:pt x="457200" y="664369"/>
                </a:lnTo>
                <a:lnTo>
                  <a:pt x="578644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3227" t="1729" r="-577106" b="-5699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88D553-CA79-7F26-2F54-183210A46AD0}"/>
              </a:ext>
            </a:extLst>
          </p:cNvPr>
          <p:cNvSpPr/>
          <p:nvPr/>
        </p:nvSpPr>
        <p:spPr>
          <a:xfrm>
            <a:off x="8539957" y="1228726"/>
            <a:ext cx="823912" cy="1376500"/>
          </a:xfrm>
          <a:custGeom>
            <a:avLst/>
            <a:gdLst>
              <a:gd name="connsiteX0" fmla="*/ 223837 w 823912"/>
              <a:gd name="connsiteY0" fmla="*/ 0 h 1409700"/>
              <a:gd name="connsiteX1" fmla="*/ 514350 w 823912"/>
              <a:gd name="connsiteY1" fmla="*/ 7144 h 1409700"/>
              <a:gd name="connsiteX2" fmla="*/ 526256 w 823912"/>
              <a:gd name="connsiteY2" fmla="*/ 40481 h 1409700"/>
              <a:gd name="connsiteX3" fmla="*/ 554831 w 823912"/>
              <a:gd name="connsiteY3" fmla="*/ 83344 h 1409700"/>
              <a:gd name="connsiteX4" fmla="*/ 571500 w 823912"/>
              <a:gd name="connsiteY4" fmla="*/ 145256 h 1409700"/>
              <a:gd name="connsiteX5" fmla="*/ 619125 w 823912"/>
              <a:gd name="connsiteY5" fmla="*/ 204788 h 1409700"/>
              <a:gd name="connsiteX6" fmla="*/ 642937 w 823912"/>
              <a:gd name="connsiteY6" fmla="*/ 247650 h 1409700"/>
              <a:gd name="connsiteX7" fmla="*/ 692944 w 823912"/>
              <a:gd name="connsiteY7" fmla="*/ 314325 h 1409700"/>
              <a:gd name="connsiteX8" fmla="*/ 731044 w 823912"/>
              <a:gd name="connsiteY8" fmla="*/ 419100 h 1409700"/>
              <a:gd name="connsiteX9" fmla="*/ 764381 w 823912"/>
              <a:gd name="connsiteY9" fmla="*/ 514350 h 1409700"/>
              <a:gd name="connsiteX10" fmla="*/ 781050 w 823912"/>
              <a:gd name="connsiteY10" fmla="*/ 559594 h 1409700"/>
              <a:gd name="connsiteX11" fmla="*/ 807244 w 823912"/>
              <a:gd name="connsiteY11" fmla="*/ 659606 h 1409700"/>
              <a:gd name="connsiteX12" fmla="*/ 812006 w 823912"/>
              <a:gd name="connsiteY12" fmla="*/ 745331 h 1409700"/>
              <a:gd name="connsiteX13" fmla="*/ 816769 w 823912"/>
              <a:gd name="connsiteY13" fmla="*/ 942975 h 1409700"/>
              <a:gd name="connsiteX14" fmla="*/ 816769 w 823912"/>
              <a:gd name="connsiteY14" fmla="*/ 1031081 h 1409700"/>
              <a:gd name="connsiteX15" fmla="*/ 823912 w 823912"/>
              <a:gd name="connsiteY15" fmla="*/ 1081088 h 1409700"/>
              <a:gd name="connsiteX16" fmla="*/ 821531 w 823912"/>
              <a:gd name="connsiteY16" fmla="*/ 1133475 h 1409700"/>
              <a:gd name="connsiteX17" fmla="*/ 804862 w 823912"/>
              <a:gd name="connsiteY17" fmla="*/ 1178719 h 1409700"/>
              <a:gd name="connsiteX18" fmla="*/ 797719 w 823912"/>
              <a:gd name="connsiteY18" fmla="*/ 1285875 h 1409700"/>
              <a:gd name="connsiteX19" fmla="*/ 773906 w 823912"/>
              <a:gd name="connsiteY19" fmla="*/ 1352550 h 1409700"/>
              <a:gd name="connsiteX20" fmla="*/ 738187 w 823912"/>
              <a:gd name="connsiteY20" fmla="*/ 1366838 h 1409700"/>
              <a:gd name="connsiteX21" fmla="*/ 697706 w 823912"/>
              <a:gd name="connsiteY21" fmla="*/ 1347788 h 1409700"/>
              <a:gd name="connsiteX22" fmla="*/ 659606 w 823912"/>
              <a:gd name="connsiteY22" fmla="*/ 1331119 h 1409700"/>
              <a:gd name="connsiteX23" fmla="*/ 559594 w 823912"/>
              <a:gd name="connsiteY23" fmla="*/ 1345406 h 1409700"/>
              <a:gd name="connsiteX24" fmla="*/ 526256 w 823912"/>
              <a:gd name="connsiteY24" fmla="*/ 1328738 h 1409700"/>
              <a:gd name="connsiteX25" fmla="*/ 495300 w 823912"/>
              <a:gd name="connsiteY25" fmla="*/ 1323975 h 1409700"/>
              <a:gd name="connsiteX26" fmla="*/ 495300 w 823912"/>
              <a:gd name="connsiteY26" fmla="*/ 1340644 h 1409700"/>
              <a:gd name="connsiteX27" fmla="*/ 495300 w 823912"/>
              <a:gd name="connsiteY27" fmla="*/ 1369219 h 1409700"/>
              <a:gd name="connsiteX28" fmla="*/ 504825 w 823912"/>
              <a:gd name="connsiteY28" fmla="*/ 1400175 h 1409700"/>
              <a:gd name="connsiteX29" fmla="*/ 442912 w 823912"/>
              <a:gd name="connsiteY29" fmla="*/ 1409700 h 1409700"/>
              <a:gd name="connsiteX30" fmla="*/ 423862 w 823912"/>
              <a:gd name="connsiteY30" fmla="*/ 1397794 h 1409700"/>
              <a:gd name="connsiteX31" fmla="*/ 414337 w 823912"/>
              <a:gd name="connsiteY31" fmla="*/ 1366838 h 1409700"/>
              <a:gd name="connsiteX32" fmla="*/ 402431 w 823912"/>
              <a:gd name="connsiteY32" fmla="*/ 1335881 h 1409700"/>
              <a:gd name="connsiteX33" fmla="*/ 388144 w 823912"/>
              <a:gd name="connsiteY33" fmla="*/ 1316831 h 1409700"/>
              <a:gd name="connsiteX34" fmla="*/ 333375 w 823912"/>
              <a:gd name="connsiteY34" fmla="*/ 1312069 h 1409700"/>
              <a:gd name="connsiteX35" fmla="*/ 271462 w 823912"/>
              <a:gd name="connsiteY35" fmla="*/ 1293019 h 1409700"/>
              <a:gd name="connsiteX36" fmla="*/ 190500 w 823912"/>
              <a:gd name="connsiteY36" fmla="*/ 1273969 h 1409700"/>
              <a:gd name="connsiteX37" fmla="*/ 107156 w 823912"/>
              <a:gd name="connsiteY37" fmla="*/ 1240631 h 1409700"/>
              <a:gd name="connsiteX38" fmla="*/ 11906 w 823912"/>
              <a:gd name="connsiteY38" fmla="*/ 1219200 h 1409700"/>
              <a:gd name="connsiteX39" fmla="*/ 0 w 823912"/>
              <a:gd name="connsiteY39" fmla="*/ 1166813 h 1409700"/>
              <a:gd name="connsiteX40" fmla="*/ 66675 w 823912"/>
              <a:gd name="connsiteY40" fmla="*/ 790575 h 1409700"/>
              <a:gd name="connsiteX41" fmla="*/ 92869 w 823912"/>
              <a:gd name="connsiteY41" fmla="*/ 547688 h 1409700"/>
              <a:gd name="connsiteX42" fmla="*/ 83344 w 823912"/>
              <a:gd name="connsiteY42" fmla="*/ 476250 h 1409700"/>
              <a:gd name="connsiteX43" fmla="*/ 97631 w 823912"/>
              <a:gd name="connsiteY43" fmla="*/ 404813 h 1409700"/>
              <a:gd name="connsiteX44" fmla="*/ 126206 w 823912"/>
              <a:gd name="connsiteY44" fmla="*/ 302419 h 1409700"/>
              <a:gd name="connsiteX45" fmla="*/ 154781 w 823912"/>
              <a:gd name="connsiteY45" fmla="*/ 247650 h 1409700"/>
              <a:gd name="connsiteX46" fmla="*/ 207169 w 823912"/>
              <a:gd name="connsiteY46" fmla="*/ 111919 h 1409700"/>
              <a:gd name="connsiteX47" fmla="*/ 223837 w 823912"/>
              <a:gd name="connsiteY47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23912" h="1409700">
                <a:moveTo>
                  <a:pt x="223837" y="0"/>
                </a:moveTo>
                <a:lnTo>
                  <a:pt x="514350" y="7144"/>
                </a:lnTo>
                <a:lnTo>
                  <a:pt x="526256" y="40481"/>
                </a:lnTo>
                <a:lnTo>
                  <a:pt x="554831" y="83344"/>
                </a:lnTo>
                <a:lnTo>
                  <a:pt x="571500" y="145256"/>
                </a:lnTo>
                <a:lnTo>
                  <a:pt x="619125" y="204788"/>
                </a:lnTo>
                <a:lnTo>
                  <a:pt x="642937" y="247650"/>
                </a:lnTo>
                <a:lnTo>
                  <a:pt x="692944" y="314325"/>
                </a:lnTo>
                <a:lnTo>
                  <a:pt x="731044" y="419100"/>
                </a:lnTo>
                <a:lnTo>
                  <a:pt x="764381" y="514350"/>
                </a:lnTo>
                <a:lnTo>
                  <a:pt x="781050" y="559594"/>
                </a:lnTo>
                <a:lnTo>
                  <a:pt x="807244" y="659606"/>
                </a:lnTo>
                <a:lnTo>
                  <a:pt x="812006" y="745331"/>
                </a:lnTo>
                <a:lnTo>
                  <a:pt x="816769" y="942975"/>
                </a:lnTo>
                <a:lnTo>
                  <a:pt x="816769" y="1031081"/>
                </a:lnTo>
                <a:lnTo>
                  <a:pt x="823912" y="1081088"/>
                </a:lnTo>
                <a:lnTo>
                  <a:pt x="821531" y="1133475"/>
                </a:lnTo>
                <a:lnTo>
                  <a:pt x="804862" y="1178719"/>
                </a:lnTo>
                <a:lnTo>
                  <a:pt x="797719" y="1285875"/>
                </a:lnTo>
                <a:lnTo>
                  <a:pt x="773906" y="1352550"/>
                </a:lnTo>
                <a:lnTo>
                  <a:pt x="738187" y="1366838"/>
                </a:lnTo>
                <a:lnTo>
                  <a:pt x="697706" y="1347788"/>
                </a:lnTo>
                <a:lnTo>
                  <a:pt x="659606" y="1331119"/>
                </a:lnTo>
                <a:lnTo>
                  <a:pt x="559594" y="1345406"/>
                </a:lnTo>
                <a:lnTo>
                  <a:pt x="526256" y="1328738"/>
                </a:lnTo>
                <a:lnTo>
                  <a:pt x="495300" y="1323975"/>
                </a:lnTo>
                <a:lnTo>
                  <a:pt x="495300" y="1340644"/>
                </a:lnTo>
                <a:lnTo>
                  <a:pt x="495300" y="1369219"/>
                </a:lnTo>
                <a:lnTo>
                  <a:pt x="504825" y="1400175"/>
                </a:lnTo>
                <a:lnTo>
                  <a:pt x="442912" y="1409700"/>
                </a:lnTo>
                <a:lnTo>
                  <a:pt x="423862" y="1397794"/>
                </a:lnTo>
                <a:lnTo>
                  <a:pt x="414337" y="1366838"/>
                </a:lnTo>
                <a:lnTo>
                  <a:pt x="402431" y="1335881"/>
                </a:lnTo>
                <a:lnTo>
                  <a:pt x="388144" y="1316831"/>
                </a:lnTo>
                <a:lnTo>
                  <a:pt x="333375" y="1312069"/>
                </a:lnTo>
                <a:lnTo>
                  <a:pt x="271462" y="1293019"/>
                </a:lnTo>
                <a:lnTo>
                  <a:pt x="190500" y="1273969"/>
                </a:lnTo>
                <a:lnTo>
                  <a:pt x="107156" y="1240631"/>
                </a:lnTo>
                <a:lnTo>
                  <a:pt x="11906" y="1219200"/>
                </a:lnTo>
                <a:lnTo>
                  <a:pt x="0" y="1166813"/>
                </a:lnTo>
                <a:lnTo>
                  <a:pt x="66675" y="790575"/>
                </a:lnTo>
                <a:lnTo>
                  <a:pt x="92869" y="547688"/>
                </a:lnTo>
                <a:lnTo>
                  <a:pt x="83344" y="476250"/>
                </a:lnTo>
                <a:lnTo>
                  <a:pt x="97631" y="404813"/>
                </a:lnTo>
                <a:lnTo>
                  <a:pt x="126206" y="302419"/>
                </a:lnTo>
                <a:lnTo>
                  <a:pt x="154781" y="247650"/>
                </a:lnTo>
                <a:lnTo>
                  <a:pt x="207169" y="111919"/>
                </a:lnTo>
                <a:lnTo>
                  <a:pt x="223837" y="0"/>
                </a:lnTo>
                <a:close/>
              </a:path>
            </a:pathLst>
          </a:custGeom>
          <a:blipFill>
            <a:blip r:embed="rId5"/>
            <a:stretch>
              <a:fillRect l="-120676" t="2355" r="-319062" b="-2167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B3F9CDE-76C6-4EFF-E45D-ECF1DF688F5B}"/>
              </a:ext>
            </a:extLst>
          </p:cNvPr>
          <p:cNvSpPr/>
          <p:nvPr/>
        </p:nvSpPr>
        <p:spPr>
          <a:xfrm>
            <a:off x="9097169" y="1228726"/>
            <a:ext cx="2724150" cy="1814650"/>
          </a:xfrm>
          <a:custGeom>
            <a:avLst/>
            <a:gdLst>
              <a:gd name="connsiteX0" fmla="*/ 0 w 2724150"/>
              <a:gd name="connsiteY0" fmla="*/ 0 h 1845469"/>
              <a:gd name="connsiteX1" fmla="*/ 61913 w 2724150"/>
              <a:gd name="connsiteY1" fmla="*/ 50007 h 1845469"/>
              <a:gd name="connsiteX2" fmla="*/ 119063 w 2724150"/>
              <a:gd name="connsiteY2" fmla="*/ 109538 h 1845469"/>
              <a:gd name="connsiteX3" fmla="*/ 171450 w 2724150"/>
              <a:gd name="connsiteY3" fmla="*/ 216694 h 1845469"/>
              <a:gd name="connsiteX4" fmla="*/ 252413 w 2724150"/>
              <a:gd name="connsiteY4" fmla="*/ 373857 h 1845469"/>
              <a:gd name="connsiteX5" fmla="*/ 314325 w 2724150"/>
              <a:gd name="connsiteY5" fmla="*/ 578644 h 1845469"/>
              <a:gd name="connsiteX6" fmla="*/ 350044 w 2724150"/>
              <a:gd name="connsiteY6" fmla="*/ 685800 h 1845469"/>
              <a:gd name="connsiteX7" fmla="*/ 371475 w 2724150"/>
              <a:gd name="connsiteY7" fmla="*/ 862013 h 1845469"/>
              <a:gd name="connsiteX8" fmla="*/ 464344 w 2724150"/>
              <a:gd name="connsiteY8" fmla="*/ 859632 h 1845469"/>
              <a:gd name="connsiteX9" fmla="*/ 531019 w 2724150"/>
              <a:gd name="connsiteY9" fmla="*/ 878682 h 1845469"/>
              <a:gd name="connsiteX10" fmla="*/ 578644 w 2724150"/>
              <a:gd name="connsiteY10" fmla="*/ 881063 h 1845469"/>
              <a:gd name="connsiteX11" fmla="*/ 595313 w 2724150"/>
              <a:gd name="connsiteY11" fmla="*/ 859632 h 1845469"/>
              <a:gd name="connsiteX12" fmla="*/ 621507 w 2724150"/>
              <a:gd name="connsiteY12" fmla="*/ 835819 h 1845469"/>
              <a:gd name="connsiteX13" fmla="*/ 673894 w 2724150"/>
              <a:gd name="connsiteY13" fmla="*/ 857250 h 1845469"/>
              <a:gd name="connsiteX14" fmla="*/ 714375 w 2724150"/>
              <a:gd name="connsiteY14" fmla="*/ 876300 h 1845469"/>
              <a:gd name="connsiteX15" fmla="*/ 735807 w 2724150"/>
              <a:gd name="connsiteY15" fmla="*/ 881063 h 1845469"/>
              <a:gd name="connsiteX16" fmla="*/ 754857 w 2724150"/>
              <a:gd name="connsiteY16" fmla="*/ 878682 h 1845469"/>
              <a:gd name="connsiteX17" fmla="*/ 802482 w 2724150"/>
              <a:gd name="connsiteY17" fmla="*/ 864394 h 1845469"/>
              <a:gd name="connsiteX18" fmla="*/ 871538 w 2724150"/>
              <a:gd name="connsiteY18" fmla="*/ 857250 h 1845469"/>
              <a:gd name="connsiteX19" fmla="*/ 895350 w 2724150"/>
              <a:gd name="connsiteY19" fmla="*/ 857250 h 1845469"/>
              <a:gd name="connsiteX20" fmla="*/ 966788 w 2724150"/>
              <a:gd name="connsiteY20" fmla="*/ 862013 h 1845469"/>
              <a:gd name="connsiteX21" fmla="*/ 1000125 w 2724150"/>
              <a:gd name="connsiteY21" fmla="*/ 862013 h 1845469"/>
              <a:gd name="connsiteX22" fmla="*/ 1066800 w 2724150"/>
              <a:gd name="connsiteY22" fmla="*/ 862013 h 1845469"/>
              <a:gd name="connsiteX23" fmla="*/ 1088232 w 2724150"/>
              <a:gd name="connsiteY23" fmla="*/ 864394 h 1845469"/>
              <a:gd name="connsiteX24" fmla="*/ 1178719 w 2724150"/>
              <a:gd name="connsiteY24" fmla="*/ 869157 h 1845469"/>
              <a:gd name="connsiteX25" fmla="*/ 1223963 w 2724150"/>
              <a:gd name="connsiteY25" fmla="*/ 869157 h 1845469"/>
              <a:gd name="connsiteX26" fmla="*/ 1243013 w 2724150"/>
              <a:gd name="connsiteY26" fmla="*/ 876300 h 1845469"/>
              <a:gd name="connsiteX27" fmla="*/ 1321594 w 2724150"/>
              <a:gd name="connsiteY27" fmla="*/ 881063 h 1845469"/>
              <a:gd name="connsiteX28" fmla="*/ 1352550 w 2724150"/>
              <a:gd name="connsiteY28" fmla="*/ 883444 h 1845469"/>
              <a:gd name="connsiteX29" fmla="*/ 1509713 w 2724150"/>
              <a:gd name="connsiteY29" fmla="*/ 888207 h 1845469"/>
              <a:gd name="connsiteX30" fmla="*/ 1538288 w 2724150"/>
              <a:gd name="connsiteY30" fmla="*/ 892969 h 1845469"/>
              <a:gd name="connsiteX31" fmla="*/ 1669257 w 2724150"/>
              <a:gd name="connsiteY31" fmla="*/ 892969 h 1845469"/>
              <a:gd name="connsiteX32" fmla="*/ 1762125 w 2724150"/>
              <a:gd name="connsiteY32" fmla="*/ 897732 h 1845469"/>
              <a:gd name="connsiteX33" fmla="*/ 1854994 w 2724150"/>
              <a:gd name="connsiteY33" fmla="*/ 900113 h 1845469"/>
              <a:gd name="connsiteX34" fmla="*/ 1933575 w 2724150"/>
              <a:gd name="connsiteY34" fmla="*/ 897732 h 1845469"/>
              <a:gd name="connsiteX35" fmla="*/ 1952625 w 2724150"/>
              <a:gd name="connsiteY35" fmla="*/ 895350 h 1845469"/>
              <a:gd name="connsiteX36" fmla="*/ 1947863 w 2724150"/>
              <a:gd name="connsiteY36" fmla="*/ 954882 h 1845469"/>
              <a:gd name="connsiteX37" fmla="*/ 1900238 w 2724150"/>
              <a:gd name="connsiteY37" fmla="*/ 1038225 h 1845469"/>
              <a:gd name="connsiteX38" fmla="*/ 1907382 w 2724150"/>
              <a:gd name="connsiteY38" fmla="*/ 1140619 h 1845469"/>
              <a:gd name="connsiteX39" fmla="*/ 1938338 w 2724150"/>
              <a:gd name="connsiteY39" fmla="*/ 1216819 h 1845469"/>
              <a:gd name="connsiteX40" fmla="*/ 1966913 w 2724150"/>
              <a:gd name="connsiteY40" fmla="*/ 1300163 h 1845469"/>
              <a:gd name="connsiteX41" fmla="*/ 1988344 w 2724150"/>
              <a:gd name="connsiteY41" fmla="*/ 1466850 h 1845469"/>
              <a:gd name="connsiteX42" fmla="*/ 1983582 w 2724150"/>
              <a:gd name="connsiteY42" fmla="*/ 1519238 h 1845469"/>
              <a:gd name="connsiteX43" fmla="*/ 2007394 w 2724150"/>
              <a:gd name="connsiteY43" fmla="*/ 1612107 h 1845469"/>
              <a:gd name="connsiteX44" fmla="*/ 2002632 w 2724150"/>
              <a:gd name="connsiteY44" fmla="*/ 1690688 h 1845469"/>
              <a:gd name="connsiteX45" fmla="*/ 2009775 w 2724150"/>
              <a:gd name="connsiteY45" fmla="*/ 1743075 h 1845469"/>
              <a:gd name="connsiteX46" fmla="*/ 2026444 w 2724150"/>
              <a:gd name="connsiteY46" fmla="*/ 1783557 h 1845469"/>
              <a:gd name="connsiteX47" fmla="*/ 2078832 w 2724150"/>
              <a:gd name="connsiteY47" fmla="*/ 1788319 h 1845469"/>
              <a:gd name="connsiteX48" fmla="*/ 2052638 w 2724150"/>
              <a:gd name="connsiteY48" fmla="*/ 1831182 h 1845469"/>
              <a:gd name="connsiteX49" fmla="*/ 2145507 w 2724150"/>
              <a:gd name="connsiteY49" fmla="*/ 1835944 h 1845469"/>
              <a:gd name="connsiteX50" fmla="*/ 2300288 w 2724150"/>
              <a:gd name="connsiteY50" fmla="*/ 1845469 h 1845469"/>
              <a:gd name="connsiteX51" fmla="*/ 2421732 w 2724150"/>
              <a:gd name="connsiteY51" fmla="*/ 1828800 h 1845469"/>
              <a:gd name="connsiteX52" fmla="*/ 2459832 w 2724150"/>
              <a:gd name="connsiteY52" fmla="*/ 1802607 h 1845469"/>
              <a:gd name="connsiteX53" fmla="*/ 2528888 w 2724150"/>
              <a:gd name="connsiteY53" fmla="*/ 1804988 h 1845469"/>
              <a:gd name="connsiteX54" fmla="*/ 2574132 w 2724150"/>
              <a:gd name="connsiteY54" fmla="*/ 1804988 h 1845469"/>
              <a:gd name="connsiteX55" fmla="*/ 2640807 w 2724150"/>
              <a:gd name="connsiteY55" fmla="*/ 1814513 h 1845469"/>
              <a:gd name="connsiteX56" fmla="*/ 2695575 w 2724150"/>
              <a:gd name="connsiteY56" fmla="*/ 1831182 h 1845469"/>
              <a:gd name="connsiteX57" fmla="*/ 2712244 w 2724150"/>
              <a:gd name="connsiteY57" fmla="*/ 1828800 h 1845469"/>
              <a:gd name="connsiteX58" fmla="*/ 2724150 w 2724150"/>
              <a:gd name="connsiteY58" fmla="*/ 1759744 h 1845469"/>
              <a:gd name="connsiteX59" fmla="*/ 2700338 w 2724150"/>
              <a:gd name="connsiteY59" fmla="*/ 1585913 h 1845469"/>
              <a:gd name="connsiteX60" fmla="*/ 2700338 w 2724150"/>
              <a:gd name="connsiteY60" fmla="*/ 1559719 h 1845469"/>
              <a:gd name="connsiteX61" fmla="*/ 2697957 w 2724150"/>
              <a:gd name="connsiteY61" fmla="*/ 1350169 h 1845469"/>
              <a:gd name="connsiteX62" fmla="*/ 2686050 w 2724150"/>
              <a:gd name="connsiteY62" fmla="*/ 988219 h 1845469"/>
              <a:gd name="connsiteX63" fmla="*/ 2686050 w 2724150"/>
              <a:gd name="connsiteY63" fmla="*/ 947738 h 1845469"/>
              <a:gd name="connsiteX64" fmla="*/ 2643188 w 2724150"/>
              <a:gd name="connsiteY64" fmla="*/ 895350 h 1845469"/>
              <a:gd name="connsiteX65" fmla="*/ 2612232 w 2724150"/>
              <a:gd name="connsiteY65" fmla="*/ 845344 h 1845469"/>
              <a:gd name="connsiteX66" fmla="*/ 2614613 w 2724150"/>
              <a:gd name="connsiteY66" fmla="*/ 792957 h 1845469"/>
              <a:gd name="connsiteX67" fmla="*/ 2667000 w 2724150"/>
              <a:gd name="connsiteY67" fmla="*/ 702469 h 1845469"/>
              <a:gd name="connsiteX68" fmla="*/ 2681288 w 2724150"/>
              <a:gd name="connsiteY68" fmla="*/ 621507 h 1845469"/>
              <a:gd name="connsiteX69" fmla="*/ 2681288 w 2724150"/>
              <a:gd name="connsiteY69" fmla="*/ 523875 h 1845469"/>
              <a:gd name="connsiteX70" fmla="*/ 2676525 w 2724150"/>
              <a:gd name="connsiteY70" fmla="*/ 440532 h 1845469"/>
              <a:gd name="connsiteX71" fmla="*/ 2700338 w 2724150"/>
              <a:gd name="connsiteY71" fmla="*/ 347663 h 1845469"/>
              <a:gd name="connsiteX72" fmla="*/ 2686050 w 2724150"/>
              <a:gd name="connsiteY72" fmla="*/ 242888 h 1845469"/>
              <a:gd name="connsiteX73" fmla="*/ 2683669 w 2724150"/>
              <a:gd name="connsiteY73" fmla="*/ 219075 h 1845469"/>
              <a:gd name="connsiteX74" fmla="*/ 2678907 w 2724150"/>
              <a:gd name="connsiteY74" fmla="*/ 166688 h 1845469"/>
              <a:gd name="connsiteX75" fmla="*/ 2650332 w 2724150"/>
              <a:gd name="connsiteY75" fmla="*/ 114300 h 1845469"/>
              <a:gd name="connsiteX76" fmla="*/ 2624138 w 2724150"/>
              <a:gd name="connsiteY76" fmla="*/ 71438 h 1845469"/>
              <a:gd name="connsiteX77" fmla="*/ 2590800 w 2724150"/>
              <a:gd name="connsiteY77" fmla="*/ 21432 h 1845469"/>
              <a:gd name="connsiteX78" fmla="*/ 2555082 w 2724150"/>
              <a:gd name="connsiteY78" fmla="*/ 7144 h 1845469"/>
              <a:gd name="connsiteX79" fmla="*/ 2536032 w 2724150"/>
              <a:gd name="connsiteY79" fmla="*/ 2382 h 1845469"/>
              <a:gd name="connsiteX80" fmla="*/ 0 w 2724150"/>
              <a:gd name="connsiteY80" fmla="*/ 0 h 184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724150" h="1845469">
                <a:moveTo>
                  <a:pt x="0" y="0"/>
                </a:moveTo>
                <a:lnTo>
                  <a:pt x="61913" y="50007"/>
                </a:lnTo>
                <a:lnTo>
                  <a:pt x="119063" y="109538"/>
                </a:lnTo>
                <a:lnTo>
                  <a:pt x="171450" y="216694"/>
                </a:lnTo>
                <a:lnTo>
                  <a:pt x="252413" y="373857"/>
                </a:lnTo>
                <a:lnTo>
                  <a:pt x="314325" y="578644"/>
                </a:lnTo>
                <a:lnTo>
                  <a:pt x="350044" y="685800"/>
                </a:lnTo>
                <a:lnTo>
                  <a:pt x="371475" y="862013"/>
                </a:lnTo>
                <a:lnTo>
                  <a:pt x="464344" y="859632"/>
                </a:lnTo>
                <a:lnTo>
                  <a:pt x="531019" y="878682"/>
                </a:lnTo>
                <a:lnTo>
                  <a:pt x="578644" y="881063"/>
                </a:lnTo>
                <a:lnTo>
                  <a:pt x="595313" y="859632"/>
                </a:lnTo>
                <a:lnTo>
                  <a:pt x="621507" y="835819"/>
                </a:lnTo>
                <a:lnTo>
                  <a:pt x="673894" y="857250"/>
                </a:lnTo>
                <a:lnTo>
                  <a:pt x="714375" y="876300"/>
                </a:lnTo>
                <a:lnTo>
                  <a:pt x="735807" y="881063"/>
                </a:lnTo>
                <a:lnTo>
                  <a:pt x="754857" y="878682"/>
                </a:lnTo>
                <a:lnTo>
                  <a:pt x="802482" y="864394"/>
                </a:lnTo>
                <a:lnTo>
                  <a:pt x="871538" y="857250"/>
                </a:lnTo>
                <a:lnTo>
                  <a:pt x="895350" y="857250"/>
                </a:lnTo>
                <a:lnTo>
                  <a:pt x="966788" y="862013"/>
                </a:lnTo>
                <a:lnTo>
                  <a:pt x="1000125" y="862013"/>
                </a:lnTo>
                <a:lnTo>
                  <a:pt x="1066800" y="862013"/>
                </a:lnTo>
                <a:lnTo>
                  <a:pt x="1088232" y="864394"/>
                </a:lnTo>
                <a:lnTo>
                  <a:pt x="1178719" y="869157"/>
                </a:lnTo>
                <a:lnTo>
                  <a:pt x="1223963" y="869157"/>
                </a:lnTo>
                <a:lnTo>
                  <a:pt x="1243013" y="876300"/>
                </a:lnTo>
                <a:lnTo>
                  <a:pt x="1321594" y="881063"/>
                </a:lnTo>
                <a:lnTo>
                  <a:pt x="1352550" y="883444"/>
                </a:lnTo>
                <a:lnTo>
                  <a:pt x="1509713" y="888207"/>
                </a:lnTo>
                <a:lnTo>
                  <a:pt x="1538288" y="892969"/>
                </a:lnTo>
                <a:lnTo>
                  <a:pt x="1669257" y="892969"/>
                </a:lnTo>
                <a:lnTo>
                  <a:pt x="1762125" y="897732"/>
                </a:lnTo>
                <a:lnTo>
                  <a:pt x="1854994" y="900113"/>
                </a:lnTo>
                <a:lnTo>
                  <a:pt x="1933575" y="897732"/>
                </a:lnTo>
                <a:lnTo>
                  <a:pt x="1952625" y="895350"/>
                </a:lnTo>
                <a:lnTo>
                  <a:pt x="1947863" y="954882"/>
                </a:lnTo>
                <a:lnTo>
                  <a:pt x="1900238" y="1038225"/>
                </a:lnTo>
                <a:lnTo>
                  <a:pt x="1907382" y="1140619"/>
                </a:lnTo>
                <a:lnTo>
                  <a:pt x="1938338" y="1216819"/>
                </a:lnTo>
                <a:lnTo>
                  <a:pt x="1966913" y="1300163"/>
                </a:lnTo>
                <a:lnTo>
                  <a:pt x="1988344" y="1466850"/>
                </a:lnTo>
                <a:lnTo>
                  <a:pt x="1983582" y="1519238"/>
                </a:lnTo>
                <a:lnTo>
                  <a:pt x="2007394" y="1612107"/>
                </a:lnTo>
                <a:lnTo>
                  <a:pt x="2002632" y="1690688"/>
                </a:lnTo>
                <a:lnTo>
                  <a:pt x="2009775" y="1743075"/>
                </a:lnTo>
                <a:lnTo>
                  <a:pt x="2026444" y="1783557"/>
                </a:lnTo>
                <a:lnTo>
                  <a:pt x="2078832" y="1788319"/>
                </a:lnTo>
                <a:lnTo>
                  <a:pt x="2052638" y="1831182"/>
                </a:lnTo>
                <a:lnTo>
                  <a:pt x="2145507" y="1835944"/>
                </a:lnTo>
                <a:lnTo>
                  <a:pt x="2300288" y="1845469"/>
                </a:lnTo>
                <a:lnTo>
                  <a:pt x="2421732" y="1828800"/>
                </a:lnTo>
                <a:lnTo>
                  <a:pt x="2459832" y="1802607"/>
                </a:lnTo>
                <a:lnTo>
                  <a:pt x="2528888" y="1804988"/>
                </a:lnTo>
                <a:lnTo>
                  <a:pt x="2574132" y="1804988"/>
                </a:lnTo>
                <a:lnTo>
                  <a:pt x="2640807" y="1814513"/>
                </a:lnTo>
                <a:lnTo>
                  <a:pt x="2695575" y="1831182"/>
                </a:lnTo>
                <a:lnTo>
                  <a:pt x="2712244" y="1828800"/>
                </a:lnTo>
                <a:lnTo>
                  <a:pt x="2724150" y="1759744"/>
                </a:lnTo>
                <a:lnTo>
                  <a:pt x="2700338" y="1585913"/>
                </a:lnTo>
                <a:lnTo>
                  <a:pt x="2700338" y="1559719"/>
                </a:lnTo>
                <a:cubicBezTo>
                  <a:pt x="2699544" y="1489869"/>
                  <a:pt x="2698751" y="1420019"/>
                  <a:pt x="2697957" y="1350169"/>
                </a:cubicBezTo>
                <a:lnTo>
                  <a:pt x="2686050" y="988219"/>
                </a:lnTo>
                <a:lnTo>
                  <a:pt x="2686050" y="947738"/>
                </a:lnTo>
                <a:lnTo>
                  <a:pt x="2643188" y="895350"/>
                </a:lnTo>
                <a:lnTo>
                  <a:pt x="2612232" y="845344"/>
                </a:lnTo>
                <a:lnTo>
                  <a:pt x="2614613" y="792957"/>
                </a:lnTo>
                <a:lnTo>
                  <a:pt x="2667000" y="702469"/>
                </a:lnTo>
                <a:lnTo>
                  <a:pt x="2681288" y="621507"/>
                </a:lnTo>
                <a:lnTo>
                  <a:pt x="2681288" y="523875"/>
                </a:lnTo>
                <a:lnTo>
                  <a:pt x="2676525" y="440532"/>
                </a:lnTo>
                <a:lnTo>
                  <a:pt x="2700338" y="347663"/>
                </a:lnTo>
                <a:lnTo>
                  <a:pt x="2686050" y="242888"/>
                </a:lnTo>
                <a:lnTo>
                  <a:pt x="2683669" y="219075"/>
                </a:lnTo>
                <a:lnTo>
                  <a:pt x="2678907" y="166688"/>
                </a:lnTo>
                <a:lnTo>
                  <a:pt x="2650332" y="114300"/>
                </a:lnTo>
                <a:lnTo>
                  <a:pt x="2624138" y="71438"/>
                </a:lnTo>
                <a:lnTo>
                  <a:pt x="2590800" y="21432"/>
                </a:lnTo>
                <a:lnTo>
                  <a:pt x="2555082" y="7144"/>
                </a:lnTo>
                <a:lnTo>
                  <a:pt x="2536032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198" t="-379" r="-6675" b="-1406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406DA2B-1B94-D3EB-1CD5-514A84160433}"/>
              </a:ext>
            </a:extLst>
          </p:cNvPr>
          <p:cNvSpPr/>
          <p:nvPr/>
        </p:nvSpPr>
        <p:spPr>
          <a:xfrm>
            <a:off x="7539038" y="3595826"/>
            <a:ext cx="1530350" cy="2057400"/>
          </a:xfrm>
          <a:custGeom>
            <a:avLst/>
            <a:gdLst>
              <a:gd name="connsiteX0" fmla="*/ 12700 w 1530350"/>
              <a:gd name="connsiteY0" fmla="*/ 0 h 2057400"/>
              <a:gd name="connsiteX1" fmla="*/ 76200 w 1530350"/>
              <a:gd name="connsiteY1" fmla="*/ 47625 h 2057400"/>
              <a:gd name="connsiteX2" fmla="*/ 142875 w 1530350"/>
              <a:gd name="connsiteY2" fmla="*/ 82550 h 2057400"/>
              <a:gd name="connsiteX3" fmla="*/ 219075 w 1530350"/>
              <a:gd name="connsiteY3" fmla="*/ 85725 h 2057400"/>
              <a:gd name="connsiteX4" fmla="*/ 285750 w 1530350"/>
              <a:gd name="connsiteY4" fmla="*/ 76200 h 2057400"/>
              <a:gd name="connsiteX5" fmla="*/ 403225 w 1530350"/>
              <a:gd name="connsiteY5" fmla="*/ 66675 h 2057400"/>
              <a:gd name="connsiteX6" fmla="*/ 403225 w 1530350"/>
              <a:gd name="connsiteY6" fmla="*/ 66675 h 2057400"/>
              <a:gd name="connsiteX7" fmla="*/ 422275 w 1530350"/>
              <a:gd name="connsiteY7" fmla="*/ 101600 h 2057400"/>
              <a:gd name="connsiteX8" fmla="*/ 434975 w 1530350"/>
              <a:gd name="connsiteY8" fmla="*/ 123825 h 2057400"/>
              <a:gd name="connsiteX9" fmla="*/ 438150 w 1530350"/>
              <a:gd name="connsiteY9" fmla="*/ 152400 h 2057400"/>
              <a:gd name="connsiteX10" fmla="*/ 469900 w 1530350"/>
              <a:gd name="connsiteY10" fmla="*/ 190500 h 2057400"/>
              <a:gd name="connsiteX11" fmla="*/ 549275 w 1530350"/>
              <a:gd name="connsiteY11" fmla="*/ 209550 h 2057400"/>
              <a:gd name="connsiteX12" fmla="*/ 587375 w 1530350"/>
              <a:gd name="connsiteY12" fmla="*/ 209550 h 2057400"/>
              <a:gd name="connsiteX13" fmla="*/ 723900 w 1530350"/>
              <a:gd name="connsiteY13" fmla="*/ 177800 h 2057400"/>
              <a:gd name="connsiteX14" fmla="*/ 854075 w 1530350"/>
              <a:gd name="connsiteY14" fmla="*/ 133350 h 2057400"/>
              <a:gd name="connsiteX15" fmla="*/ 1050925 w 1530350"/>
              <a:gd name="connsiteY15" fmla="*/ 88900 h 2057400"/>
              <a:gd name="connsiteX16" fmla="*/ 1209675 w 1530350"/>
              <a:gd name="connsiteY16" fmla="*/ 47625 h 2057400"/>
              <a:gd name="connsiteX17" fmla="*/ 1241425 w 1530350"/>
              <a:gd name="connsiteY17" fmla="*/ 28575 h 2057400"/>
              <a:gd name="connsiteX18" fmla="*/ 1304925 w 1530350"/>
              <a:gd name="connsiteY18" fmla="*/ 22225 h 2057400"/>
              <a:gd name="connsiteX19" fmla="*/ 1381125 w 1530350"/>
              <a:gd name="connsiteY19" fmla="*/ 28575 h 2057400"/>
              <a:gd name="connsiteX20" fmla="*/ 1485900 w 1530350"/>
              <a:gd name="connsiteY20" fmla="*/ 47625 h 2057400"/>
              <a:gd name="connsiteX21" fmla="*/ 1530350 w 1530350"/>
              <a:gd name="connsiteY21" fmla="*/ 76200 h 2057400"/>
              <a:gd name="connsiteX22" fmla="*/ 1530350 w 1530350"/>
              <a:gd name="connsiteY22" fmla="*/ 146050 h 2057400"/>
              <a:gd name="connsiteX23" fmla="*/ 1482725 w 1530350"/>
              <a:gd name="connsiteY23" fmla="*/ 273050 h 2057400"/>
              <a:gd name="connsiteX24" fmla="*/ 1492250 w 1530350"/>
              <a:gd name="connsiteY24" fmla="*/ 339725 h 2057400"/>
              <a:gd name="connsiteX25" fmla="*/ 1482725 w 1530350"/>
              <a:gd name="connsiteY25" fmla="*/ 479425 h 2057400"/>
              <a:gd name="connsiteX26" fmla="*/ 1460500 w 1530350"/>
              <a:gd name="connsiteY26" fmla="*/ 657225 h 2057400"/>
              <a:gd name="connsiteX27" fmla="*/ 1425575 w 1530350"/>
              <a:gd name="connsiteY27" fmla="*/ 784225 h 2057400"/>
              <a:gd name="connsiteX28" fmla="*/ 1397000 w 1530350"/>
              <a:gd name="connsiteY28" fmla="*/ 936625 h 2057400"/>
              <a:gd name="connsiteX29" fmla="*/ 1381125 w 1530350"/>
              <a:gd name="connsiteY29" fmla="*/ 1050925 h 2057400"/>
              <a:gd name="connsiteX30" fmla="*/ 1346200 w 1530350"/>
              <a:gd name="connsiteY30" fmla="*/ 1292225 h 2057400"/>
              <a:gd name="connsiteX31" fmla="*/ 1260475 w 1530350"/>
              <a:gd name="connsiteY31" fmla="*/ 1587500 h 2057400"/>
              <a:gd name="connsiteX32" fmla="*/ 1235075 w 1530350"/>
              <a:gd name="connsiteY32" fmla="*/ 1806575 h 2057400"/>
              <a:gd name="connsiteX33" fmla="*/ 1203325 w 1530350"/>
              <a:gd name="connsiteY33" fmla="*/ 2057400 h 2057400"/>
              <a:gd name="connsiteX34" fmla="*/ 0 w 1530350"/>
              <a:gd name="connsiteY34" fmla="*/ 2051050 h 2057400"/>
              <a:gd name="connsiteX35" fmla="*/ 12700 w 1530350"/>
              <a:gd name="connsiteY35" fmla="*/ 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30350" h="2057400">
                <a:moveTo>
                  <a:pt x="12700" y="0"/>
                </a:moveTo>
                <a:lnTo>
                  <a:pt x="76200" y="47625"/>
                </a:lnTo>
                <a:lnTo>
                  <a:pt x="142875" y="82550"/>
                </a:lnTo>
                <a:lnTo>
                  <a:pt x="219075" y="85725"/>
                </a:lnTo>
                <a:lnTo>
                  <a:pt x="285750" y="76200"/>
                </a:lnTo>
                <a:lnTo>
                  <a:pt x="403225" y="66675"/>
                </a:lnTo>
                <a:lnTo>
                  <a:pt x="403225" y="66675"/>
                </a:lnTo>
                <a:cubicBezTo>
                  <a:pt x="420249" y="97319"/>
                  <a:pt x="414227" y="85504"/>
                  <a:pt x="422275" y="101600"/>
                </a:cubicBezTo>
                <a:lnTo>
                  <a:pt x="434975" y="123825"/>
                </a:lnTo>
                <a:lnTo>
                  <a:pt x="438150" y="152400"/>
                </a:lnTo>
                <a:lnTo>
                  <a:pt x="469900" y="190500"/>
                </a:lnTo>
                <a:lnTo>
                  <a:pt x="549275" y="209550"/>
                </a:lnTo>
                <a:lnTo>
                  <a:pt x="587375" y="209550"/>
                </a:lnTo>
                <a:lnTo>
                  <a:pt x="723900" y="177800"/>
                </a:lnTo>
                <a:lnTo>
                  <a:pt x="854075" y="133350"/>
                </a:lnTo>
                <a:lnTo>
                  <a:pt x="1050925" y="88900"/>
                </a:lnTo>
                <a:lnTo>
                  <a:pt x="1209675" y="47625"/>
                </a:lnTo>
                <a:lnTo>
                  <a:pt x="1241425" y="28575"/>
                </a:lnTo>
                <a:lnTo>
                  <a:pt x="1304925" y="22225"/>
                </a:lnTo>
                <a:lnTo>
                  <a:pt x="1381125" y="28575"/>
                </a:lnTo>
                <a:lnTo>
                  <a:pt x="1485900" y="47625"/>
                </a:lnTo>
                <a:lnTo>
                  <a:pt x="1530350" y="76200"/>
                </a:lnTo>
                <a:lnTo>
                  <a:pt x="1530350" y="146050"/>
                </a:lnTo>
                <a:lnTo>
                  <a:pt x="1482725" y="273050"/>
                </a:lnTo>
                <a:lnTo>
                  <a:pt x="1492250" y="339725"/>
                </a:lnTo>
                <a:lnTo>
                  <a:pt x="1482725" y="479425"/>
                </a:lnTo>
                <a:lnTo>
                  <a:pt x="1460500" y="657225"/>
                </a:lnTo>
                <a:lnTo>
                  <a:pt x="1425575" y="784225"/>
                </a:lnTo>
                <a:lnTo>
                  <a:pt x="1397000" y="936625"/>
                </a:lnTo>
                <a:lnTo>
                  <a:pt x="1381125" y="1050925"/>
                </a:lnTo>
                <a:lnTo>
                  <a:pt x="1346200" y="1292225"/>
                </a:lnTo>
                <a:lnTo>
                  <a:pt x="1260475" y="1587500"/>
                </a:lnTo>
                <a:lnTo>
                  <a:pt x="1235075" y="1806575"/>
                </a:lnTo>
                <a:lnTo>
                  <a:pt x="1203325" y="2057400"/>
                </a:lnTo>
                <a:lnTo>
                  <a:pt x="0" y="2051050"/>
                </a:lnTo>
                <a:cubicBezTo>
                  <a:pt x="4233" y="1367367"/>
                  <a:pt x="8467" y="683683"/>
                  <a:pt x="12700" y="0"/>
                </a:cubicBezTo>
                <a:close/>
              </a:path>
            </a:pathLst>
          </a:custGeom>
          <a:blipFill>
            <a:blip r:embed="rId5"/>
            <a:stretch>
              <a:fillRect l="-252" t="-115053" r="-191020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8550B7D-FA2B-0917-F4F7-F10978183237}"/>
              </a:ext>
            </a:extLst>
          </p:cNvPr>
          <p:cNvSpPr/>
          <p:nvPr/>
        </p:nvSpPr>
        <p:spPr>
          <a:xfrm>
            <a:off x="9275763" y="2869545"/>
            <a:ext cx="502444" cy="528637"/>
          </a:xfrm>
          <a:custGeom>
            <a:avLst/>
            <a:gdLst>
              <a:gd name="connsiteX0" fmla="*/ 92869 w 502444"/>
              <a:gd name="connsiteY0" fmla="*/ 42862 h 528637"/>
              <a:gd name="connsiteX1" fmla="*/ 152400 w 502444"/>
              <a:gd name="connsiteY1" fmla="*/ 0 h 528637"/>
              <a:gd name="connsiteX2" fmla="*/ 152400 w 502444"/>
              <a:gd name="connsiteY2" fmla="*/ 0 h 528637"/>
              <a:gd name="connsiteX3" fmla="*/ 195263 w 502444"/>
              <a:gd name="connsiteY3" fmla="*/ 33337 h 528637"/>
              <a:gd name="connsiteX4" fmla="*/ 230981 w 502444"/>
              <a:gd name="connsiteY4" fmla="*/ 140494 h 528637"/>
              <a:gd name="connsiteX5" fmla="*/ 288131 w 502444"/>
              <a:gd name="connsiteY5" fmla="*/ 102394 h 528637"/>
              <a:gd name="connsiteX6" fmla="*/ 330994 w 502444"/>
              <a:gd name="connsiteY6" fmla="*/ 102394 h 528637"/>
              <a:gd name="connsiteX7" fmla="*/ 369094 w 502444"/>
              <a:gd name="connsiteY7" fmla="*/ 109537 h 528637"/>
              <a:gd name="connsiteX8" fmla="*/ 400050 w 502444"/>
              <a:gd name="connsiteY8" fmla="*/ 154781 h 528637"/>
              <a:gd name="connsiteX9" fmla="*/ 395288 w 502444"/>
              <a:gd name="connsiteY9" fmla="*/ 200025 h 528637"/>
              <a:gd name="connsiteX10" fmla="*/ 411956 w 502444"/>
              <a:gd name="connsiteY10" fmla="*/ 266700 h 528637"/>
              <a:gd name="connsiteX11" fmla="*/ 416719 w 502444"/>
              <a:gd name="connsiteY11" fmla="*/ 323850 h 528637"/>
              <a:gd name="connsiteX12" fmla="*/ 461963 w 502444"/>
              <a:gd name="connsiteY12" fmla="*/ 350044 h 528637"/>
              <a:gd name="connsiteX13" fmla="*/ 485775 w 502444"/>
              <a:gd name="connsiteY13" fmla="*/ 359569 h 528637"/>
              <a:gd name="connsiteX14" fmla="*/ 502444 w 502444"/>
              <a:gd name="connsiteY14" fmla="*/ 383381 h 528637"/>
              <a:gd name="connsiteX15" fmla="*/ 500063 w 502444"/>
              <a:gd name="connsiteY15" fmla="*/ 421481 h 528637"/>
              <a:gd name="connsiteX16" fmla="*/ 431006 w 502444"/>
              <a:gd name="connsiteY16" fmla="*/ 464344 h 528637"/>
              <a:gd name="connsiteX17" fmla="*/ 319088 w 502444"/>
              <a:gd name="connsiteY17" fmla="*/ 485775 h 528637"/>
              <a:gd name="connsiteX18" fmla="*/ 295275 w 502444"/>
              <a:gd name="connsiteY18" fmla="*/ 490537 h 528637"/>
              <a:gd name="connsiteX19" fmla="*/ 235744 w 502444"/>
              <a:gd name="connsiteY19" fmla="*/ 504825 h 528637"/>
              <a:gd name="connsiteX20" fmla="*/ 152400 w 502444"/>
              <a:gd name="connsiteY20" fmla="*/ 509587 h 528637"/>
              <a:gd name="connsiteX21" fmla="*/ 100013 w 502444"/>
              <a:gd name="connsiteY21" fmla="*/ 526256 h 528637"/>
              <a:gd name="connsiteX22" fmla="*/ 76200 w 502444"/>
              <a:gd name="connsiteY22" fmla="*/ 528637 h 528637"/>
              <a:gd name="connsiteX23" fmla="*/ 45244 w 502444"/>
              <a:gd name="connsiteY23" fmla="*/ 528637 h 528637"/>
              <a:gd name="connsiteX24" fmla="*/ 11906 w 502444"/>
              <a:gd name="connsiteY24" fmla="*/ 516731 h 528637"/>
              <a:gd name="connsiteX25" fmla="*/ 4763 w 502444"/>
              <a:gd name="connsiteY25" fmla="*/ 440531 h 528637"/>
              <a:gd name="connsiteX26" fmla="*/ 7144 w 502444"/>
              <a:gd name="connsiteY26" fmla="*/ 361950 h 528637"/>
              <a:gd name="connsiteX27" fmla="*/ 0 w 502444"/>
              <a:gd name="connsiteY27" fmla="*/ 304800 h 528637"/>
              <a:gd name="connsiteX28" fmla="*/ 11906 w 502444"/>
              <a:gd name="connsiteY28" fmla="*/ 283369 h 528637"/>
              <a:gd name="connsiteX29" fmla="*/ 47625 w 502444"/>
              <a:gd name="connsiteY29" fmla="*/ 211931 h 528637"/>
              <a:gd name="connsiteX30" fmla="*/ 69056 w 502444"/>
              <a:gd name="connsiteY30" fmla="*/ 111919 h 528637"/>
              <a:gd name="connsiteX31" fmla="*/ 92869 w 502444"/>
              <a:gd name="connsiteY31" fmla="*/ 42862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02444" h="528637">
                <a:moveTo>
                  <a:pt x="92869" y="42862"/>
                </a:moveTo>
                <a:lnTo>
                  <a:pt x="152400" y="0"/>
                </a:lnTo>
                <a:lnTo>
                  <a:pt x="152400" y="0"/>
                </a:lnTo>
                <a:lnTo>
                  <a:pt x="195263" y="33337"/>
                </a:lnTo>
                <a:lnTo>
                  <a:pt x="230981" y="140494"/>
                </a:lnTo>
                <a:lnTo>
                  <a:pt x="288131" y="102394"/>
                </a:lnTo>
                <a:lnTo>
                  <a:pt x="330994" y="102394"/>
                </a:lnTo>
                <a:lnTo>
                  <a:pt x="369094" y="109537"/>
                </a:lnTo>
                <a:lnTo>
                  <a:pt x="400050" y="154781"/>
                </a:lnTo>
                <a:lnTo>
                  <a:pt x="395288" y="200025"/>
                </a:lnTo>
                <a:lnTo>
                  <a:pt x="411956" y="266700"/>
                </a:lnTo>
                <a:lnTo>
                  <a:pt x="416719" y="323850"/>
                </a:lnTo>
                <a:lnTo>
                  <a:pt x="461963" y="350044"/>
                </a:lnTo>
                <a:lnTo>
                  <a:pt x="485775" y="359569"/>
                </a:lnTo>
                <a:lnTo>
                  <a:pt x="502444" y="383381"/>
                </a:lnTo>
                <a:lnTo>
                  <a:pt x="500063" y="421481"/>
                </a:lnTo>
                <a:lnTo>
                  <a:pt x="431006" y="464344"/>
                </a:lnTo>
                <a:lnTo>
                  <a:pt x="319088" y="485775"/>
                </a:lnTo>
                <a:lnTo>
                  <a:pt x="295275" y="490537"/>
                </a:lnTo>
                <a:lnTo>
                  <a:pt x="235744" y="504825"/>
                </a:lnTo>
                <a:lnTo>
                  <a:pt x="152400" y="509587"/>
                </a:lnTo>
                <a:lnTo>
                  <a:pt x="100013" y="526256"/>
                </a:lnTo>
                <a:lnTo>
                  <a:pt x="76200" y="528637"/>
                </a:lnTo>
                <a:lnTo>
                  <a:pt x="45244" y="528637"/>
                </a:lnTo>
                <a:lnTo>
                  <a:pt x="11906" y="516731"/>
                </a:lnTo>
                <a:lnTo>
                  <a:pt x="4763" y="440531"/>
                </a:lnTo>
                <a:cubicBezTo>
                  <a:pt x="5557" y="414337"/>
                  <a:pt x="6350" y="388144"/>
                  <a:pt x="7144" y="361950"/>
                </a:cubicBezTo>
                <a:lnTo>
                  <a:pt x="0" y="304800"/>
                </a:lnTo>
                <a:lnTo>
                  <a:pt x="11906" y="283369"/>
                </a:lnTo>
                <a:lnTo>
                  <a:pt x="47625" y="211931"/>
                </a:lnTo>
                <a:lnTo>
                  <a:pt x="69056" y="111919"/>
                </a:lnTo>
                <a:lnTo>
                  <a:pt x="92869" y="42862"/>
                </a:lnTo>
                <a:close/>
              </a:path>
            </a:pathLst>
          </a:custGeom>
          <a:blipFill>
            <a:blip r:embed="rId5"/>
            <a:stretch>
              <a:fillRect l="-344331" t="-308023" r="-440737" b="-426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5C796EB-D3FA-39D5-12B7-819BD4F6FA48}"/>
              </a:ext>
            </a:extLst>
          </p:cNvPr>
          <p:cNvSpPr/>
          <p:nvPr/>
        </p:nvSpPr>
        <p:spPr>
          <a:xfrm>
            <a:off x="8834438" y="3186251"/>
            <a:ext cx="2489200" cy="2466975"/>
          </a:xfrm>
          <a:custGeom>
            <a:avLst/>
            <a:gdLst>
              <a:gd name="connsiteX0" fmla="*/ 0 w 2489200"/>
              <a:gd name="connsiteY0" fmla="*/ 2466975 h 2466975"/>
              <a:gd name="connsiteX1" fmla="*/ 22225 w 2489200"/>
              <a:gd name="connsiteY1" fmla="*/ 2378075 h 2466975"/>
              <a:gd name="connsiteX2" fmla="*/ 53975 w 2489200"/>
              <a:gd name="connsiteY2" fmla="*/ 2263775 h 2466975"/>
              <a:gd name="connsiteX3" fmla="*/ 73025 w 2489200"/>
              <a:gd name="connsiteY3" fmla="*/ 2178050 h 2466975"/>
              <a:gd name="connsiteX4" fmla="*/ 79375 w 2489200"/>
              <a:gd name="connsiteY4" fmla="*/ 2047875 h 2466975"/>
              <a:gd name="connsiteX5" fmla="*/ 88900 w 2489200"/>
              <a:gd name="connsiteY5" fmla="*/ 1952625 h 2466975"/>
              <a:gd name="connsiteX6" fmla="*/ 101600 w 2489200"/>
              <a:gd name="connsiteY6" fmla="*/ 1847850 h 2466975"/>
              <a:gd name="connsiteX7" fmla="*/ 127000 w 2489200"/>
              <a:gd name="connsiteY7" fmla="*/ 1781175 h 2466975"/>
              <a:gd name="connsiteX8" fmla="*/ 139700 w 2489200"/>
              <a:gd name="connsiteY8" fmla="*/ 1730375 h 2466975"/>
              <a:gd name="connsiteX9" fmla="*/ 155575 w 2489200"/>
              <a:gd name="connsiteY9" fmla="*/ 1644650 h 2466975"/>
              <a:gd name="connsiteX10" fmla="*/ 180975 w 2489200"/>
              <a:gd name="connsiteY10" fmla="*/ 1543050 h 2466975"/>
              <a:gd name="connsiteX11" fmla="*/ 196850 w 2489200"/>
              <a:gd name="connsiteY11" fmla="*/ 1463675 h 2466975"/>
              <a:gd name="connsiteX12" fmla="*/ 200025 w 2489200"/>
              <a:gd name="connsiteY12" fmla="*/ 1349375 h 2466975"/>
              <a:gd name="connsiteX13" fmla="*/ 228600 w 2489200"/>
              <a:gd name="connsiteY13" fmla="*/ 1266825 h 2466975"/>
              <a:gd name="connsiteX14" fmla="*/ 269875 w 2489200"/>
              <a:gd name="connsiteY14" fmla="*/ 1238250 h 2466975"/>
              <a:gd name="connsiteX15" fmla="*/ 301625 w 2489200"/>
              <a:gd name="connsiteY15" fmla="*/ 1174750 h 2466975"/>
              <a:gd name="connsiteX16" fmla="*/ 327025 w 2489200"/>
              <a:gd name="connsiteY16" fmla="*/ 1098550 h 2466975"/>
              <a:gd name="connsiteX17" fmla="*/ 330200 w 2489200"/>
              <a:gd name="connsiteY17" fmla="*/ 1025525 h 2466975"/>
              <a:gd name="connsiteX18" fmla="*/ 349250 w 2489200"/>
              <a:gd name="connsiteY18" fmla="*/ 885825 h 2466975"/>
              <a:gd name="connsiteX19" fmla="*/ 377825 w 2489200"/>
              <a:gd name="connsiteY19" fmla="*/ 727075 h 2466975"/>
              <a:gd name="connsiteX20" fmla="*/ 377825 w 2489200"/>
              <a:gd name="connsiteY20" fmla="*/ 584200 h 2466975"/>
              <a:gd name="connsiteX21" fmla="*/ 346075 w 2489200"/>
              <a:gd name="connsiteY21" fmla="*/ 615950 h 2466975"/>
              <a:gd name="connsiteX22" fmla="*/ 346075 w 2489200"/>
              <a:gd name="connsiteY22" fmla="*/ 552450 h 2466975"/>
              <a:gd name="connsiteX23" fmla="*/ 374650 w 2489200"/>
              <a:gd name="connsiteY23" fmla="*/ 469900 h 2466975"/>
              <a:gd name="connsiteX24" fmla="*/ 438150 w 2489200"/>
              <a:gd name="connsiteY24" fmla="*/ 419100 h 2466975"/>
              <a:gd name="connsiteX25" fmla="*/ 514350 w 2489200"/>
              <a:gd name="connsiteY25" fmla="*/ 346075 h 2466975"/>
              <a:gd name="connsiteX26" fmla="*/ 606425 w 2489200"/>
              <a:gd name="connsiteY26" fmla="*/ 342900 h 2466975"/>
              <a:gd name="connsiteX27" fmla="*/ 682625 w 2489200"/>
              <a:gd name="connsiteY27" fmla="*/ 349250 h 2466975"/>
              <a:gd name="connsiteX28" fmla="*/ 600075 w 2489200"/>
              <a:gd name="connsiteY28" fmla="*/ 254000 h 2466975"/>
              <a:gd name="connsiteX29" fmla="*/ 723900 w 2489200"/>
              <a:gd name="connsiteY29" fmla="*/ 203200 h 2466975"/>
              <a:gd name="connsiteX30" fmla="*/ 809625 w 2489200"/>
              <a:gd name="connsiteY30" fmla="*/ 203200 h 2466975"/>
              <a:gd name="connsiteX31" fmla="*/ 952500 w 2489200"/>
              <a:gd name="connsiteY31" fmla="*/ 171450 h 2466975"/>
              <a:gd name="connsiteX32" fmla="*/ 1063625 w 2489200"/>
              <a:gd name="connsiteY32" fmla="*/ 146050 h 2466975"/>
              <a:gd name="connsiteX33" fmla="*/ 1047750 w 2489200"/>
              <a:gd name="connsiteY33" fmla="*/ 161925 h 2466975"/>
              <a:gd name="connsiteX34" fmla="*/ 996950 w 2489200"/>
              <a:gd name="connsiteY34" fmla="*/ 215900 h 2466975"/>
              <a:gd name="connsiteX35" fmla="*/ 974725 w 2489200"/>
              <a:gd name="connsiteY35" fmla="*/ 234950 h 2466975"/>
              <a:gd name="connsiteX36" fmla="*/ 1016000 w 2489200"/>
              <a:gd name="connsiteY36" fmla="*/ 257175 h 2466975"/>
              <a:gd name="connsiteX37" fmla="*/ 1063625 w 2489200"/>
              <a:gd name="connsiteY37" fmla="*/ 269875 h 2466975"/>
              <a:gd name="connsiteX38" fmla="*/ 1127125 w 2489200"/>
              <a:gd name="connsiteY38" fmla="*/ 231775 h 2466975"/>
              <a:gd name="connsiteX39" fmla="*/ 1149350 w 2489200"/>
              <a:gd name="connsiteY39" fmla="*/ 200025 h 2466975"/>
              <a:gd name="connsiteX40" fmla="*/ 1209675 w 2489200"/>
              <a:gd name="connsiteY40" fmla="*/ 171450 h 2466975"/>
              <a:gd name="connsiteX41" fmla="*/ 1311275 w 2489200"/>
              <a:gd name="connsiteY41" fmla="*/ 155575 h 2466975"/>
              <a:gd name="connsiteX42" fmla="*/ 1438275 w 2489200"/>
              <a:gd name="connsiteY42" fmla="*/ 123825 h 2466975"/>
              <a:gd name="connsiteX43" fmla="*/ 1492250 w 2489200"/>
              <a:gd name="connsiteY43" fmla="*/ 107950 h 2466975"/>
              <a:gd name="connsiteX44" fmla="*/ 1571625 w 2489200"/>
              <a:gd name="connsiteY44" fmla="*/ 88900 h 2466975"/>
              <a:gd name="connsiteX45" fmla="*/ 1619250 w 2489200"/>
              <a:gd name="connsiteY45" fmla="*/ 92075 h 2466975"/>
              <a:gd name="connsiteX46" fmla="*/ 1673225 w 2489200"/>
              <a:gd name="connsiteY46" fmla="*/ 107950 h 2466975"/>
              <a:gd name="connsiteX47" fmla="*/ 1847850 w 2489200"/>
              <a:gd name="connsiteY47" fmla="*/ 101600 h 2466975"/>
              <a:gd name="connsiteX48" fmla="*/ 1936750 w 2489200"/>
              <a:gd name="connsiteY48" fmla="*/ 82550 h 2466975"/>
              <a:gd name="connsiteX49" fmla="*/ 2073275 w 2489200"/>
              <a:gd name="connsiteY49" fmla="*/ 34925 h 2466975"/>
              <a:gd name="connsiteX50" fmla="*/ 2209800 w 2489200"/>
              <a:gd name="connsiteY50" fmla="*/ 22225 h 2466975"/>
              <a:gd name="connsiteX51" fmla="*/ 2305050 w 2489200"/>
              <a:gd name="connsiteY51" fmla="*/ 9525 h 2466975"/>
              <a:gd name="connsiteX52" fmla="*/ 2327275 w 2489200"/>
              <a:gd name="connsiteY52" fmla="*/ 0 h 2466975"/>
              <a:gd name="connsiteX53" fmla="*/ 2438400 w 2489200"/>
              <a:gd name="connsiteY53" fmla="*/ 34925 h 2466975"/>
              <a:gd name="connsiteX54" fmla="*/ 2489200 w 2489200"/>
              <a:gd name="connsiteY54" fmla="*/ 69850 h 2466975"/>
              <a:gd name="connsiteX55" fmla="*/ 2441575 w 2489200"/>
              <a:gd name="connsiteY55" fmla="*/ 292100 h 2466975"/>
              <a:gd name="connsiteX56" fmla="*/ 2387600 w 2489200"/>
              <a:gd name="connsiteY56" fmla="*/ 419100 h 2466975"/>
              <a:gd name="connsiteX57" fmla="*/ 2308225 w 2489200"/>
              <a:gd name="connsiteY57" fmla="*/ 596900 h 2466975"/>
              <a:gd name="connsiteX58" fmla="*/ 2241550 w 2489200"/>
              <a:gd name="connsiteY58" fmla="*/ 1038225 h 2466975"/>
              <a:gd name="connsiteX59" fmla="*/ 2206625 w 2489200"/>
              <a:gd name="connsiteY59" fmla="*/ 1069975 h 2466975"/>
              <a:gd name="connsiteX60" fmla="*/ 2165350 w 2489200"/>
              <a:gd name="connsiteY60" fmla="*/ 1317625 h 2466975"/>
              <a:gd name="connsiteX61" fmla="*/ 2095500 w 2489200"/>
              <a:gd name="connsiteY61" fmla="*/ 1536700 h 2466975"/>
              <a:gd name="connsiteX62" fmla="*/ 2060575 w 2489200"/>
              <a:gd name="connsiteY62" fmla="*/ 1854200 h 2466975"/>
              <a:gd name="connsiteX63" fmla="*/ 2022475 w 2489200"/>
              <a:gd name="connsiteY63" fmla="*/ 2457450 h 2466975"/>
              <a:gd name="connsiteX64" fmla="*/ 0 w 2489200"/>
              <a:gd name="connsiteY64" fmla="*/ 2466975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489200" h="2466975">
                <a:moveTo>
                  <a:pt x="0" y="2466975"/>
                </a:moveTo>
                <a:lnTo>
                  <a:pt x="22225" y="2378075"/>
                </a:lnTo>
                <a:lnTo>
                  <a:pt x="53975" y="2263775"/>
                </a:lnTo>
                <a:lnTo>
                  <a:pt x="73025" y="2178050"/>
                </a:lnTo>
                <a:lnTo>
                  <a:pt x="79375" y="2047875"/>
                </a:lnTo>
                <a:lnTo>
                  <a:pt x="88900" y="1952625"/>
                </a:lnTo>
                <a:lnTo>
                  <a:pt x="101600" y="1847850"/>
                </a:lnTo>
                <a:lnTo>
                  <a:pt x="127000" y="1781175"/>
                </a:lnTo>
                <a:lnTo>
                  <a:pt x="139700" y="1730375"/>
                </a:lnTo>
                <a:lnTo>
                  <a:pt x="155575" y="1644650"/>
                </a:lnTo>
                <a:lnTo>
                  <a:pt x="180975" y="1543050"/>
                </a:lnTo>
                <a:lnTo>
                  <a:pt x="196850" y="1463675"/>
                </a:lnTo>
                <a:cubicBezTo>
                  <a:pt x="197908" y="1425575"/>
                  <a:pt x="198967" y="1387475"/>
                  <a:pt x="200025" y="1349375"/>
                </a:cubicBezTo>
                <a:lnTo>
                  <a:pt x="228600" y="1266825"/>
                </a:lnTo>
                <a:lnTo>
                  <a:pt x="269875" y="1238250"/>
                </a:lnTo>
                <a:lnTo>
                  <a:pt x="301625" y="1174750"/>
                </a:lnTo>
                <a:lnTo>
                  <a:pt x="327025" y="1098550"/>
                </a:lnTo>
                <a:lnTo>
                  <a:pt x="330200" y="1025525"/>
                </a:lnTo>
                <a:lnTo>
                  <a:pt x="349250" y="885825"/>
                </a:lnTo>
                <a:lnTo>
                  <a:pt x="377825" y="727075"/>
                </a:lnTo>
                <a:lnTo>
                  <a:pt x="377825" y="584200"/>
                </a:lnTo>
                <a:lnTo>
                  <a:pt x="346075" y="615950"/>
                </a:lnTo>
                <a:lnTo>
                  <a:pt x="346075" y="552450"/>
                </a:lnTo>
                <a:lnTo>
                  <a:pt x="374650" y="469900"/>
                </a:lnTo>
                <a:lnTo>
                  <a:pt x="438150" y="419100"/>
                </a:lnTo>
                <a:lnTo>
                  <a:pt x="514350" y="346075"/>
                </a:lnTo>
                <a:lnTo>
                  <a:pt x="606425" y="342900"/>
                </a:lnTo>
                <a:lnTo>
                  <a:pt x="682625" y="349250"/>
                </a:lnTo>
                <a:lnTo>
                  <a:pt x="600075" y="254000"/>
                </a:lnTo>
                <a:lnTo>
                  <a:pt x="723900" y="203200"/>
                </a:lnTo>
                <a:lnTo>
                  <a:pt x="809625" y="203200"/>
                </a:lnTo>
                <a:lnTo>
                  <a:pt x="952500" y="171450"/>
                </a:lnTo>
                <a:lnTo>
                  <a:pt x="1063625" y="146050"/>
                </a:lnTo>
                <a:lnTo>
                  <a:pt x="1047750" y="161925"/>
                </a:lnTo>
                <a:lnTo>
                  <a:pt x="996950" y="215900"/>
                </a:lnTo>
                <a:lnTo>
                  <a:pt x="974725" y="234950"/>
                </a:lnTo>
                <a:lnTo>
                  <a:pt x="1016000" y="257175"/>
                </a:lnTo>
                <a:lnTo>
                  <a:pt x="1063625" y="269875"/>
                </a:lnTo>
                <a:lnTo>
                  <a:pt x="1127125" y="231775"/>
                </a:lnTo>
                <a:lnTo>
                  <a:pt x="1149350" y="200025"/>
                </a:lnTo>
                <a:lnTo>
                  <a:pt x="1209675" y="171450"/>
                </a:lnTo>
                <a:lnTo>
                  <a:pt x="1311275" y="155575"/>
                </a:lnTo>
                <a:lnTo>
                  <a:pt x="1438275" y="123825"/>
                </a:lnTo>
                <a:lnTo>
                  <a:pt x="1492250" y="107950"/>
                </a:lnTo>
                <a:lnTo>
                  <a:pt x="1571625" y="88900"/>
                </a:lnTo>
                <a:lnTo>
                  <a:pt x="1619250" y="92075"/>
                </a:lnTo>
                <a:lnTo>
                  <a:pt x="1673225" y="107950"/>
                </a:lnTo>
                <a:lnTo>
                  <a:pt x="1847850" y="101600"/>
                </a:lnTo>
                <a:lnTo>
                  <a:pt x="1936750" y="82550"/>
                </a:lnTo>
                <a:lnTo>
                  <a:pt x="2073275" y="34925"/>
                </a:lnTo>
                <a:lnTo>
                  <a:pt x="2209800" y="22225"/>
                </a:lnTo>
                <a:lnTo>
                  <a:pt x="2305050" y="9525"/>
                </a:lnTo>
                <a:lnTo>
                  <a:pt x="2327275" y="0"/>
                </a:lnTo>
                <a:lnTo>
                  <a:pt x="2438400" y="34925"/>
                </a:lnTo>
                <a:lnTo>
                  <a:pt x="2489200" y="69850"/>
                </a:lnTo>
                <a:lnTo>
                  <a:pt x="2441575" y="292100"/>
                </a:lnTo>
                <a:lnTo>
                  <a:pt x="2387600" y="419100"/>
                </a:lnTo>
                <a:lnTo>
                  <a:pt x="2308225" y="596900"/>
                </a:lnTo>
                <a:lnTo>
                  <a:pt x="2241550" y="1038225"/>
                </a:lnTo>
                <a:lnTo>
                  <a:pt x="2206625" y="1069975"/>
                </a:lnTo>
                <a:lnTo>
                  <a:pt x="2165350" y="1317625"/>
                </a:lnTo>
                <a:lnTo>
                  <a:pt x="2095500" y="1536700"/>
                </a:lnTo>
                <a:lnTo>
                  <a:pt x="2060575" y="1854200"/>
                </a:lnTo>
                <a:lnTo>
                  <a:pt x="2022475" y="2457450"/>
                </a:lnTo>
                <a:lnTo>
                  <a:pt x="0" y="2466975"/>
                </a:lnTo>
                <a:close/>
              </a:path>
            </a:pathLst>
          </a:custGeom>
          <a:blipFill>
            <a:blip r:embed="rId5"/>
            <a:stretch>
              <a:fillRect l="-52196" t="-79349" r="-26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8BD1FF1-6AA6-92C4-E224-0DF76B0D37FA}"/>
              </a:ext>
            </a:extLst>
          </p:cNvPr>
          <p:cNvSpPr/>
          <p:nvPr/>
        </p:nvSpPr>
        <p:spPr>
          <a:xfrm>
            <a:off x="9763919" y="2105164"/>
            <a:ext cx="519113" cy="559593"/>
          </a:xfrm>
          <a:custGeom>
            <a:avLst/>
            <a:gdLst>
              <a:gd name="connsiteX0" fmla="*/ 45244 w 519113"/>
              <a:gd name="connsiteY0" fmla="*/ 0 h 559593"/>
              <a:gd name="connsiteX1" fmla="*/ 42863 w 519113"/>
              <a:gd name="connsiteY1" fmla="*/ 138112 h 559593"/>
              <a:gd name="connsiteX2" fmla="*/ 16669 w 519113"/>
              <a:gd name="connsiteY2" fmla="*/ 159543 h 559593"/>
              <a:gd name="connsiteX3" fmla="*/ 4763 w 519113"/>
              <a:gd name="connsiteY3" fmla="*/ 171450 h 559593"/>
              <a:gd name="connsiteX4" fmla="*/ 0 w 519113"/>
              <a:gd name="connsiteY4" fmla="*/ 216693 h 559593"/>
              <a:gd name="connsiteX5" fmla="*/ 2382 w 519113"/>
              <a:gd name="connsiteY5" fmla="*/ 238125 h 559593"/>
              <a:gd name="connsiteX6" fmla="*/ 11907 w 519113"/>
              <a:gd name="connsiteY6" fmla="*/ 250031 h 559593"/>
              <a:gd name="connsiteX7" fmla="*/ 23813 w 519113"/>
              <a:gd name="connsiteY7" fmla="*/ 266700 h 559593"/>
              <a:gd name="connsiteX8" fmla="*/ 19050 w 519113"/>
              <a:gd name="connsiteY8" fmla="*/ 323850 h 559593"/>
              <a:gd name="connsiteX9" fmla="*/ 19050 w 519113"/>
              <a:gd name="connsiteY9" fmla="*/ 383381 h 559593"/>
              <a:gd name="connsiteX10" fmla="*/ 19050 w 519113"/>
              <a:gd name="connsiteY10" fmla="*/ 409575 h 559593"/>
              <a:gd name="connsiteX11" fmla="*/ 19050 w 519113"/>
              <a:gd name="connsiteY11" fmla="*/ 431006 h 559593"/>
              <a:gd name="connsiteX12" fmla="*/ 19050 w 519113"/>
              <a:gd name="connsiteY12" fmla="*/ 431006 h 559593"/>
              <a:gd name="connsiteX13" fmla="*/ 52388 w 519113"/>
              <a:gd name="connsiteY13" fmla="*/ 452437 h 559593"/>
              <a:gd name="connsiteX14" fmla="*/ 88107 w 519113"/>
              <a:gd name="connsiteY14" fmla="*/ 452437 h 559593"/>
              <a:gd name="connsiteX15" fmla="*/ 142875 w 519113"/>
              <a:gd name="connsiteY15" fmla="*/ 435768 h 559593"/>
              <a:gd name="connsiteX16" fmla="*/ 130969 w 519113"/>
              <a:gd name="connsiteY16" fmla="*/ 552450 h 559593"/>
              <a:gd name="connsiteX17" fmla="*/ 209550 w 519113"/>
              <a:gd name="connsiteY17" fmla="*/ 559593 h 559593"/>
              <a:gd name="connsiteX18" fmla="*/ 295275 w 519113"/>
              <a:gd name="connsiteY18" fmla="*/ 523875 h 559593"/>
              <a:gd name="connsiteX19" fmla="*/ 357188 w 519113"/>
              <a:gd name="connsiteY19" fmla="*/ 507206 h 559593"/>
              <a:gd name="connsiteX20" fmla="*/ 421482 w 519113"/>
              <a:gd name="connsiteY20" fmla="*/ 485775 h 559593"/>
              <a:gd name="connsiteX21" fmla="*/ 431007 w 519113"/>
              <a:gd name="connsiteY21" fmla="*/ 476250 h 559593"/>
              <a:gd name="connsiteX22" fmla="*/ 447675 w 519113"/>
              <a:gd name="connsiteY22" fmla="*/ 426243 h 559593"/>
              <a:gd name="connsiteX23" fmla="*/ 452438 w 519113"/>
              <a:gd name="connsiteY23" fmla="*/ 357187 h 559593"/>
              <a:gd name="connsiteX24" fmla="*/ 452438 w 519113"/>
              <a:gd name="connsiteY24" fmla="*/ 326231 h 559593"/>
              <a:gd name="connsiteX25" fmla="*/ 504825 w 519113"/>
              <a:gd name="connsiteY25" fmla="*/ 316706 h 559593"/>
              <a:gd name="connsiteX26" fmla="*/ 516732 w 519113"/>
              <a:gd name="connsiteY26" fmla="*/ 290512 h 559593"/>
              <a:gd name="connsiteX27" fmla="*/ 511969 w 519113"/>
              <a:gd name="connsiteY27" fmla="*/ 197643 h 559593"/>
              <a:gd name="connsiteX28" fmla="*/ 504825 w 519113"/>
              <a:gd name="connsiteY28" fmla="*/ 107156 h 559593"/>
              <a:gd name="connsiteX29" fmla="*/ 519113 w 519113"/>
              <a:gd name="connsiteY29" fmla="*/ 21431 h 559593"/>
              <a:gd name="connsiteX30" fmla="*/ 500063 w 519113"/>
              <a:gd name="connsiteY30" fmla="*/ 9525 h 559593"/>
              <a:gd name="connsiteX31" fmla="*/ 423863 w 519113"/>
              <a:gd name="connsiteY31" fmla="*/ 26193 h 559593"/>
              <a:gd name="connsiteX32" fmla="*/ 340519 w 519113"/>
              <a:gd name="connsiteY32" fmla="*/ 26193 h 559593"/>
              <a:gd name="connsiteX33" fmla="*/ 290513 w 519113"/>
              <a:gd name="connsiteY33" fmla="*/ 23812 h 559593"/>
              <a:gd name="connsiteX34" fmla="*/ 180975 w 519113"/>
              <a:gd name="connsiteY34" fmla="*/ 7143 h 559593"/>
              <a:gd name="connsiteX35" fmla="*/ 45244 w 519113"/>
              <a:gd name="connsiteY35" fmla="*/ 0 h 5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9113" h="559593">
                <a:moveTo>
                  <a:pt x="45244" y="0"/>
                </a:moveTo>
                <a:cubicBezTo>
                  <a:pt x="44450" y="46037"/>
                  <a:pt x="43657" y="92075"/>
                  <a:pt x="42863" y="138112"/>
                </a:cubicBezTo>
                <a:lnTo>
                  <a:pt x="16669" y="159543"/>
                </a:lnTo>
                <a:lnTo>
                  <a:pt x="4763" y="171450"/>
                </a:lnTo>
                <a:lnTo>
                  <a:pt x="0" y="216693"/>
                </a:lnTo>
                <a:lnTo>
                  <a:pt x="2382" y="238125"/>
                </a:lnTo>
                <a:lnTo>
                  <a:pt x="11907" y="250031"/>
                </a:lnTo>
                <a:lnTo>
                  <a:pt x="23813" y="266700"/>
                </a:lnTo>
                <a:lnTo>
                  <a:pt x="19050" y="323850"/>
                </a:lnTo>
                <a:lnTo>
                  <a:pt x="19050" y="383381"/>
                </a:lnTo>
                <a:lnTo>
                  <a:pt x="19050" y="409575"/>
                </a:lnTo>
                <a:lnTo>
                  <a:pt x="19050" y="431006"/>
                </a:lnTo>
                <a:lnTo>
                  <a:pt x="19050" y="431006"/>
                </a:lnTo>
                <a:lnTo>
                  <a:pt x="52388" y="452437"/>
                </a:lnTo>
                <a:lnTo>
                  <a:pt x="88107" y="452437"/>
                </a:lnTo>
                <a:lnTo>
                  <a:pt x="142875" y="435768"/>
                </a:lnTo>
                <a:lnTo>
                  <a:pt x="130969" y="552450"/>
                </a:lnTo>
                <a:lnTo>
                  <a:pt x="209550" y="559593"/>
                </a:lnTo>
                <a:lnTo>
                  <a:pt x="295275" y="523875"/>
                </a:lnTo>
                <a:lnTo>
                  <a:pt x="357188" y="507206"/>
                </a:lnTo>
                <a:lnTo>
                  <a:pt x="421482" y="485775"/>
                </a:lnTo>
                <a:lnTo>
                  <a:pt x="431007" y="476250"/>
                </a:lnTo>
                <a:lnTo>
                  <a:pt x="447675" y="426243"/>
                </a:lnTo>
                <a:lnTo>
                  <a:pt x="452438" y="357187"/>
                </a:lnTo>
                <a:lnTo>
                  <a:pt x="452438" y="326231"/>
                </a:lnTo>
                <a:lnTo>
                  <a:pt x="504825" y="316706"/>
                </a:lnTo>
                <a:lnTo>
                  <a:pt x="516732" y="290512"/>
                </a:lnTo>
                <a:lnTo>
                  <a:pt x="511969" y="197643"/>
                </a:lnTo>
                <a:lnTo>
                  <a:pt x="504825" y="107156"/>
                </a:lnTo>
                <a:lnTo>
                  <a:pt x="519113" y="21431"/>
                </a:lnTo>
                <a:lnTo>
                  <a:pt x="500063" y="9525"/>
                </a:lnTo>
                <a:lnTo>
                  <a:pt x="423863" y="26193"/>
                </a:lnTo>
                <a:lnTo>
                  <a:pt x="340519" y="26193"/>
                </a:lnTo>
                <a:lnTo>
                  <a:pt x="290513" y="23812"/>
                </a:lnTo>
                <a:lnTo>
                  <a:pt x="180975" y="7143"/>
                </a:lnTo>
                <a:lnTo>
                  <a:pt x="45244" y="0"/>
                </a:lnTo>
                <a:close/>
              </a:path>
            </a:pathLst>
          </a:custGeom>
          <a:blipFill>
            <a:blip r:embed="rId5"/>
            <a:stretch>
              <a:fillRect l="-429490" t="-154413" r="-329184" b="-5383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C3F0E68-D3AF-C2A3-3825-96D7D45669C3}"/>
              </a:ext>
            </a:extLst>
          </p:cNvPr>
          <p:cNvSpPr/>
          <p:nvPr/>
        </p:nvSpPr>
        <p:spPr>
          <a:xfrm>
            <a:off x="9894888" y="2319476"/>
            <a:ext cx="1135856" cy="892969"/>
          </a:xfrm>
          <a:custGeom>
            <a:avLst/>
            <a:gdLst>
              <a:gd name="connsiteX0" fmla="*/ 0 w 1135856"/>
              <a:gd name="connsiteY0" fmla="*/ 404813 h 892969"/>
              <a:gd name="connsiteX1" fmla="*/ 21431 w 1135856"/>
              <a:gd name="connsiteY1" fmla="*/ 481013 h 892969"/>
              <a:gd name="connsiteX2" fmla="*/ 30956 w 1135856"/>
              <a:gd name="connsiteY2" fmla="*/ 588169 h 892969"/>
              <a:gd name="connsiteX3" fmla="*/ 73819 w 1135856"/>
              <a:gd name="connsiteY3" fmla="*/ 797719 h 892969"/>
              <a:gd name="connsiteX4" fmla="*/ 97631 w 1135856"/>
              <a:gd name="connsiteY4" fmla="*/ 857250 h 892969"/>
              <a:gd name="connsiteX5" fmla="*/ 111919 w 1135856"/>
              <a:gd name="connsiteY5" fmla="*/ 892969 h 892969"/>
              <a:gd name="connsiteX6" fmla="*/ 202406 w 1135856"/>
              <a:gd name="connsiteY6" fmla="*/ 869156 h 892969"/>
              <a:gd name="connsiteX7" fmla="*/ 214313 w 1135856"/>
              <a:gd name="connsiteY7" fmla="*/ 804863 h 892969"/>
              <a:gd name="connsiteX8" fmla="*/ 214313 w 1135856"/>
              <a:gd name="connsiteY8" fmla="*/ 778669 h 892969"/>
              <a:gd name="connsiteX9" fmla="*/ 209550 w 1135856"/>
              <a:gd name="connsiteY9" fmla="*/ 711994 h 892969"/>
              <a:gd name="connsiteX10" fmla="*/ 190500 w 1135856"/>
              <a:gd name="connsiteY10" fmla="*/ 666750 h 892969"/>
              <a:gd name="connsiteX11" fmla="*/ 233363 w 1135856"/>
              <a:gd name="connsiteY11" fmla="*/ 671513 h 892969"/>
              <a:gd name="connsiteX12" fmla="*/ 319088 w 1135856"/>
              <a:gd name="connsiteY12" fmla="*/ 652463 h 892969"/>
              <a:gd name="connsiteX13" fmla="*/ 476250 w 1135856"/>
              <a:gd name="connsiteY13" fmla="*/ 626269 h 892969"/>
              <a:gd name="connsiteX14" fmla="*/ 592931 w 1135856"/>
              <a:gd name="connsiteY14" fmla="*/ 571500 h 892969"/>
              <a:gd name="connsiteX15" fmla="*/ 592931 w 1135856"/>
              <a:gd name="connsiteY15" fmla="*/ 571500 h 892969"/>
              <a:gd name="connsiteX16" fmla="*/ 607219 w 1135856"/>
              <a:gd name="connsiteY16" fmla="*/ 633413 h 892969"/>
              <a:gd name="connsiteX17" fmla="*/ 609600 w 1135856"/>
              <a:gd name="connsiteY17" fmla="*/ 669131 h 892969"/>
              <a:gd name="connsiteX18" fmla="*/ 621506 w 1135856"/>
              <a:gd name="connsiteY18" fmla="*/ 683419 h 892969"/>
              <a:gd name="connsiteX19" fmla="*/ 673894 w 1135856"/>
              <a:gd name="connsiteY19" fmla="*/ 681038 h 892969"/>
              <a:gd name="connsiteX20" fmla="*/ 854869 w 1135856"/>
              <a:gd name="connsiteY20" fmla="*/ 628650 h 892969"/>
              <a:gd name="connsiteX21" fmla="*/ 1019175 w 1135856"/>
              <a:gd name="connsiteY21" fmla="*/ 595313 h 892969"/>
              <a:gd name="connsiteX22" fmla="*/ 1071563 w 1135856"/>
              <a:gd name="connsiteY22" fmla="*/ 576263 h 892969"/>
              <a:gd name="connsiteX23" fmla="*/ 1083469 w 1135856"/>
              <a:gd name="connsiteY23" fmla="*/ 535781 h 892969"/>
              <a:gd name="connsiteX24" fmla="*/ 1081088 w 1135856"/>
              <a:gd name="connsiteY24" fmla="*/ 514350 h 892969"/>
              <a:gd name="connsiteX25" fmla="*/ 1104900 w 1135856"/>
              <a:gd name="connsiteY25" fmla="*/ 519113 h 892969"/>
              <a:gd name="connsiteX26" fmla="*/ 1135856 w 1135856"/>
              <a:gd name="connsiteY26" fmla="*/ 504825 h 892969"/>
              <a:gd name="connsiteX27" fmla="*/ 1126331 w 1135856"/>
              <a:gd name="connsiteY27" fmla="*/ 445294 h 892969"/>
              <a:gd name="connsiteX28" fmla="*/ 1090613 w 1135856"/>
              <a:gd name="connsiteY28" fmla="*/ 347663 h 892969"/>
              <a:gd name="connsiteX29" fmla="*/ 1085850 w 1135856"/>
              <a:gd name="connsiteY29" fmla="*/ 319088 h 892969"/>
              <a:gd name="connsiteX30" fmla="*/ 1019175 w 1135856"/>
              <a:gd name="connsiteY30" fmla="*/ 340519 h 892969"/>
              <a:gd name="connsiteX31" fmla="*/ 1007269 w 1135856"/>
              <a:gd name="connsiteY31" fmla="*/ 295275 h 892969"/>
              <a:gd name="connsiteX32" fmla="*/ 1007269 w 1135856"/>
              <a:gd name="connsiteY32" fmla="*/ 202406 h 892969"/>
              <a:gd name="connsiteX33" fmla="*/ 971550 w 1135856"/>
              <a:gd name="connsiteY33" fmla="*/ 145256 h 892969"/>
              <a:gd name="connsiteX34" fmla="*/ 957263 w 1135856"/>
              <a:gd name="connsiteY34" fmla="*/ 57150 h 892969"/>
              <a:gd name="connsiteX35" fmla="*/ 1009650 w 1135856"/>
              <a:gd name="connsiteY35" fmla="*/ 21431 h 892969"/>
              <a:gd name="connsiteX36" fmla="*/ 1014413 w 1135856"/>
              <a:gd name="connsiteY36" fmla="*/ 0 h 892969"/>
              <a:gd name="connsiteX37" fmla="*/ 521494 w 1135856"/>
              <a:gd name="connsiteY37" fmla="*/ 95250 h 892969"/>
              <a:gd name="connsiteX38" fmla="*/ 511969 w 1135856"/>
              <a:gd name="connsiteY38" fmla="*/ 157163 h 892969"/>
              <a:gd name="connsiteX39" fmla="*/ 511969 w 1135856"/>
              <a:gd name="connsiteY39" fmla="*/ 216694 h 892969"/>
              <a:gd name="connsiteX40" fmla="*/ 523875 w 1135856"/>
              <a:gd name="connsiteY40" fmla="*/ 285750 h 892969"/>
              <a:gd name="connsiteX41" fmla="*/ 523875 w 1135856"/>
              <a:gd name="connsiteY41" fmla="*/ 307181 h 892969"/>
              <a:gd name="connsiteX42" fmla="*/ 516731 w 1135856"/>
              <a:gd name="connsiteY42" fmla="*/ 338138 h 892969"/>
              <a:gd name="connsiteX43" fmla="*/ 321469 w 1135856"/>
              <a:gd name="connsiteY43" fmla="*/ 381000 h 892969"/>
              <a:gd name="connsiteX44" fmla="*/ 300038 w 1135856"/>
              <a:gd name="connsiteY44" fmla="*/ 385763 h 892969"/>
              <a:gd name="connsiteX45" fmla="*/ 226219 w 1135856"/>
              <a:gd name="connsiteY45" fmla="*/ 402431 h 892969"/>
              <a:gd name="connsiteX46" fmla="*/ 183356 w 1135856"/>
              <a:gd name="connsiteY46" fmla="*/ 419100 h 892969"/>
              <a:gd name="connsiteX47" fmla="*/ 176213 w 1135856"/>
              <a:gd name="connsiteY47" fmla="*/ 445294 h 892969"/>
              <a:gd name="connsiteX48" fmla="*/ 80963 w 1135856"/>
              <a:gd name="connsiteY48" fmla="*/ 369094 h 892969"/>
              <a:gd name="connsiteX49" fmla="*/ 0 w 1135856"/>
              <a:gd name="connsiteY49" fmla="*/ 404813 h 8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5856" h="892969">
                <a:moveTo>
                  <a:pt x="0" y="404813"/>
                </a:moveTo>
                <a:lnTo>
                  <a:pt x="21431" y="481013"/>
                </a:lnTo>
                <a:lnTo>
                  <a:pt x="30956" y="588169"/>
                </a:lnTo>
                <a:lnTo>
                  <a:pt x="73819" y="797719"/>
                </a:lnTo>
                <a:lnTo>
                  <a:pt x="97631" y="857250"/>
                </a:lnTo>
                <a:lnTo>
                  <a:pt x="111919" y="892969"/>
                </a:lnTo>
                <a:lnTo>
                  <a:pt x="202406" y="869156"/>
                </a:lnTo>
                <a:lnTo>
                  <a:pt x="214313" y="804863"/>
                </a:lnTo>
                <a:lnTo>
                  <a:pt x="214313" y="778669"/>
                </a:lnTo>
                <a:lnTo>
                  <a:pt x="209550" y="711994"/>
                </a:lnTo>
                <a:lnTo>
                  <a:pt x="190500" y="666750"/>
                </a:lnTo>
                <a:lnTo>
                  <a:pt x="233363" y="671513"/>
                </a:lnTo>
                <a:lnTo>
                  <a:pt x="319088" y="652463"/>
                </a:lnTo>
                <a:lnTo>
                  <a:pt x="476250" y="626269"/>
                </a:lnTo>
                <a:lnTo>
                  <a:pt x="592931" y="571500"/>
                </a:lnTo>
                <a:lnTo>
                  <a:pt x="592931" y="571500"/>
                </a:lnTo>
                <a:lnTo>
                  <a:pt x="607219" y="633413"/>
                </a:lnTo>
                <a:lnTo>
                  <a:pt x="609600" y="669131"/>
                </a:lnTo>
                <a:lnTo>
                  <a:pt x="621506" y="683419"/>
                </a:lnTo>
                <a:lnTo>
                  <a:pt x="673894" y="681038"/>
                </a:lnTo>
                <a:lnTo>
                  <a:pt x="854869" y="628650"/>
                </a:lnTo>
                <a:lnTo>
                  <a:pt x="1019175" y="595313"/>
                </a:lnTo>
                <a:lnTo>
                  <a:pt x="1071563" y="576263"/>
                </a:lnTo>
                <a:lnTo>
                  <a:pt x="1083469" y="535781"/>
                </a:lnTo>
                <a:lnTo>
                  <a:pt x="1081088" y="514350"/>
                </a:lnTo>
                <a:lnTo>
                  <a:pt x="1104900" y="519113"/>
                </a:lnTo>
                <a:lnTo>
                  <a:pt x="1135856" y="504825"/>
                </a:lnTo>
                <a:lnTo>
                  <a:pt x="1126331" y="445294"/>
                </a:lnTo>
                <a:lnTo>
                  <a:pt x="1090613" y="347663"/>
                </a:lnTo>
                <a:lnTo>
                  <a:pt x="1085850" y="319088"/>
                </a:lnTo>
                <a:lnTo>
                  <a:pt x="1019175" y="340519"/>
                </a:lnTo>
                <a:lnTo>
                  <a:pt x="1007269" y="295275"/>
                </a:lnTo>
                <a:lnTo>
                  <a:pt x="1007269" y="202406"/>
                </a:lnTo>
                <a:lnTo>
                  <a:pt x="971550" y="145256"/>
                </a:lnTo>
                <a:lnTo>
                  <a:pt x="957263" y="57150"/>
                </a:lnTo>
                <a:lnTo>
                  <a:pt x="1009650" y="21431"/>
                </a:lnTo>
                <a:lnTo>
                  <a:pt x="1014413" y="0"/>
                </a:lnTo>
                <a:lnTo>
                  <a:pt x="521494" y="95250"/>
                </a:lnTo>
                <a:lnTo>
                  <a:pt x="511969" y="157163"/>
                </a:lnTo>
                <a:lnTo>
                  <a:pt x="511969" y="216694"/>
                </a:lnTo>
                <a:lnTo>
                  <a:pt x="523875" y="285750"/>
                </a:lnTo>
                <a:lnTo>
                  <a:pt x="523875" y="307181"/>
                </a:lnTo>
                <a:lnTo>
                  <a:pt x="516731" y="338138"/>
                </a:lnTo>
                <a:lnTo>
                  <a:pt x="321469" y="381000"/>
                </a:lnTo>
                <a:lnTo>
                  <a:pt x="300038" y="385763"/>
                </a:lnTo>
                <a:lnTo>
                  <a:pt x="226219" y="402431"/>
                </a:lnTo>
                <a:lnTo>
                  <a:pt x="183356" y="419100"/>
                </a:lnTo>
                <a:lnTo>
                  <a:pt x="176213" y="445294"/>
                </a:lnTo>
                <a:lnTo>
                  <a:pt x="80963" y="369094"/>
                </a:lnTo>
                <a:lnTo>
                  <a:pt x="0" y="404813"/>
                </a:lnTo>
                <a:close/>
              </a:path>
            </a:pathLst>
          </a:custGeom>
          <a:blipFill>
            <a:blip r:embed="rId5"/>
            <a:stretch>
              <a:fillRect l="-207817" t="-122149" r="-84617" b="-2760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A1505F7-0DA3-D17B-2188-48BCDCCF64E5}"/>
              </a:ext>
            </a:extLst>
          </p:cNvPr>
          <p:cNvSpPr/>
          <p:nvPr/>
        </p:nvSpPr>
        <p:spPr>
          <a:xfrm>
            <a:off x="1002666" y="2529587"/>
            <a:ext cx="924750" cy="1100289"/>
          </a:xfrm>
          <a:custGeom>
            <a:avLst/>
            <a:gdLst>
              <a:gd name="connsiteX0" fmla="*/ 2381 w 1216819"/>
              <a:gd name="connsiteY0" fmla="*/ 1197769 h 1447800"/>
              <a:gd name="connsiteX1" fmla="*/ 0 w 1216819"/>
              <a:gd name="connsiteY1" fmla="*/ 1447800 h 1447800"/>
              <a:gd name="connsiteX2" fmla="*/ 121444 w 1216819"/>
              <a:gd name="connsiteY2" fmla="*/ 1421606 h 1447800"/>
              <a:gd name="connsiteX3" fmla="*/ 321469 w 1216819"/>
              <a:gd name="connsiteY3" fmla="*/ 1388269 h 1447800"/>
              <a:gd name="connsiteX4" fmla="*/ 414338 w 1216819"/>
              <a:gd name="connsiteY4" fmla="*/ 1359694 h 1447800"/>
              <a:gd name="connsiteX5" fmla="*/ 521494 w 1216819"/>
              <a:gd name="connsiteY5" fmla="*/ 1323975 h 1447800"/>
              <a:gd name="connsiteX6" fmla="*/ 583406 w 1216819"/>
              <a:gd name="connsiteY6" fmla="*/ 1307306 h 1447800"/>
              <a:gd name="connsiteX7" fmla="*/ 695325 w 1216819"/>
              <a:gd name="connsiteY7" fmla="*/ 1278731 h 1447800"/>
              <a:gd name="connsiteX8" fmla="*/ 750094 w 1216819"/>
              <a:gd name="connsiteY8" fmla="*/ 1262062 h 1447800"/>
              <a:gd name="connsiteX9" fmla="*/ 835819 w 1216819"/>
              <a:gd name="connsiteY9" fmla="*/ 1235869 h 1447800"/>
              <a:gd name="connsiteX10" fmla="*/ 892969 w 1216819"/>
              <a:gd name="connsiteY10" fmla="*/ 1195387 h 1447800"/>
              <a:gd name="connsiteX11" fmla="*/ 950119 w 1216819"/>
              <a:gd name="connsiteY11" fmla="*/ 1159669 h 1447800"/>
              <a:gd name="connsiteX12" fmla="*/ 997744 w 1216819"/>
              <a:gd name="connsiteY12" fmla="*/ 1123950 h 1447800"/>
              <a:gd name="connsiteX13" fmla="*/ 1016794 w 1216819"/>
              <a:gd name="connsiteY13" fmla="*/ 1000125 h 1447800"/>
              <a:gd name="connsiteX14" fmla="*/ 1038225 w 1216819"/>
              <a:gd name="connsiteY14" fmla="*/ 904875 h 1447800"/>
              <a:gd name="connsiteX15" fmla="*/ 1064419 w 1216819"/>
              <a:gd name="connsiteY15" fmla="*/ 800100 h 1447800"/>
              <a:gd name="connsiteX16" fmla="*/ 1085850 w 1216819"/>
              <a:gd name="connsiteY16" fmla="*/ 681037 h 1447800"/>
              <a:gd name="connsiteX17" fmla="*/ 1100138 w 1216819"/>
              <a:gd name="connsiteY17" fmla="*/ 597694 h 1447800"/>
              <a:gd name="connsiteX18" fmla="*/ 1116806 w 1216819"/>
              <a:gd name="connsiteY18" fmla="*/ 500062 h 1447800"/>
              <a:gd name="connsiteX19" fmla="*/ 1152525 w 1216819"/>
              <a:gd name="connsiteY19" fmla="*/ 357187 h 1447800"/>
              <a:gd name="connsiteX20" fmla="*/ 1171575 w 1216819"/>
              <a:gd name="connsiteY20" fmla="*/ 238125 h 1447800"/>
              <a:gd name="connsiteX21" fmla="*/ 1193006 w 1216819"/>
              <a:gd name="connsiteY21" fmla="*/ 161925 h 1447800"/>
              <a:gd name="connsiteX22" fmla="*/ 1209675 w 1216819"/>
              <a:gd name="connsiteY22" fmla="*/ 80962 h 1447800"/>
              <a:gd name="connsiteX23" fmla="*/ 1216819 w 1216819"/>
              <a:gd name="connsiteY23" fmla="*/ 38100 h 1447800"/>
              <a:gd name="connsiteX24" fmla="*/ 1121569 w 1216819"/>
              <a:gd name="connsiteY24" fmla="*/ 26194 h 1447800"/>
              <a:gd name="connsiteX25" fmla="*/ 1047750 w 1216819"/>
              <a:gd name="connsiteY25" fmla="*/ 16669 h 1447800"/>
              <a:gd name="connsiteX26" fmla="*/ 964406 w 1216819"/>
              <a:gd name="connsiteY26" fmla="*/ 4762 h 1447800"/>
              <a:gd name="connsiteX27" fmla="*/ 938213 w 1216819"/>
              <a:gd name="connsiteY27" fmla="*/ 0 h 1447800"/>
              <a:gd name="connsiteX28" fmla="*/ 788194 w 1216819"/>
              <a:gd name="connsiteY28" fmla="*/ 621506 h 1447800"/>
              <a:gd name="connsiteX29" fmla="*/ 388144 w 1216819"/>
              <a:gd name="connsiteY29" fmla="*/ 1126331 h 1447800"/>
              <a:gd name="connsiteX30" fmla="*/ 2381 w 1216819"/>
              <a:gd name="connsiteY30" fmla="*/ 1197769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6819" h="1447800">
                <a:moveTo>
                  <a:pt x="2381" y="1197769"/>
                </a:moveTo>
                <a:cubicBezTo>
                  <a:pt x="1587" y="1281113"/>
                  <a:pt x="794" y="1364456"/>
                  <a:pt x="0" y="1447800"/>
                </a:cubicBezTo>
                <a:lnTo>
                  <a:pt x="121444" y="1421606"/>
                </a:lnTo>
                <a:lnTo>
                  <a:pt x="321469" y="1388269"/>
                </a:lnTo>
                <a:lnTo>
                  <a:pt x="414338" y="1359694"/>
                </a:lnTo>
                <a:lnTo>
                  <a:pt x="521494" y="1323975"/>
                </a:lnTo>
                <a:lnTo>
                  <a:pt x="583406" y="1307306"/>
                </a:lnTo>
                <a:lnTo>
                  <a:pt x="695325" y="1278731"/>
                </a:lnTo>
                <a:lnTo>
                  <a:pt x="750094" y="1262062"/>
                </a:lnTo>
                <a:lnTo>
                  <a:pt x="835819" y="1235869"/>
                </a:lnTo>
                <a:lnTo>
                  <a:pt x="892969" y="1195387"/>
                </a:lnTo>
                <a:lnTo>
                  <a:pt x="950119" y="1159669"/>
                </a:lnTo>
                <a:lnTo>
                  <a:pt x="997744" y="1123950"/>
                </a:lnTo>
                <a:lnTo>
                  <a:pt x="1016794" y="1000125"/>
                </a:lnTo>
                <a:lnTo>
                  <a:pt x="1038225" y="904875"/>
                </a:lnTo>
                <a:lnTo>
                  <a:pt x="1064419" y="800100"/>
                </a:lnTo>
                <a:lnTo>
                  <a:pt x="1085850" y="681037"/>
                </a:lnTo>
                <a:lnTo>
                  <a:pt x="1100138" y="597694"/>
                </a:lnTo>
                <a:lnTo>
                  <a:pt x="1116806" y="500062"/>
                </a:lnTo>
                <a:lnTo>
                  <a:pt x="1152525" y="357187"/>
                </a:lnTo>
                <a:lnTo>
                  <a:pt x="1171575" y="238125"/>
                </a:lnTo>
                <a:lnTo>
                  <a:pt x="1193006" y="161925"/>
                </a:lnTo>
                <a:lnTo>
                  <a:pt x="1209675" y="80962"/>
                </a:lnTo>
                <a:lnTo>
                  <a:pt x="1216819" y="38100"/>
                </a:lnTo>
                <a:lnTo>
                  <a:pt x="1121569" y="26194"/>
                </a:lnTo>
                <a:lnTo>
                  <a:pt x="1047750" y="16669"/>
                </a:lnTo>
                <a:lnTo>
                  <a:pt x="964406" y="4762"/>
                </a:lnTo>
                <a:lnTo>
                  <a:pt x="938213" y="0"/>
                </a:lnTo>
                <a:lnTo>
                  <a:pt x="788194" y="621506"/>
                </a:lnTo>
                <a:lnTo>
                  <a:pt x="388144" y="1126331"/>
                </a:lnTo>
                <a:lnTo>
                  <a:pt x="2381" y="1197769"/>
                </a:lnTo>
                <a:close/>
              </a:path>
            </a:pathLst>
          </a:custGeom>
          <a:blipFill>
            <a:blip r:embed="rId6"/>
            <a:stretch>
              <a:fillRect l="-87672" t="-120406" r="-293712" b="-1838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C016453-EA37-7810-E417-0E9A8EF923C4}"/>
              </a:ext>
            </a:extLst>
          </p:cNvPr>
          <p:cNvSpPr/>
          <p:nvPr/>
        </p:nvSpPr>
        <p:spPr>
          <a:xfrm>
            <a:off x="2049397" y="2077167"/>
            <a:ext cx="799882" cy="1210680"/>
          </a:xfrm>
          <a:custGeom>
            <a:avLst/>
            <a:gdLst>
              <a:gd name="connsiteX0" fmla="*/ 128588 w 1052513"/>
              <a:gd name="connsiteY0" fmla="*/ 0 h 1593057"/>
              <a:gd name="connsiteX1" fmla="*/ 521494 w 1052513"/>
              <a:gd name="connsiteY1" fmla="*/ 16669 h 1593057"/>
              <a:gd name="connsiteX2" fmla="*/ 511969 w 1052513"/>
              <a:gd name="connsiteY2" fmla="*/ 83344 h 1593057"/>
              <a:gd name="connsiteX3" fmla="*/ 504825 w 1052513"/>
              <a:gd name="connsiteY3" fmla="*/ 150019 h 1593057"/>
              <a:gd name="connsiteX4" fmla="*/ 488157 w 1052513"/>
              <a:gd name="connsiteY4" fmla="*/ 290513 h 1593057"/>
              <a:gd name="connsiteX5" fmla="*/ 469107 w 1052513"/>
              <a:gd name="connsiteY5" fmla="*/ 352425 h 1593057"/>
              <a:gd name="connsiteX6" fmla="*/ 476250 w 1052513"/>
              <a:gd name="connsiteY6" fmla="*/ 666750 h 1593057"/>
              <a:gd name="connsiteX7" fmla="*/ 619125 w 1052513"/>
              <a:gd name="connsiteY7" fmla="*/ 664369 h 1593057"/>
              <a:gd name="connsiteX8" fmla="*/ 616744 w 1052513"/>
              <a:gd name="connsiteY8" fmla="*/ 785813 h 1593057"/>
              <a:gd name="connsiteX9" fmla="*/ 1052513 w 1052513"/>
              <a:gd name="connsiteY9" fmla="*/ 709613 h 1593057"/>
              <a:gd name="connsiteX10" fmla="*/ 1050132 w 1052513"/>
              <a:gd name="connsiteY10" fmla="*/ 762000 h 1593057"/>
              <a:gd name="connsiteX11" fmla="*/ 862013 w 1052513"/>
              <a:gd name="connsiteY11" fmla="*/ 833438 h 1593057"/>
              <a:gd name="connsiteX12" fmla="*/ 781050 w 1052513"/>
              <a:gd name="connsiteY12" fmla="*/ 795338 h 1593057"/>
              <a:gd name="connsiteX13" fmla="*/ 583407 w 1052513"/>
              <a:gd name="connsiteY13" fmla="*/ 859632 h 1593057"/>
              <a:gd name="connsiteX14" fmla="*/ 721519 w 1052513"/>
              <a:gd name="connsiteY14" fmla="*/ 1519238 h 1593057"/>
              <a:gd name="connsiteX15" fmla="*/ 376238 w 1052513"/>
              <a:gd name="connsiteY15" fmla="*/ 1593057 h 1593057"/>
              <a:gd name="connsiteX16" fmla="*/ 319088 w 1052513"/>
              <a:gd name="connsiteY16" fmla="*/ 1207294 h 1593057"/>
              <a:gd name="connsiteX17" fmla="*/ 150019 w 1052513"/>
              <a:gd name="connsiteY17" fmla="*/ 1226344 h 1593057"/>
              <a:gd name="connsiteX18" fmla="*/ 154782 w 1052513"/>
              <a:gd name="connsiteY18" fmla="*/ 1114425 h 1593057"/>
              <a:gd name="connsiteX19" fmla="*/ 0 w 1052513"/>
              <a:gd name="connsiteY19" fmla="*/ 1114425 h 1593057"/>
              <a:gd name="connsiteX20" fmla="*/ 128588 w 1052513"/>
              <a:gd name="connsiteY20" fmla="*/ 0 h 159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52513" h="1593057">
                <a:moveTo>
                  <a:pt x="128588" y="0"/>
                </a:moveTo>
                <a:lnTo>
                  <a:pt x="521494" y="16669"/>
                </a:lnTo>
                <a:lnTo>
                  <a:pt x="511969" y="83344"/>
                </a:lnTo>
                <a:lnTo>
                  <a:pt x="504825" y="150019"/>
                </a:lnTo>
                <a:lnTo>
                  <a:pt x="488157" y="290513"/>
                </a:lnTo>
                <a:lnTo>
                  <a:pt x="469107" y="352425"/>
                </a:lnTo>
                <a:lnTo>
                  <a:pt x="476250" y="666750"/>
                </a:lnTo>
                <a:lnTo>
                  <a:pt x="619125" y="664369"/>
                </a:lnTo>
                <a:cubicBezTo>
                  <a:pt x="618331" y="704850"/>
                  <a:pt x="617538" y="745332"/>
                  <a:pt x="616744" y="785813"/>
                </a:cubicBezTo>
                <a:lnTo>
                  <a:pt x="1052513" y="709613"/>
                </a:lnTo>
                <a:lnTo>
                  <a:pt x="1050132" y="762000"/>
                </a:lnTo>
                <a:lnTo>
                  <a:pt x="862013" y="833438"/>
                </a:lnTo>
                <a:lnTo>
                  <a:pt x="781050" y="795338"/>
                </a:lnTo>
                <a:lnTo>
                  <a:pt x="583407" y="859632"/>
                </a:lnTo>
                <a:lnTo>
                  <a:pt x="721519" y="1519238"/>
                </a:lnTo>
                <a:lnTo>
                  <a:pt x="376238" y="1593057"/>
                </a:lnTo>
                <a:lnTo>
                  <a:pt x="319088" y="1207294"/>
                </a:lnTo>
                <a:lnTo>
                  <a:pt x="150019" y="1226344"/>
                </a:lnTo>
                <a:lnTo>
                  <a:pt x="154782" y="1114425"/>
                </a:lnTo>
                <a:lnTo>
                  <a:pt x="0" y="1114425"/>
                </a:lnTo>
                <a:lnTo>
                  <a:pt x="128588" y="0"/>
                </a:lnTo>
                <a:close/>
              </a:path>
            </a:pathLst>
          </a:custGeom>
          <a:blipFill>
            <a:blip r:embed="rId6"/>
            <a:stretch>
              <a:fillRect l="-232879" t="-72058" r="-223651" b="-195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CDC535B-C21A-252D-BA80-C405BC4FE9AD}"/>
              </a:ext>
            </a:extLst>
          </p:cNvPr>
          <p:cNvSpPr/>
          <p:nvPr/>
        </p:nvSpPr>
        <p:spPr>
          <a:xfrm>
            <a:off x="2771027" y="2104311"/>
            <a:ext cx="1008598" cy="1109941"/>
          </a:xfrm>
          <a:custGeom>
            <a:avLst/>
            <a:gdLst>
              <a:gd name="connsiteX0" fmla="*/ 209550 w 1327150"/>
              <a:gd name="connsiteY0" fmla="*/ 0 h 1460500"/>
              <a:gd name="connsiteX1" fmla="*/ 209550 w 1327150"/>
              <a:gd name="connsiteY1" fmla="*/ 454025 h 1460500"/>
              <a:gd name="connsiteX2" fmla="*/ 996950 w 1327150"/>
              <a:gd name="connsiteY2" fmla="*/ 295275 h 1460500"/>
              <a:gd name="connsiteX3" fmla="*/ 1089025 w 1327150"/>
              <a:gd name="connsiteY3" fmla="*/ 701675 h 1460500"/>
              <a:gd name="connsiteX4" fmla="*/ 1174750 w 1327150"/>
              <a:gd name="connsiteY4" fmla="*/ 679450 h 1460500"/>
              <a:gd name="connsiteX5" fmla="*/ 1257300 w 1327150"/>
              <a:gd name="connsiteY5" fmla="*/ 996950 h 1460500"/>
              <a:gd name="connsiteX6" fmla="*/ 1168400 w 1327150"/>
              <a:gd name="connsiteY6" fmla="*/ 1022350 h 1460500"/>
              <a:gd name="connsiteX7" fmla="*/ 1171575 w 1327150"/>
              <a:gd name="connsiteY7" fmla="*/ 1066800 h 1460500"/>
              <a:gd name="connsiteX8" fmla="*/ 527050 w 1327150"/>
              <a:gd name="connsiteY8" fmla="*/ 1273175 h 1460500"/>
              <a:gd name="connsiteX9" fmla="*/ 412750 w 1327150"/>
              <a:gd name="connsiteY9" fmla="*/ 1165225 h 1460500"/>
              <a:gd name="connsiteX10" fmla="*/ 22225 w 1327150"/>
              <a:gd name="connsiteY10" fmla="*/ 1250950 h 1460500"/>
              <a:gd name="connsiteX11" fmla="*/ 0 w 1327150"/>
              <a:gd name="connsiteY11" fmla="*/ 1460500 h 1460500"/>
              <a:gd name="connsiteX12" fmla="*/ 1327150 w 1327150"/>
              <a:gd name="connsiteY12" fmla="*/ 1168400 h 1460500"/>
              <a:gd name="connsiteX13" fmla="*/ 1244600 w 1327150"/>
              <a:gd name="connsiteY13" fmla="*/ 31750 h 1460500"/>
              <a:gd name="connsiteX14" fmla="*/ 209550 w 1327150"/>
              <a:gd name="connsiteY14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27150" h="1460500">
                <a:moveTo>
                  <a:pt x="209550" y="0"/>
                </a:moveTo>
                <a:lnTo>
                  <a:pt x="209550" y="454025"/>
                </a:lnTo>
                <a:lnTo>
                  <a:pt x="996950" y="295275"/>
                </a:lnTo>
                <a:lnTo>
                  <a:pt x="1089025" y="701675"/>
                </a:lnTo>
                <a:lnTo>
                  <a:pt x="1174750" y="679450"/>
                </a:lnTo>
                <a:lnTo>
                  <a:pt x="1257300" y="996950"/>
                </a:lnTo>
                <a:lnTo>
                  <a:pt x="1168400" y="1022350"/>
                </a:lnTo>
                <a:lnTo>
                  <a:pt x="1171575" y="1066800"/>
                </a:lnTo>
                <a:lnTo>
                  <a:pt x="527050" y="1273175"/>
                </a:lnTo>
                <a:lnTo>
                  <a:pt x="412750" y="1165225"/>
                </a:lnTo>
                <a:lnTo>
                  <a:pt x="22225" y="1250950"/>
                </a:lnTo>
                <a:lnTo>
                  <a:pt x="0" y="1460500"/>
                </a:lnTo>
                <a:lnTo>
                  <a:pt x="1327150" y="1168400"/>
                </a:lnTo>
                <a:lnTo>
                  <a:pt x="1244600" y="31750"/>
                </a:lnTo>
                <a:lnTo>
                  <a:pt x="209550" y="0"/>
                </a:lnTo>
                <a:close/>
              </a:path>
            </a:pathLst>
          </a:custGeom>
          <a:blipFill>
            <a:blip r:embed="rId6"/>
            <a:stretch>
              <a:fillRect l="-255562" t="-81045" r="-85801" b="-2197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559422C-CFFF-A4E2-D1C2-810AC6F2AEFB}"/>
              </a:ext>
            </a:extLst>
          </p:cNvPr>
          <p:cNvSpPr/>
          <p:nvPr/>
        </p:nvSpPr>
        <p:spPr>
          <a:xfrm>
            <a:off x="726281" y="1204913"/>
            <a:ext cx="595313" cy="688181"/>
          </a:xfrm>
          <a:custGeom>
            <a:avLst/>
            <a:gdLst>
              <a:gd name="connsiteX0" fmla="*/ 0 w 595313"/>
              <a:gd name="connsiteY0" fmla="*/ 2381 h 688181"/>
              <a:gd name="connsiteX1" fmla="*/ 471488 w 595313"/>
              <a:gd name="connsiteY1" fmla="*/ 688181 h 688181"/>
              <a:gd name="connsiteX2" fmla="*/ 595313 w 595313"/>
              <a:gd name="connsiteY2" fmla="*/ 0 h 688181"/>
              <a:gd name="connsiteX3" fmla="*/ 0 w 595313"/>
              <a:gd name="connsiteY3" fmla="*/ 2381 h 68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13" h="688181">
                <a:moveTo>
                  <a:pt x="0" y="2381"/>
                </a:moveTo>
                <a:lnTo>
                  <a:pt x="471488" y="688181"/>
                </a:lnTo>
                <a:lnTo>
                  <a:pt x="595313" y="0"/>
                </a:lnTo>
                <a:lnTo>
                  <a:pt x="0" y="2381"/>
                </a:lnTo>
                <a:close/>
              </a:path>
            </a:pathLst>
          </a:custGeom>
          <a:blipFill>
            <a:blip r:embed="rId7"/>
            <a:stretch>
              <a:fillRect l="-90811" t="-21" r="-557686" b="-5460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DD7C35C-BD63-AE90-279E-0684F15AD4CB}"/>
              </a:ext>
            </a:extLst>
          </p:cNvPr>
          <p:cNvSpPr/>
          <p:nvPr/>
        </p:nvSpPr>
        <p:spPr>
          <a:xfrm>
            <a:off x="1319213" y="1204913"/>
            <a:ext cx="507206" cy="428625"/>
          </a:xfrm>
          <a:custGeom>
            <a:avLst/>
            <a:gdLst>
              <a:gd name="connsiteX0" fmla="*/ 71437 w 507206"/>
              <a:gd name="connsiteY0" fmla="*/ 2381 h 428625"/>
              <a:gd name="connsiteX1" fmla="*/ 0 w 507206"/>
              <a:gd name="connsiteY1" fmla="*/ 428625 h 428625"/>
              <a:gd name="connsiteX2" fmla="*/ 507206 w 507206"/>
              <a:gd name="connsiteY2" fmla="*/ 292893 h 428625"/>
              <a:gd name="connsiteX3" fmla="*/ 447675 w 507206"/>
              <a:gd name="connsiteY3" fmla="*/ 180975 h 428625"/>
              <a:gd name="connsiteX4" fmla="*/ 404812 w 507206"/>
              <a:gd name="connsiteY4" fmla="*/ 119062 h 428625"/>
              <a:gd name="connsiteX5" fmla="*/ 364331 w 507206"/>
              <a:gd name="connsiteY5" fmla="*/ 73818 h 428625"/>
              <a:gd name="connsiteX6" fmla="*/ 307181 w 507206"/>
              <a:gd name="connsiteY6" fmla="*/ 0 h 428625"/>
              <a:gd name="connsiteX7" fmla="*/ 71437 w 507206"/>
              <a:gd name="connsiteY7" fmla="*/ 238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206" h="428625">
                <a:moveTo>
                  <a:pt x="71437" y="2381"/>
                </a:moveTo>
                <a:lnTo>
                  <a:pt x="0" y="428625"/>
                </a:lnTo>
                <a:lnTo>
                  <a:pt x="507206" y="292893"/>
                </a:lnTo>
                <a:lnTo>
                  <a:pt x="447675" y="180975"/>
                </a:lnTo>
                <a:lnTo>
                  <a:pt x="404812" y="119062"/>
                </a:lnTo>
                <a:lnTo>
                  <a:pt x="364331" y="73818"/>
                </a:lnTo>
                <a:lnTo>
                  <a:pt x="307181" y="0"/>
                </a:lnTo>
                <a:lnTo>
                  <a:pt x="71437" y="2381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223493" t="-32" r="-555339" b="-9373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4A3A7DA-61EB-6F80-4C3E-A10D4C720DAF}"/>
              </a:ext>
            </a:extLst>
          </p:cNvPr>
          <p:cNvSpPr/>
          <p:nvPr/>
        </p:nvSpPr>
        <p:spPr>
          <a:xfrm>
            <a:off x="1181100" y="1500188"/>
            <a:ext cx="800100" cy="1033462"/>
          </a:xfrm>
          <a:custGeom>
            <a:avLst/>
            <a:gdLst>
              <a:gd name="connsiteX0" fmla="*/ 0 w 800100"/>
              <a:gd name="connsiteY0" fmla="*/ 921543 h 1033462"/>
              <a:gd name="connsiteX1" fmla="*/ 697706 w 800100"/>
              <a:gd name="connsiteY1" fmla="*/ 1033462 h 1033462"/>
              <a:gd name="connsiteX2" fmla="*/ 745331 w 800100"/>
              <a:gd name="connsiteY2" fmla="*/ 995362 h 1033462"/>
              <a:gd name="connsiteX3" fmla="*/ 800100 w 800100"/>
              <a:gd name="connsiteY3" fmla="*/ 328612 h 1033462"/>
              <a:gd name="connsiteX4" fmla="*/ 659606 w 800100"/>
              <a:gd name="connsiteY4" fmla="*/ 0 h 1033462"/>
              <a:gd name="connsiteX5" fmla="*/ 128588 w 800100"/>
              <a:gd name="connsiteY5" fmla="*/ 142875 h 1033462"/>
              <a:gd name="connsiteX6" fmla="*/ 0 w 800100"/>
              <a:gd name="connsiteY6" fmla="*/ 921543 h 1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0100" h="1033462">
                <a:moveTo>
                  <a:pt x="0" y="921543"/>
                </a:moveTo>
                <a:lnTo>
                  <a:pt x="697706" y="1033462"/>
                </a:lnTo>
                <a:lnTo>
                  <a:pt x="745331" y="995362"/>
                </a:lnTo>
                <a:lnTo>
                  <a:pt x="800100" y="328612"/>
                </a:lnTo>
                <a:lnTo>
                  <a:pt x="659606" y="0"/>
                </a:lnTo>
                <a:lnTo>
                  <a:pt x="128588" y="142875"/>
                </a:lnTo>
                <a:lnTo>
                  <a:pt x="0" y="921543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123559" t="-27881" r="-332041" b="-301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048EA46-9DBF-E139-DC68-8FE0CF1A8FA7}"/>
              </a:ext>
            </a:extLst>
          </p:cNvPr>
          <p:cNvSpPr/>
          <p:nvPr/>
        </p:nvSpPr>
        <p:spPr>
          <a:xfrm>
            <a:off x="1978819" y="1269206"/>
            <a:ext cx="2459831" cy="881063"/>
          </a:xfrm>
          <a:custGeom>
            <a:avLst/>
            <a:gdLst>
              <a:gd name="connsiteX0" fmla="*/ 0 w 2459831"/>
              <a:gd name="connsiteY0" fmla="*/ 0 h 881063"/>
              <a:gd name="connsiteX1" fmla="*/ 171450 w 2459831"/>
              <a:gd name="connsiteY1" fmla="*/ 797719 h 881063"/>
              <a:gd name="connsiteX2" fmla="*/ 2440781 w 2459831"/>
              <a:gd name="connsiteY2" fmla="*/ 881063 h 881063"/>
              <a:gd name="connsiteX3" fmla="*/ 2459831 w 2459831"/>
              <a:gd name="connsiteY3" fmla="*/ 650082 h 881063"/>
              <a:gd name="connsiteX4" fmla="*/ 2409825 w 2459831"/>
              <a:gd name="connsiteY4" fmla="*/ 35719 h 881063"/>
              <a:gd name="connsiteX5" fmla="*/ 0 w 2459831"/>
              <a:gd name="connsiteY5" fmla="*/ 0 h 88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9831" h="881063">
                <a:moveTo>
                  <a:pt x="0" y="0"/>
                </a:moveTo>
                <a:lnTo>
                  <a:pt x="171450" y="797719"/>
                </a:lnTo>
                <a:lnTo>
                  <a:pt x="2440781" y="881063"/>
                </a:lnTo>
                <a:lnTo>
                  <a:pt x="2459831" y="650082"/>
                </a:lnTo>
                <a:lnTo>
                  <a:pt x="2409825" y="357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2834" t="-7313" r="-8313" b="-39735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B6C8C6-A627-DA3C-7FE7-061D99E6F2A4}"/>
              </a:ext>
            </a:extLst>
          </p:cNvPr>
          <p:cNvSpPr/>
          <p:nvPr/>
        </p:nvSpPr>
        <p:spPr>
          <a:xfrm>
            <a:off x="2431256" y="2116931"/>
            <a:ext cx="488157" cy="552450"/>
          </a:xfrm>
          <a:custGeom>
            <a:avLst/>
            <a:gdLst>
              <a:gd name="connsiteX0" fmla="*/ 38100 w 488157"/>
              <a:gd name="connsiteY0" fmla="*/ 0 h 552450"/>
              <a:gd name="connsiteX1" fmla="*/ 2382 w 488157"/>
              <a:gd name="connsiteY1" fmla="*/ 250032 h 552450"/>
              <a:gd name="connsiteX2" fmla="*/ 0 w 488157"/>
              <a:gd name="connsiteY2" fmla="*/ 450057 h 552450"/>
              <a:gd name="connsiteX3" fmla="*/ 104775 w 488157"/>
              <a:gd name="connsiteY3" fmla="*/ 447675 h 552450"/>
              <a:gd name="connsiteX4" fmla="*/ 114300 w 488157"/>
              <a:gd name="connsiteY4" fmla="*/ 552450 h 552450"/>
              <a:gd name="connsiteX5" fmla="*/ 414338 w 488157"/>
              <a:gd name="connsiteY5" fmla="*/ 497682 h 552450"/>
              <a:gd name="connsiteX6" fmla="*/ 426244 w 488157"/>
              <a:gd name="connsiteY6" fmla="*/ 323850 h 552450"/>
              <a:gd name="connsiteX7" fmla="*/ 488157 w 488157"/>
              <a:gd name="connsiteY7" fmla="*/ 321469 h 552450"/>
              <a:gd name="connsiteX8" fmla="*/ 485775 w 488157"/>
              <a:gd name="connsiteY8" fmla="*/ 19050 h 552450"/>
              <a:gd name="connsiteX9" fmla="*/ 38100 w 488157"/>
              <a:gd name="connsiteY9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157" h="552450">
                <a:moveTo>
                  <a:pt x="38100" y="0"/>
                </a:moveTo>
                <a:lnTo>
                  <a:pt x="2382" y="250032"/>
                </a:lnTo>
                <a:lnTo>
                  <a:pt x="0" y="450057"/>
                </a:lnTo>
                <a:lnTo>
                  <a:pt x="104775" y="447675"/>
                </a:lnTo>
                <a:lnTo>
                  <a:pt x="114300" y="552450"/>
                </a:lnTo>
                <a:lnTo>
                  <a:pt x="414338" y="497682"/>
                </a:lnTo>
                <a:lnTo>
                  <a:pt x="426244" y="323850"/>
                </a:lnTo>
                <a:lnTo>
                  <a:pt x="488157" y="321469"/>
                </a:lnTo>
                <a:lnTo>
                  <a:pt x="485775" y="19050"/>
                </a:lnTo>
                <a:lnTo>
                  <a:pt x="38100" y="0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460135" t="-165111" r="-352666" b="-5397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EF41D7-A126-B270-0797-8F6AD544110B}"/>
              </a:ext>
            </a:extLst>
          </p:cNvPr>
          <p:cNvSpPr/>
          <p:nvPr/>
        </p:nvSpPr>
        <p:spPr>
          <a:xfrm>
            <a:off x="1990725" y="2926556"/>
            <a:ext cx="338138" cy="435769"/>
          </a:xfrm>
          <a:custGeom>
            <a:avLst/>
            <a:gdLst>
              <a:gd name="connsiteX0" fmla="*/ 40481 w 338138"/>
              <a:gd name="connsiteY0" fmla="*/ 0 h 435769"/>
              <a:gd name="connsiteX1" fmla="*/ 0 w 338138"/>
              <a:gd name="connsiteY1" fmla="*/ 297657 h 435769"/>
              <a:gd name="connsiteX2" fmla="*/ 47625 w 338138"/>
              <a:gd name="connsiteY2" fmla="*/ 435769 h 435769"/>
              <a:gd name="connsiteX3" fmla="*/ 338138 w 338138"/>
              <a:gd name="connsiteY3" fmla="*/ 366713 h 435769"/>
              <a:gd name="connsiteX4" fmla="*/ 285750 w 338138"/>
              <a:gd name="connsiteY4" fmla="*/ 83344 h 435769"/>
              <a:gd name="connsiteX5" fmla="*/ 164306 w 338138"/>
              <a:gd name="connsiteY5" fmla="*/ 95250 h 435769"/>
              <a:gd name="connsiteX6" fmla="*/ 159544 w 338138"/>
              <a:gd name="connsiteY6" fmla="*/ 16669 h 435769"/>
              <a:gd name="connsiteX7" fmla="*/ 40481 w 338138"/>
              <a:gd name="connsiteY7" fmla="*/ 0 h 43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8138" h="435769">
                <a:moveTo>
                  <a:pt x="40481" y="0"/>
                </a:moveTo>
                <a:lnTo>
                  <a:pt x="0" y="297657"/>
                </a:lnTo>
                <a:lnTo>
                  <a:pt x="47625" y="435769"/>
                </a:lnTo>
                <a:lnTo>
                  <a:pt x="338138" y="366713"/>
                </a:lnTo>
                <a:lnTo>
                  <a:pt x="285750" y="83344"/>
                </a:lnTo>
                <a:lnTo>
                  <a:pt x="164306" y="95250"/>
                </a:lnTo>
                <a:lnTo>
                  <a:pt x="159544" y="16669"/>
                </a:lnTo>
                <a:lnTo>
                  <a:pt x="40481" y="0"/>
                </a:lnTo>
                <a:close/>
              </a:path>
            </a:pathLst>
          </a:custGeom>
          <a:blipFill>
            <a:blip r:embed="rId7"/>
            <a:stretch>
              <a:fillRect l="-533830" t="-395577" r="-684415" b="-5252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38F801B-1C8E-CA41-3E00-33AC07ECA912}"/>
              </a:ext>
            </a:extLst>
          </p:cNvPr>
          <p:cNvSpPr/>
          <p:nvPr/>
        </p:nvSpPr>
        <p:spPr>
          <a:xfrm>
            <a:off x="2519363" y="2352675"/>
            <a:ext cx="1188243" cy="895350"/>
          </a:xfrm>
          <a:custGeom>
            <a:avLst/>
            <a:gdLst>
              <a:gd name="connsiteX0" fmla="*/ 0 w 1188243"/>
              <a:gd name="connsiteY0" fmla="*/ 378619 h 895350"/>
              <a:gd name="connsiteX1" fmla="*/ 102393 w 1188243"/>
              <a:gd name="connsiteY1" fmla="*/ 895350 h 895350"/>
              <a:gd name="connsiteX2" fmla="*/ 242887 w 1188243"/>
              <a:gd name="connsiteY2" fmla="*/ 857250 h 895350"/>
              <a:gd name="connsiteX3" fmla="*/ 254793 w 1188243"/>
              <a:gd name="connsiteY3" fmla="*/ 678656 h 895350"/>
              <a:gd name="connsiteX4" fmla="*/ 597693 w 1188243"/>
              <a:gd name="connsiteY4" fmla="*/ 602456 h 895350"/>
              <a:gd name="connsiteX5" fmla="*/ 657225 w 1188243"/>
              <a:gd name="connsiteY5" fmla="*/ 688181 h 895350"/>
              <a:gd name="connsiteX6" fmla="*/ 1123950 w 1188243"/>
              <a:gd name="connsiteY6" fmla="*/ 564356 h 895350"/>
              <a:gd name="connsiteX7" fmla="*/ 1114425 w 1188243"/>
              <a:gd name="connsiteY7" fmla="*/ 511969 h 895350"/>
              <a:gd name="connsiteX8" fmla="*/ 1188243 w 1188243"/>
              <a:gd name="connsiteY8" fmla="*/ 492919 h 895350"/>
              <a:gd name="connsiteX9" fmla="*/ 1143000 w 1188243"/>
              <a:gd name="connsiteY9" fmla="*/ 292894 h 895350"/>
              <a:gd name="connsiteX10" fmla="*/ 1062037 w 1188243"/>
              <a:gd name="connsiteY10" fmla="*/ 304800 h 895350"/>
              <a:gd name="connsiteX11" fmla="*/ 997743 w 1188243"/>
              <a:gd name="connsiteY11" fmla="*/ 0 h 895350"/>
              <a:gd name="connsiteX12" fmla="*/ 350043 w 1188243"/>
              <a:gd name="connsiteY12" fmla="*/ 128588 h 895350"/>
              <a:gd name="connsiteX13" fmla="*/ 357187 w 1188243"/>
              <a:gd name="connsiteY13" fmla="*/ 304800 h 895350"/>
              <a:gd name="connsiteX14" fmla="*/ 200025 w 1188243"/>
              <a:gd name="connsiteY14" fmla="*/ 373856 h 895350"/>
              <a:gd name="connsiteX15" fmla="*/ 130968 w 1188243"/>
              <a:gd name="connsiteY15" fmla="*/ 354806 h 895350"/>
              <a:gd name="connsiteX16" fmla="*/ 0 w 1188243"/>
              <a:gd name="connsiteY16" fmla="*/ 378619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88243" h="895350">
                <a:moveTo>
                  <a:pt x="0" y="378619"/>
                </a:moveTo>
                <a:lnTo>
                  <a:pt x="102393" y="895350"/>
                </a:lnTo>
                <a:lnTo>
                  <a:pt x="242887" y="857250"/>
                </a:lnTo>
                <a:lnTo>
                  <a:pt x="254793" y="678656"/>
                </a:lnTo>
                <a:lnTo>
                  <a:pt x="597693" y="602456"/>
                </a:lnTo>
                <a:lnTo>
                  <a:pt x="657225" y="688181"/>
                </a:lnTo>
                <a:lnTo>
                  <a:pt x="1123950" y="564356"/>
                </a:lnTo>
                <a:lnTo>
                  <a:pt x="1114425" y="511969"/>
                </a:lnTo>
                <a:lnTo>
                  <a:pt x="1188243" y="492919"/>
                </a:lnTo>
                <a:lnTo>
                  <a:pt x="1143000" y="292894"/>
                </a:lnTo>
                <a:lnTo>
                  <a:pt x="1062037" y="304800"/>
                </a:lnTo>
                <a:lnTo>
                  <a:pt x="997743" y="0"/>
                </a:lnTo>
                <a:lnTo>
                  <a:pt x="350043" y="128588"/>
                </a:lnTo>
                <a:lnTo>
                  <a:pt x="357187" y="304800"/>
                </a:lnTo>
                <a:lnTo>
                  <a:pt x="200025" y="373856"/>
                </a:lnTo>
                <a:lnTo>
                  <a:pt x="130968" y="354806"/>
                </a:lnTo>
                <a:lnTo>
                  <a:pt x="0" y="378619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196413" t="-128170" r="-78586" b="-2684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76DAA02-E54D-F69D-93E2-3A87AB03E5B3}"/>
              </a:ext>
            </a:extLst>
          </p:cNvPr>
          <p:cNvSpPr/>
          <p:nvPr/>
        </p:nvSpPr>
        <p:spPr>
          <a:xfrm>
            <a:off x="3731419" y="2140744"/>
            <a:ext cx="352425" cy="802481"/>
          </a:xfrm>
          <a:custGeom>
            <a:avLst/>
            <a:gdLst>
              <a:gd name="connsiteX0" fmla="*/ 0 w 352425"/>
              <a:gd name="connsiteY0" fmla="*/ 11906 h 802481"/>
              <a:gd name="connsiteX1" fmla="*/ 57150 w 352425"/>
              <a:gd name="connsiteY1" fmla="*/ 802481 h 802481"/>
              <a:gd name="connsiteX2" fmla="*/ 352425 w 352425"/>
              <a:gd name="connsiteY2" fmla="*/ 792956 h 802481"/>
              <a:gd name="connsiteX3" fmla="*/ 285750 w 352425"/>
              <a:gd name="connsiteY3" fmla="*/ 52387 h 802481"/>
              <a:gd name="connsiteX4" fmla="*/ 223837 w 352425"/>
              <a:gd name="connsiteY4" fmla="*/ 57150 h 802481"/>
              <a:gd name="connsiteX5" fmla="*/ 238125 w 352425"/>
              <a:gd name="connsiteY5" fmla="*/ 0 h 802481"/>
              <a:gd name="connsiteX6" fmla="*/ 0 w 352425"/>
              <a:gd name="connsiteY6" fmla="*/ 11906 h 80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425" h="802481">
                <a:moveTo>
                  <a:pt x="0" y="11906"/>
                </a:moveTo>
                <a:lnTo>
                  <a:pt x="57150" y="802481"/>
                </a:lnTo>
                <a:lnTo>
                  <a:pt x="352425" y="792956"/>
                </a:lnTo>
                <a:lnTo>
                  <a:pt x="285750" y="52387"/>
                </a:lnTo>
                <a:lnTo>
                  <a:pt x="223837" y="57150"/>
                </a:lnTo>
                <a:lnTo>
                  <a:pt x="238125" y="0"/>
                </a:lnTo>
                <a:lnTo>
                  <a:pt x="0" y="11906"/>
                </a:lnTo>
                <a:close/>
              </a:path>
            </a:pathLst>
          </a:custGeom>
          <a:blipFill>
            <a:blip r:embed="rId7"/>
            <a:stretch>
              <a:fillRect l="-1006107" t="-116639" r="-154730" b="-337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D65CF0B-73E2-C3D1-B055-089964D38F60}"/>
              </a:ext>
            </a:extLst>
          </p:cNvPr>
          <p:cNvSpPr/>
          <p:nvPr/>
        </p:nvSpPr>
        <p:spPr>
          <a:xfrm>
            <a:off x="4074319" y="2152650"/>
            <a:ext cx="381000" cy="835819"/>
          </a:xfrm>
          <a:custGeom>
            <a:avLst/>
            <a:gdLst>
              <a:gd name="connsiteX0" fmla="*/ 0 w 381000"/>
              <a:gd name="connsiteY0" fmla="*/ 0 h 835819"/>
              <a:gd name="connsiteX1" fmla="*/ 26194 w 381000"/>
              <a:gd name="connsiteY1" fmla="*/ 804863 h 835819"/>
              <a:gd name="connsiteX2" fmla="*/ 378619 w 381000"/>
              <a:gd name="connsiteY2" fmla="*/ 835819 h 835819"/>
              <a:gd name="connsiteX3" fmla="*/ 381000 w 381000"/>
              <a:gd name="connsiteY3" fmla="*/ 695325 h 835819"/>
              <a:gd name="connsiteX4" fmla="*/ 376237 w 381000"/>
              <a:gd name="connsiteY4" fmla="*/ 609600 h 835819"/>
              <a:gd name="connsiteX5" fmla="*/ 364331 w 381000"/>
              <a:gd name="connsiteY5" fmla="*/ 421481 h 835819"/>
              <a:gd name="connsiteX6" fmla="*/ 342900 w 381000"/>
              <a:gd name="connsiteY6" fmla="*/ 280988 h 835819"/>
              <a:gd name="connsiteX7" fmla="*/ 323850 w 381000"/>
              <a:gd name="connsiteY7" fmla="*/ 7144 h 835819"/>
              <a:gd name="connsiteX8" fmla="*/ 0 w 381000"/>
              <a:gd name="connsiteY8" fmla="*/ 0 h 83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" h="835819">
                <a:moveTo>
                  <a:pt x="0" y="0"/>
                </a:moveTo>
                <a:lnTo>
                  <a:pt x="26194" y="804863"/>
                </a:lnTo>
                <a:lnTo>
                  <a:pt x="378619" y="835819"/>
                </a:lnTo>
                <a:cubicBezTo>
                  <a:pt x="379413" y="788988"/>
                  <a:pt x="380206" y="742156"/>
                  <a:pt x="381000" y="695325"/>
                </a:cubicBezTo>
                <a:lnTo>
                  <a:pt x="376237" y="609600"/>
                </a:lnTo>
                <a:lnTo>
                  <a:pt x="364331" y="421481"/>
                </a:lnTo>
                <a:lnTo>
                  <a:pt x="342900" y="280988"/>
                </a:lnTo>
                <a:lnTo>
                  <a:pt x="323850" y="7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20235" t="-113408" r="-49292" b="-3185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3FE0787-24FF-9CFB-D60B-5559C9538A77}"/>
              </a:ext>
            </a:extLst>
          </p:cNvPr>
          <p:cNvSpPr/>
          <p:nvPr/>
        </p:nvSpPr>
        <p:spPr>
          <a:xfrm>
            <a:off x="175437" y="3652284"/>
            <a:ext cx="611372" cy="1924493"/>
          </a:xfrm>
          <a:custGeom>
            <a:avLst/>
            <a:gdLst>
              <a:gd name="connsiteX0" fmla="*/ 5316 w 611372"/>
              <a:gd name="connsiteY0" fmla="*/ 0 h 1924493"/>
              <a:gd name="connsiteX1" fmla="*/ 611372 w 611372"/>
              <a:gd name="connsiteY1" fmla="*/ 122274 h 1924493"/>
              <a:gd name="connsiteX2" fmla="*/ 318977 w 611372"/>
              <a:gd name="connsiteY2" fmla="*/ 1924493 h 1924493"/>
              <a:gd name="connsiteX3" fmla="*/ 0 w 611372"/>
              <a:gd name="connsiteY3" fmla="*/ 1871330 h 1924493"/>
              <a:gd name="connsiteX4" fmla="*/ 5316 w 611372"/>
              <a:gd name="connsiteY4" fmla="*/ 0 h 192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372" h="1924493">
                <a:moveTo>
                  <a:pt x="5316" y="0"/>
                </a:moveTo>
                <a:lnTo>
                  <a:pt x="611372" y="122274"/>
                </a:lnTo>
                <a:lnTo>
                  <a:pt x="318977" y="1924493"/>
                </a:lnTo>
                <a:lnTo>
                  <a:pt x="0" y="1871330"/>
                </a:lnTo>
                <a:lnTo>
                  <a:pt x="5316" y="0"/>
                </a:lnTo>
                <a:close/>
              </a:path>
            </a:pathLst>
          </a:custGeom>
          <a:blipFill>
            <a:blip r:embed="rId7"/>
            <a:stretch>
              <a:fillRect l="383" t="-127282" r="-630764" b="-38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6B13A0F-BF5F-E88F-098F-AD369D27BBEB}"/>
              </a:ext>
            </a:extLst>
          </p:cNvPr>
          <p:cNvSpPr/>
          <p:nvPr/>
        </p:nvSpPr>
        <p:spPr>
          <a:xfrm>
            <a:off x="675167" y="3641651"/>
            <a:ext cx="1073889" cy="1180214"/>
          </a:xfrm>
          <a:custGeom>
            <a:avLst/>
            <a:gdLst>
              <a:gd name="connsiteX0" fmla="*/ 802759 w 1073889"/>
              <a:gd name="connsiteY0" fmla="*/ 1180214 h 1180214"/>
              <a:gd name="connsiteX1" fmla="*/ 1073889 w 1073889"/>
              <a:gd name="connsiteY1" fmla="*/ 0 h 1180214"/>
              <a:gd name="connsiteX2" fmla="*/ 494414 w 1073889"/>
              <a:gd name="connsiteY2" fmla="*/ 85061 h 1180214"/>
              <a:gd name="connsiteX3" fmla="*/ 111642 w 1073889"/>
              <a:gd name="connsiteY3" fmla="*/ 138223 h 1180214"/>
              <a:gd name="connsiteX4" fmla="*/ 0 w 1073889"/>
              <a:gd name="connsiteY4" fmla="*/ 1010093 h 1180214"/>
              <a:gd name="connsiteX5" fmla="*/ 802759 w 1073889"/>
              <a:gd name="connsiteY5" fmla="*/ 1180214 h 11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3889" h="1180214">
                <a:moveTo>
                  <a:pt x="802759" y="1180214"/>
                </a:moveTo>
                <a:lnTo>
                  <a:pt x="1073889" y="0"/>
                </a:lnTo>
                <a:lnTo>
                  <a:pt x="494414" y="85061"/>
                </a:lnTo>
                <a:lnTo>
                  <a:pt x="111642" y="138223"/>
                </a:lnTo>
                <a:lnTo>
                  <a:pt x="0" y="1010093"/>
                </a:lnTo>
                <a:lnTo>
                  <a:pt x="802759" y="1180214"/>
                </a:lnTo>
                <a:close/>
              </a:path>
            </a:pathLst>
          </a:custGeom>
          <a:blipFill>
            <a:blip r:embed="rId7"/>
            <a:stretch>
              <a:fillRect l="-46535" t="-206478" r="-268544" b="-70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E666399-7492-703D-9EA8-11B11A8EAF2B}"/>
              </a:ext>
            </a:extLst>
          </p:cNvPr>
          <p:cNvSpPr/>
          <p:nvPr/>
        </p:nvSpPr>
        <p:spPr>
          <a:xfrm>
            <a:off x="520995" y="4662377"/>
            <a:ext cx="951614" cy="988828"/>
          </a:xfrm>
          <a:custGeom>
            <a:avLst/>
            <a:gdLst>
              <a:gd name="connsiteX0" fmla="*/ 0 w 951614"/>
              <a:gd name="connsiteY0" fmla="*/ 903767 h 988828"/>
              <a:gd name="connsiteX1" fmla="*/ 350875 w 951614"/>
              <a:gd name="connsiteY1" fmla="*/ 983511 h 988828"/>
              <a:gd name="connsiteX2" fmla="*/ 829340 w 951614"/>
              <a:gd name="connsiteY2" fmla="*/ 988828 h 988828"/>
              <a:gd name="connsiteX3" fmla="*/ 951614 w 951614"/>
              <a:gd name="connsiteY3" fmla="*/ 196702 h 988828"/>
              <a:gd name="connsiteX4" fmla="*/ 143540 w 951614"/>
              <a:gd name="connsiteY4" fmla="*/ 0 h 988828"/>
              <a:gd name="connsiteX5" fmla="*/ 0 w 951614"/>
              <a:gd name="connsiteY5" fmla="*/ 903767 h 98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1614" h="988828">
                <a:moveTo>
                  <a:pt x="0" y="903767"/>
                </a:moveTo>
                <a:lnTo>
                  <a:pt x="350875" y="983511"/>
                </a:lnTo>
                <a:lnTo>
                  <a:pt x="829340" y="988828"/>
                </a:lnTo>
                <a:lnTo>
                  <a:pt x="951614" y="196702"/>
                </a:lnTo>
                <a:lnTo>
                  <a:pt x="143540" y="0"/>
                </a:lnTo>
                <a:lnTo>
                  <a:pt x="0" y="903767"/>
                </a:lnTo>
                <a:close/>
              </a:path>
            </a:pathLst>
          </a:custGeom>
          <a:blipFill>
            <a:blip r:embed="rId7"/>
            <a:stretch>
              <a:fillRect l="-35241" t="-349666" r="-3331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A2E89D-B206-34E0-509E-DBE94640221D}"/>
              </a:ext>
            </a:extLst>
          </p:cNvPr>
          <p:cNvSpPr/>
          <p:nvPr/>
        </p:nvSpPr>
        <p:spPr>
          <a:xfrm>
            <a:off x="1536405" y="3248247"/>
            <a:ext cx="2169042" cy="2402958"/>
          </a:xfrm>
          <a:custGeom>
            <a:avLst/>
            <a:gdLst>
              <a:gd name="connsiteX0" fmla="*/ 366823 w 2169042"/>
              <a:gd name="connsiteY0" fmla="*/ 361506 h 2402958"/>
              <a:gd name="connsiteX1" fmla="*/ 2030818 w 2169042"/>
              <a:gd name="connsiteY1" fmla="*/ 0 h 2402958"/>
              <a:gd name="connsiteX2" fmla="*/ 2169042 w 2169042"/>
              <a:gd name="connsiteY2" fmla="*/ 196702 h 2402958"/>
              <a:gd name="connsiteX3" fmla="*/ 1982972 w 2169042"/>
              <a:gd name="connsiteY3" fmla="*/ 1174897 h 2402958"/>
              <a:gd name="connsiteX4" fmla="*/ 1924493 w 2169042"/>
              <a:gd name="connsiteY4" fmla="*/ 1483241 h 2402958"/>
              <a:gd name="connsiteX5" fmla="*/ 1828800 w 2169042"/>
              <a:gd name="connsiteY5" fmla="*/ 2402958 h 2402958"/>
              <a:gd name="connsiteX6" fmla="*/ 0 w 2169042"/>
              <a:gd name="connsiteY6" fmla="*/ 2402958 h 2402958"/>
              <a:gd name="connsiteX7" fmla="*/ 366823 w 2169042"/>
              <a:gd name="connsiteY7" fmla="*/ 361506 h 240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9042" h="2402958">
                <a:moveTo>
                  <a:pt x="366823" y="361506"/>
                </a:moveTo>
                <a:lnTo>
                  <a:pt x="2030818" y="0"/>
                </a:lnTo>
                <a:lnTo>
                  <a:pt x="2169042" y="196702"/>
                </a:lnTo>
                <a:lnTo>
                  <a:pt x="1982972" y="1174897"/>
                </a:lnTo>
                <a:lnTo>
                  <a:pt x="1924493" y="1483241"/>
                </a:lnTo>
                <a:lnTo>
                  <a:pt x="1828800" y="2402958"/>
                </a:lnTo>
                <a:lnTo>
                  <a:pt x="0" y="2402958"/>
                </a:lnTo>
                <a:lnTo>
                  <a:pt x="366823" y="361506"/>
                </a:lnTo>
                <a:close/>
              </a:path>
            </a:pathLst>
          </a:custGeom>
          <a:blipFill>
            <a:blip r:embed="rId7"/>
            <a:stretch>
              <a:fillRect l="-62275" t="-85040" r="-432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461D796-DD1B-2078-CC97-855CE9912A2F}"/>
              </a:ext>
            </a:extLst>
          </p:cNvPr>
          <p:cNvSpPr/>
          <p:nvPr/>
        </p:nvSpPr>
        <p:spPr>
          <a:xfrm>
            <a:off x="257175" y="1212056"/>
            <a:ext cx="452438" cy="207169"/>
          </a:xfrm>
          <a:custGeom>
            <a:avLst/>
            <a:gdLst>
              <a:gd name="connsiteX0" fmla="*/ 0 w 452438"/>
              <a:gd name="connsiteY0" fmla="*/ 0 h 207169"/>
              <a:gd name="connsiteX1" fmla="*/ 19050 w 452438"/>
              <a:gd name="connsiteY1" fmla="*/ 50007 h 207169"/>
              <a:gd name="connsiteX2" fmla="*/ 116681 w 452438"/>
              <a:gd name="connsiteY2" fmla="*/ 88107 h 207169"/>
              <a:gd name="connsiteX3" fmla="*/ 185738 w 452438"/>
              <a:gd name="connsiteY3" fmla="*/ 207169 h 207169"/>
              <a:gd name="connsiteX4" fmla="*/ 214313 w 452438"/>
              <a:gd name="connsiteY4" fmla="*/ 207169 h 207169"/>
              <a:gd name="connsiteX5" fmla="*/ 242888 w 452438"/>
              <a:gd name="connsiteY5" fmla="*/ 207169 h 207169"/>
              <a:gd name="connsiteX6" fmla="*/ 266700 w 452438"/>
              <a:gd name="connsiteY6" fmla="*/ 192882 h 207169"/>
              <a:gd name="connsiteX7" fmla="*/ 257175 w 452438"/>
              <a:gd name="connsiteY7" fmla="*/ 166688 h 207169"/>
              <a:gd name="connsiteX8" fmla="*/ 295275 w 452438"/>
              <a:gd name="connsiteY8" fmla="*/ 147638 h 207169"/>
              <a:gd name="connsiteX9" fmla="*/ 383381 w 452438"/>
              <a:gd name="connsiteY9" fmla="*/ 119063 h 207169"/>
              <a:gd name="connsiteX10" fmla="*/ 440531 w 452438"/>
              <a:gd name="connsiteY10" fmla="*/ 95250 h 207169"/>
              <a:gd name="connsiteX11" fmla="*/ 452438 w 452438"/>
              <a:gd name="connsiteY11" fmla="*/ 2382 h 207169"/>
              <a:gd name="connsiteX12" fmla="*/ 0 w 452438"/>
              <a:gd name="connsiteY12" fmla="*/ 0 h 20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2438" h="207169">
                <a:moveTo>
                  <a:pt x="0" y="0"/>
                </a:moveTo>
                <a:lnTo>
                  <a:pt x="19050" y="50007"/>
                </a:lnTo>
                <a:lnTo>
                  <a:pt x="116681" y="88107"/>
                </a:lnTo>
                <a:lnTo>
                  <a:pt x="185738" y="207169"/>
                </a:lnTo>
                <a:lnTo>
                  <a:pt x="214313" y="207169"/>
                </a:lnTo>
                <a:lnTo>
                  <a:pt x="242888" y="207169"/>
                </a:lnTo>
                <a:lnTo>
                  <a:pt x="266700" y="192882"/>
                </a:lnTo>
                <a:lnTo>
                  <a:pt x="257175" y="166688"/>
                </a:lnTo>
                <a:lnTo>
                  <a:pt x="295275" y="147638"/>
                </a:lnTo>
                <a:lnTo>
                  <a:pt x="383381" y="119063"/>
                </a:lnTo>
                <a:lnTo>
                  <a:pt x="440531" y="95250"/>
                </a:lnTo>
                <a:lnTo>
                  <a:pt x="452438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298" t="-4491" r="-869375" b="-20427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C35AB7-8A6F-D0F1-0867-9A116578C13F}"/>
              </a:ext>
            </a:extLst>
          </p:cNvPr>
          <p:cNvSpPr/>
          <p:nvPr/>
        </p:nvSpPr>
        <p:spPr>
          <a:xfrm>
            <a:off x="4979195" y="2595562"/>
            <a:ext cx="2228850" cy="409575"/>
          </a:xfrm>
          <a:prstGeom prst="roundRect">
            <a:avLst/>
          </a:prstGeom>
          <a:solidFill>
            <a:srgbClr val="59D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Vegetation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0F71C1A-46D8-4E7F-9D8B-1CC4FFA5AECB}"/>
              </a:ext>
            </a:extLst>
          </p:cNvPr>
          <p:cNvSpPr/>
          <p:nvPr/>
        </p:nvSpPr>
        <p:spPr>
          <a:xfrm>
            <a:off x="7659793" y="1228726"/>
            <a:ext cx="488156" cy="278606"/>
          </a:xfrm>
          <a:custGeom>
            <a:avLst/>
            <a:gdLst>
              <a:gd name="connsiteX0" fmla="*/ 0 w 488156"/>
              <a:gd name="connsiteY0" fmla="*/ 7144 h 278606"/>
              <a:gd name="connsiteX1" fmla="*/ 45244 w 488156"/>
              <a:gd name="connsiteY1" fmla="*/ 57150 h 278606"/>
              <a:gd name="connsiteX2" fmla="*/ 57150 w 488156"/>
              <a:gd name="connsiteY2" fmla="*/ 95250 h 278606"/>
              <a:gd name="connsiteX3" fmla="*/ 90488 w 488156"/>
              <a:gd name="connsiteY3" fmla="*/ 142875 h 278606"/>
              <a:gd name="connsiteX4" fmla="*/ 152400 w 488156"/>
              <a:gd name="connsiteY4" fmla="*/ 223837 h 278606"/>
              <a:gd name="connsiteX5" fmla="*/ 188119 w 488156"/>
              <a:gd name="connsiteY5" fmla="*/ 245269 h 278606"/>
              <a:gd name="connsiteX6" fmla="*/ 202406 w 488156"/>
              <a:gd name="connsiteY6" fmla="*/ 278606 h 278606"/>
              <a:gd name="connsiteX7" fmla="*/ 233363 w 488156"/>
              <a:gd name="connsiteY7" fmla="*/ 264319 h 278606"/>
              <a:gd name="connsiteX8" fmla="*/ 245269 w 488156"/>
              <a:gd name="connsiteY8" fmla="*/ 242887 h 278606"/>
              <a:gd name="connsiteX9" fmla="*/ 252413 w 488156"/>
              <a:gd name="connsiteY9" fmla="*/ 214312 h 278606"/>
              <a:gd name="connsiteX10" fmla="*/ 257175 w 488156"/>
              <a:gd name="connsiteY10" fmla="*/ 190500 h 278606"/>
              <a:gd name="connsiteX11" fmla="*/ 269081 w 488156"/>
              <a:gd name="connsiteY11" fmla="*/ 130969 h 278606"/>
              <a:gd name="connsiteX12" fmla="*/ 250031 w 488156"/>
              <a:gd name="connsiteY12" fmla="*/ 69056 h 278606"/>
              <a:gd name="connsiteX13" fmla="*/ 242888 w 488156"/>
              <a:gd name="connsiteY13" fmla="*/ 35719 h 278606"/>
              <a:gd name="connsiteX14" fmla="*/ 254794 w 488156"/>
              <a:gd name="connsiteY14" fmla="*/ 26194 h 278606"/>
              <a:gd name="connsiteX15" fmla="*/ 292894 w 488156"/>
              <a:gd name="connsiteY15" fmla="*/ 35719 h 278606"/>
              <a:gd name="connsiteX16" fmla="*/ 319088 w 488156"/>
              <a:gd name="connsiteY16" fmla="*/ 47625 h 278606"/>
              <a:gd name="connsiteX17" fmla="*/ 338138 w 488156"/>
              <a:gd name="connsiteY17" fmla="*/ 83344 h 278606"/>
              <a:gd name="connsiteX18" fmla="*/ 352425 w 488156"/>
              <a:gd name="connsiteY18" fmla="*/ 107156 h 278606"/>
              <a:gd name="connsiteX19" fmla="*/ 352425 w 488156"/>
              <a:gd name="connsiteY19" fmla="*/ 130969 h 278606"/>
              <a:gd name="connsiteX20" fmla="*/ 435769 w 488156"/>
              <a:gd name="connsiteY20" fmla="*/ 180975 h 278606"/>
              <a:gd name="connsiteX21" fmla="*/ 464344 w 488156"/>
              <a:gd name="connsiteY21" fmla="*/ 183356 h 278606"/>
              <a:gd name="connsiteX22" fmla="*/ 483394 w 488156"/>
              <a:gd name="connsiteY22" fmla="*/ 138112 h 278606"/>
              <a:gd name="connsiteX23" fmla="*/ 488156 w 488156"/>
              <a:gd name="connsiteY23" fmla="*/ 107156 h 278606"/>
              <a:gd name="connsiteX24" fmla="*/ 485775 w 488156"/>
              <a:gd name="connsiteY24" fmla="*/ 71437 h 278606"/>
              <a:gd name="connsiteX25" fmla="*/ 464344 w 488156"/>
              <a:gd name="connsiteY25" fmla="*/ 45244 h 278606"/>
              <a:gd name="connsiteX26" fmla="*/ 433388 w 488156"/>
              <a:gd name="connsiteY26" fmla="*/ 14287 h 278606"/>
              <a:gd name="connsiteX27" fmla="*/ 416719 w 488156"/>
              <a:gd name="connsiteY27" fmla="*/ 0 h 278606"/>
              <a:gd name="connsiteX28" fmla="*/ 0 w 488156"/>
              <a:gd name="connsiteY28" fmla="*/ 7144 h 2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88156" h="278606">
                <a:moveTo>
                  <a:pt x="0" y="7144"/>
                </a:moveTo>
                <a:lnTo>
                  <a:pt x="45244" y="57150"/>
                </a:lnTo>
                <a:lnTo>
                  <a:pt x="57150" y="95250"/>
                </a:lnTo>
                <a:lnTo>
                  <a:pt x="90488" y="142875"/>
                </a:lnTo>
                <a:lnTo>
                  <a:pt x="152400" y="223837"/>
                </a:lnTo>
                <a:lnTo>
                  <a:pt x="188119" y="245269"/>
                </a:lnTo>
                <a:lnTo>
                  <a:pt x="202406" y="278606"/>
                </a:lnTo>
                <a:lnTo>
                  <a:pt x="233363" y="264319"/>
                </a:lnTo>
                <a:lnTo>
                  <a:pt x="245269" y="242887"/>
                </a:lnTo>
                <a:lnTo>
                  <a:pt x="252413" y="214312"/>
                </a:lnTo>
                <a:lnTo>
                  <a:pt x="257175" y="190500"/>
                </a:lnTo>
                <a:lnTo>
                  <a:pt x="269081" y="130969"/>
                </a:lnTo>
                <a:lnTo>
                  <a:pt x="250031" y="69056"/>
                </a:lnTo>
                <a:lnTo>
                  <a:pt x="242888" y="35719"/>
                </a:lnTo>
                <a:lnTo>
                  <a:pt x="254794" y="26194"/>
                </a:lnTo>
                <a:lnTo>
                  <a:pt x="292894" y="35719"/>
                </a:lnTo>
                <a:lnTo>
                  <a:pt x="319088" y="47625"/>
                </a:lnTo>
                <a:lnTo>
                  <a:pt x="338138" y="83344"/>
                </a:lnTo>
                <a:lnTo>
                  <a:pt x="352425" y="107156"/>
                </a:lnTo>
                <a:lnTo>
                  <a:pt x="352425" y="130969"/>
                </a:lnTo>
                <a:lnTo>
                  <a:pt x="435769" y="180975"/>
                </a:lnTo>
                <a:lnTo>
                  <a:pt x="464344" y="183356"/>
                </a:lnTo>
                <a:lnTo>
                  <a:pt x="483394" y="138112"/>
                </a:lnTo>
                <a:lnTo>
                  <a:pt x="488156" y="107156"/>
                </a:lnTo>
                <a:lnTo>
                  <a:pt x="485775" y="71437"/>
                </a:lnTo>
                <a:lnTo>
                  <a:pt x="464344" y="45244"/>
                </a:lnTo>
                <a:lnTo>
                  <a:pt x="433388" y="14287"/>
                </a:lnTo>
                <a:lnTo>
                  <a:pt x="416719" y="0"/>
                </a:lnTo>
                <a:lnTo>
                  <a:pt x="0" y="7144"/>
                </a:lnTo>
                <a:close/>
              </a:path>
            </a:pathLst>
          </a:custGeom>
          <a:blipFill>
            <a:blip r:embed="rId3"/>
            <a:stretch>
              <a:fillRect l="-26177" t="-4490" r="-786949" b="-14981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2EFCFD-57EB-16B5-AA38-ABA3CAA966A2}"/>
              </a:ext>
            </a:extLst>
          </p:cNvPr>
          <p:cNvSpPr/>
          <p:nvPr/>
        </p:nvSpPr>
        <p:spPr>
          <a:xfrm>
            <a:off x="4979195" y="3157537"/>
            <a:ext cx="2228850" cy="409575"/>
          </a:xfrm>
          <a:prstGeom prst="roundRect">
            <a:avLst/>
          </a:prstGeom>
          <a:solidFill>
            <a:srgbClr val="B42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Residential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76EA3AC-1F70-099C-95D1-73703C4C0236}"/>
              </a:ext>
            </a:extLst>
          </p:cNvPr>
          <p:cNvSpPr/>
          <p:nvPr/>
        </p:nvSpPr>
        <p:spPr>
          <a:xfrm>
            <a:off x="207577" y="1403129"/>
            <a:ext cx="911225" cy="2219325"/>
          </a:xfrm>
          <a:custGeom>
            <a:avLst/>
            <a:gdLst>
              <a:gd name="connsiteX0" fmla="*/ 257175 w 911225"/>
              <a:gd name="connsiteY0" fmla="*/ 15875 h 2219325"/>
              <a:gd name="connsiteX1" fmla="*/ 327025 w 911225"/>
              <a:gd name="connsiteY1" fmla="*/ 0 h 2219325"/>
              <a:gd name="connsiteX2" fmla="*/ 638175 w 911225"/>
              <a:gd name="connsiteY2" fmla="*/ 625475 h 2219325"/>
              <a:gd name="connsiteX3" fmla="*/ 866775 w 911225"/>
              <a:gd name="connsiteY3" fmla="*/ 542925 h 2219325"/>
              <a:gd name="connsiteX4" fmla="*/ 911225 w 911225"/>
              <a:gd name="connsiteY4" fmla="*/ 885825 h 2219325"/>
              <a:gd name="connsiteX5" fmla="*/ 679450 w 911225"/>
              <a:gd name="connsiteY5" fmla="*/ 2219325 h 2219325"/>
              <a:gd name="connsiteX6" fmla="*/ 0 w 911225"/>
              <a:gd name="connsiteY6" fmla="*/ 2092325 h 2219325"/>
              <a:gd name="connsiteX7" fmla="*/ 9525 w 911225"/>
              <a:gd name="connsiteY7" fmla="*/ 1825625 h 2219325"/>
              <a:gd name="connsiteX8" fmla="*/ 155575 w 911225"/>
              <a:gd name="connsiteY8" fmla="*/ 1768475 h 2219325"/>
              <a:gd name="connsiteX9" fmla="*/ 295275 w 911225"/>
              <a:gd name="connsiteY9" fmla="*/ 1733550 h 2219325"/>
              <a:gd name="connsiteX10" fmla="*/ 606425 w 911225"/>
              <a:gd name="connsiteY10" fmla="*/ 1590675 h 2219325"/>
              <a:gd name="connsiteX11" fmla="*/ 628650 w 911225"/>
              <a:gd name="connsiteY11" fmla="*/ 1524000 h 2219325"/>
              <a:gd name="connsiteX12" fmla="*/ 704850 w 911225"/>
              <a:gd name="connsiteY12" fmla="*/ 1409700 h 2219325"/>
              <a:gd name="connsiteX13" fmla="*/ 714375 w 911225"/>
              <a:gd name="connsiteY13" fmla="*/ 1177925 h 2219325"/>
              <a:gd name="connsiteX14" fmla="*/ 542925 w 911225"/>
              <a:gd name="connsiteY14" fmla="*/ 790575 h 2219325"/>
              <a:gd name="connsiteX15" fmla="*/ 257175 w 911225"/>
              <a:gd name="connsiteY15" fmla="*/ 15875 h 221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1225" h="2219325">
                <a:moveTo>
                  <a:pt x="257175" y="15875"/>
                </a:moveTo>
                <a:lnTo>
                  <a:pt x="327025" y="0"/>
                </a:lnTo>
                <a:lnTo>
                  <a:pt x="638175" y="625475"/>
                </a:lnTo>
                <a:lnTo>
                  <a:pt x="866775" y="542925"/>
                </a:lnTo>
                <a:lnTo>
                  <a:pt x="911225" y="885825"/>
                </a:lnTo>
                <a:lnTo>
                  <a:pt x="679450" y="2219325"/>
                </a:lnTo>
                <a:lnTo>
                  <a:pt x="0" y="2092325"/>
                </a:lnTo>
                <a:lnTo>
                  <a:pt x="9525" y="1825625"/>
                </a:lnTo>
                <a:lnTo>
                  <a:pt x="155575" y="1768475"/>
                </a:lnTo>
                <a:lnTo>
                  <a:pt x="295275" y="1733550"/>
                </a:lnTo>
                <a:lnTo>
                  <a:pt x="606425" y="1590675"/>
                </a:lnTo>
                <a:lnTo>
                  <a:pt x="628650" y="1524000"/>
                </a:lnTo>
                <a:lnTo>
                  <a:pt x="704850" y="1409700"/>
                </a:lnTo>
                <a:lnTo>
                  <a:pt x="714375" y="1177925"/>
                </a:lnTo>
                <a:lnTo>
                  <a:pt x="542925" y="790575"/>
                </a:lnTo>
                <a:lnTo>
                  <a:pt x="257175" y="15875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312" t="-8610" r="-389313" b="-918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83FF24A-0C6D-0E5E-93D1-3F7974CAF1FA}"/>
              </a:ext>
            </a:extLst>
          </p:cNvPr>
          <p:cNvSpPr/>
          <p:nvPr/>
        </p:nvSpPr>
        <p:spPr>
          <a:xfrm>
            <a:off x="7540838" y="1486997"/>
            <a:ext cx="947737" cy="2224088"/>
          </a:xfrm>
          <a:custGeom>
            <a:avLst/>
            <a:gdLst>
              <a:gd name="connsiteX0" fmla="*/ 0 w 947737"/>
              <a:gd name="connsiteY0" fmla="*/ 1733550 h 2224088"/>
              <a:gd name="connsiteX1" fmla="*/ 4762 w 947737"/>
              <a:gd name="connsiteY1" fmla="*/ 2100263 h 2224088"/>
              <a:gd name="connsiteX2" fmla="*/ 700087 w 947737"/>
              <a:gd name="connsiteY2" fmla="*/ 2224088 h 2224088"/>
              <a:gd name="connsiteX3" fmla="*/ 914400 w 947737"/>
              <a:gd name="connsiteY3" fmla="*/ 995363 h 2224088"/>
              <a:gd name="connsiteX4" fmla="*/ 947737 w 947737"/>
              <a:gd name="connsiteY4" fmla="*/ 833438 h 2224088"/>
              <a:gd name="connsiteX5" fmla="*/ 862012 w 947737"/>
              <a:gd name="connsiteY5" fmla="*/ 447675 h 2224088"/>
              <a:gd name="connsiteX6" fmla="*/ 733425 w 947737"/>
              <a:gd name="connsiteY6" fmla="*/ 476250 h 2224088"/>
              <a:gd name="connsiteX7" fmla="*/ 661987 w 947737"/>
              <a:gd name="connsiteY7" fmla="*/ 509588 h 2224088"/>
              <a:gd name="connsiteX8" fmla="*/ 576262 w 947737"/>
              <a:gd name="connsiteY8" fmla="*/ 390525 h 2224088"/>
              <a:gd name="connsiteX9" fmla="*/ 533400 w 947737"/>
              <a:gd name="connsiteY9" fmla="*/ 276225 h 2224088"/>
              <a:gd name="connsiteX10" fmla="*/ 466725 w 947737"/>
              <a:gd name="connsiteY10" fmla="*/ 61913 h 2224088"/>
              <a:gd name="connsiteX11" fmla="*/ 428625 w 947737"/>
              <a:gd name="connsiteY11" fmla="*/ 0 h 2224088"/>
              <a:gd name="connsiteX12" fmla="*/ 342900 w 947737"/>
              <a:gd name="connsiteY12" fmla="*/ 0 h 2224088"/>
              <a:gd name="connsiteX13" fmla="*/ 319087 w 947737"/>
              <a:gd name="connsiteY13" fmla="*/ 28575 h 2224088"/>
              <a:gd name="connsiteX14" fmla="*/ 433387 w 947737"/>
              <a:gd name="connsiteY14" fmla="*/ 261938 h 2224088"/>
              <a:gd name="connsiteX15" fmla="*/ 514350 w 947737"/>
              <a:gd name="connsiteY15" fmla="*/ 538163 h 2224088"/>
              <a:gd name="connsiteX16" fmla="*/ 566737 w 947737"/>
              <a:gd name="connsiteY16" fmla="*/ 685800 h 2224088"/>
              <a:gd name="connsiteX17" fmla="*/ 647700 w 947737"/>
              <a:gd name="connsiteY17" fmla="*/ 981075 h 2224088"/>
              <a:gd name="connsiteX18" fmla="*/ 638175 w 947737"/>
              <a:gd name="connsiteY18" fmla="*/ 1085850 h 2224088"/>
              <a:gd name="connsiteX19" fmla="*/ 619125 w 947737"/>
              <a:gd name="connsiteY19" fmla="*/ 1133475 h 2224088"/>
              <a:gd name="connsiteX20" fmla="*/ 595312 w 947737"/>
              <a:gd name="connsiteY20" fmla="*/ 1204913 h 2224088"/>
              <a:gd name="connsiteX21" fmla="*/ 628650 w 947737"/>
              <a:gd name="connsiteY21" fmla="*/ 1452563 h 2224088"/>
              <a:gd name="connsiteX22" fmla="*/ 557212 w 947737"/>
              <a:gd name="connsiteY22" fmla="*/ 1538288 h 2224088"/>
              <a:gd name="connsiteX23" fmla="*/ 471487 w 947737"/>
              <a:gd name="connsiteY23" fmla="*/ 1595438 h 2224088"/>
              <a:gd name="connsiteX24" fmla="*/ 428625 w 947737"/>
              <a:gd name="connsiteY24" fmla="*/ 1609725 h 2224088"/>
              <a:gd name="connsiteX25" fmla="*/ 366712 w 947737"/>
              <a:gd name="connsiteY25" fmla="*/ 1619250 h 2224088"/>
              <a:gd name="connsiteX26" fmla="*/ 290512 w 947737"/>
              <a:gd name="connsiteY26" fmla="*/ 1690688 h 2224088"/>
              <a:gd name="connsiteX27" fmla="*/ 247650 w 947737"/>
              <a:gd name="connsiteY27" fmla="*/ 1728788 h 2224088"/>
              <a:gd name="connsiteX28" fmla="*/ 209550 w 947737"/>
              <a:gd name="connsiteY28" fmla="*/ 1752600 h 2224088"/>
              <a:gd name="connsiteX29" fmla="*/ 157162 w 947737"/>
              <a:gd name="connsiteY29" fmla="*/ 1752600 h 2224088"/>
              <a:gd name="connsiteX30" fmla="*/ 0 w 947737"/>
              <a:gd name="connsiteY30" fmla="*/ 1733550 h 2224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47737" h="2224088">
                <a:moveTo>
                  <a:pt x="0" y="1733550"/>
                </a:moveTo>
                <a:cubicBezTo>
                  <a:pt x="1587" y="1855788"/>
                  <a:pt x="3175" y="1978025"/>
                  <a:pt x="4762" y="2100263"/>
                </a:cubicBezTo>
                <a:lnTo>
                  <a:pt x="700087" y="2224088"/>
                </a:lnTo>
                <a:lnTo>
                  <a:pt x="914400" y="995363"/>
                </a:lnTo>
                <a:lnTo>
                  <a:pt x="947737" y="833438"/>
                </a:lnTo>
                <a:lnTo>
                  <a:pt x="862012" y="447675"/>
                </a:lnTo>
                <a:lnTo>
                  <a:pt x="733425" y="476250"/>
                </a:lnTo>
                <a:lnTo>
                  <a:pt x="661987" y="509588"/>
                </a:lnTo>
                <a:lnTo>
                  <a:pt x="576262" y="390525"/>
                </a:lnTo>
                <a:lnTo>
                  <a:pt x="533400" y="276225"/>
                </a:lnTo>
                <a:lnTo>
                  <a:pt x="466725" y="61913"/>
                </a:lnTo>
                <a:lnTo>
                  <a:pt x="428625" y="0"/>
                </a:lnTo>
                <a:lnTo>
                  <a:pt x="342900" y="0"/>
                </a:lnTo>
                <a:lnTo>
                  <a:pt x="319087" y="28575"/>
                </a:lnTo>
                <a:lnTo>
                  <a:pt x="433387" y="261938"/>
                </a:lnTo>
                <a:lnTo>
                  <a:pt x="514350" y="538163"/>
                </a:lnTo>
                <a:lnTo>
                  <a:pt x="566737" y="685800"/>
                </a:lnTo>
                <a:lnTo>
                  <a:pt x="647700" y="981075"/>
                </a:lnTo>
                <a:lnTo>
                  <a:pt x="638175" y="1085850"/>
                </a:lnTo>
                <a:lnTo>
                  <a:pt x="619125" y="1133475"/>
                </a:lnTo>
                <a:lnTo>
                  <a:pt x="595312" y="1204913"/>
                </a:lnTo>
                <a:lnTo>
                  <a:pt x="628650" y="1452563"/>
                </a:lnTo>
                <a:lnTo>
                  <a:pt x="557212" y="1538288"/>
                </a:lnTo>
                <a:lnTo>
                  <a:pt x="471487" y="1595438"/>
                </a:lnTo>
                <a:lnTo>
                  <a:pt x="428625" y="1609725"/>
                </a:lnTo>
                <a:lnTo>
                  <a:pt x="366712" y="1619250"/>
                </a:lnTo>
                <a:lnTo>
                  <a:pt x="290512" y="1690688"/>
                </a:lnTo>
                <a:lnTo>
                  <a:pt x="247650" y="1728788"/>
                </a:lnTo>
                <a:lnTo>
                  <a:pt x="209550" y="1752600"/>
                </a:lnTo>
                <a:lnTo>
                  <a:pt x="157162" y="1752600"/>
                </a:lnTo>
                <a:lnTo>
                  <a:pt x="0" y="1733550"/>
                </a:lnTo>
                <a:close/>
              </a:path>
            </a:pathLst>
          </a:custGeom>
          <a:blipFill>
            <a:blip r:embed="rId3"/>
            <a:stretch>
              <a:fillRect l="136" t="-12161" r="-371240" b="-878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2EEC31-E415-AFE6-AC60-DF8890115263}"/>
              </a:ext>
            </a:extLst>
          </p:cNvPr>
          <p:cNvSpPr/>
          <p:nvPr/>
        </p:nvSpPr>
        <p:spPr>
          <a:xfrm>
            <a:off x="180027" y="1197720"/>
            <a:ext cx="4463216" cy="4427220"/>
          </a:xfrm>
          <a:custGeom>
            <a:avLst/>
            <a:gdLst>
              <a:gd name="connsiteX0" fmla="*/ 0 w 4457700"/>
              <a:gd name="connsiteY0" fmla="*/ 2293620 h 4427220"/>
              <a:gd name="connsiteX1" fmla="*/ 624840 w 4457700"/>
              <a:gd name="connsiteY1" fmla="*/ 2415540 h 4427220"/>
              <a:gd name="connsiteX2" fmla="*/ 792480 w 4457700"/>
              <a:gd name="connsiteY2" fmla="*/ 2453640 h 4427220"/>
              <a:gd name="connsiteX3" fmla="*/ 960120 w 4457700"/>
              <a:gd name="connsiteY3" fmla="*/ 2407920 h 4427220"/>
              <a:gd name="connsiteX4" fmla="*/ 1287780 w 4457700"/>
              <a:gd name="connsiteY4" fmla="*/ 2324100 h 4427220"/>
              <a:gd name="connsiteX5" fmla="*/ 1577340 w 4457700"/>
              <a:gd name="connsiteY5" fmla="*/ 2217420 h 4427220"/>
              <a:gd name="connsiteX6" fmla="*/ 1638300 w 4457700"/>
              <a:gd name="connsiteY6" fmla="*/ 1912620 h 4427220"/>
              <a:gd name="connsiteX7" fmla="*/ 1691640 w 4457700"/>
              <a:gd name="connsiteY7" fmla="*/ 1691640 h 4427220"/>
              <a:gd name="connsiteX8" fmla="*/ 1752600 w 4457700"/>
              <a:gd name="connsiteY8" fmla="*/ 1303020 h 4427220"/>
              <a:gd name="connsiteX9" fmla="*/ 1798320 w 4457700"/>
              <a:gd name="connsiteY9" fmla="*/ 937260 h 4427220"/>
              <a:gd name="connsiteX10" fmla="*/ 1798320 w 4457700"/>
              <a:gd name="connsiteY10" fmla="*/ 769620 h 4427220"/>
              <a:gd name="connsiteX11" fmla="*/ 1798320 w 4457700"/>
              <a:gd name="connsiteY11" fmla="*/ 563880 h 4427220"/>
              <a:gd name="connsiteX12" fmla="*/ 1592580 w 4457700"/>
              <a:gd name="connsiteY12" fmla="*/ 198120 h 4427220"/>
              <a:gd name="connsiteX13" fmla="*/ 1432560 w 4457700"/>
              <a:gd name="connsiteY13" fmla="*/ 0 h 4427220"/>
              <a:gd name="connsiteX14" fmla="*/ 1844040 w 4457700"/>
              <a:gd name="connsiteY14" fmla="*/ 7620 h 4427220"/>
              <a:gd name="connsiteX15" fmla="*/ 1744980 w 4457700"/>
              <a:gd name="connsiteY15" fmla="*/ 68580 h 4427220"/>
              <a:gd name="connsiteX16" fmla="*/ 1744980 w 4457700"/>
              <a:gd name="connsiteY16" fmla="*/ 144780 h 4427220"/>
              <a:gd name="connsiteX17" fmla="*/ 1844040 w 4457700"/>
              <a:gd name="connsiteY17" fmla="*/ 365760 h 4427220"/>
              <a:gd name="connsiteX18" fmla="*/ 1882140 w 4457700"/>
              <a:gd name="connsiteY18" fmla="*/ 548640 h 4427220"/>
              <a:gd name="connsiteX19" fmla="*/ 1927860 w 4457700"/>
              <a:gd name="connsiteY19" fmla="*/ 815340 h 4427220"/>
              <a:gd name="connsiteX20" fmla="*/ 1958340 w 4457700"/>
              <a:gd name="connsiteY20" fmla="*/ 1013460 h 4427220"/>
              <a:gd name="connsiteX21" fmla="*/ 1775460 w 4457700"/>
              <a:gd name="connsiteY21" fmla="*/ 2057400 h 4427220"/>
              <a:gd name="connsiteX22" fmla="*/ 1798320 w 4457700"/>
              <a:gd name="connsiteY22" fmla="*/ 2171700 h 4427220"/>
              <a:gd name="connsiteX23" fmla="*/ 2156460 w 4457700"/>
              <a:gd name="connsiteY23" fmla="*/ 2110740 h 4427220"/>
              <a:gd name="connsiteX24" fmla="*/ 2491740 w 4457700"/>
              <a:gd name="connsiteY24" fmla="*/ 2026920 h 4427220"/>
              <a:gd name="connsiteX25" fmla="*/ 2819400 w 4457700"/>
              <a:gd name="connsiteY25" fmla="*/ 1958340 h 4427220"/>
              <a:gd name="connsiteX26" fmla="*/ 3215640 w 4457700"/>
              <a:gd name="connsiteY26" fmla="*/ 1874520 h 4427220"/>
              <a:gd name="connsiteX27" fmla="*/ 3497580 w 4457700"/>
              <a:gd name="connsiteY27" fmla="*/ 1821180 h 4427220"/>
              <a:gd name="connsiteX28" fmla="*/ 3901440 w 4457700"/>
              <a:gd name="connsiteY28" fmla="*/ 1767840 h 4427220"/>
              <a:gd name="connsiteX29" fmla="*/ 4457700 w 4457700"/>
              <a:gd name="connsiteY29" fmla="*/ 1828800 h 4427220"/>
              <a:gd name="connsiteX30" fmla="*/ 4450080 w 4457700"/>
              <a:gd name="connsiteY30" fmla="*/ 1996440 h 4427220"/>
              <a:gd name="connsiteX31" fmla="*/ 3947160 w 4457700"/>
              <a:gd name="connsiteY31" fmla="*/ 1965960 h 4427220"/>
              <a:gd name="connsiteX32" fmla="*/ 3649980 w 4457700"/>
              <a:gd name="connsiteY32" fmla="*/ 1965960 h 4427220"/>
              <a:gd name="connsiteX33" fmla="*/ 3398520 w 4457700"/>
              <a:gd name="connsiteY33" fmla="*/ 2019300 h 4427220"/>
              <a:gd name="connsiteX34" fmla="*/ 3002280 w 4457700"/>
              <a:gd name="connsiteY34" fmla="*/ 2103120 h 4427220"/>
              <a:gd name="connsiteX35" fmla="*/ 2773680 w 4457700"/>
              <a:gd name="connsiteY35" fmla="*/ 2156460 h 4427220"/>
              <a:gd name="connsiteX36" fmla="*/ 2209800 w 4457700"/>
              <a:gd name="connsiteY36" fmla="*/ 2293620 h 4427220"/>
              <a:gd name="connsiteX37" fmla="*/ 1706880 w 4457700"/>
              <a:gd name="connsiteY37" fmla="*/ 2392680 h 4427220"/>
              <a:gd name="connsiteX38" fmla="*/ 1348740 w 4457700"/>
              <a:gd name="connsiteY38" fmla="*/ 4427220 h 4427220"/>
              <a:gd name="connsiteX39" fmla="*/ 1181100 w 4457700"/>
              <a:gd name="connsiteY39" fmla="*/ 4427220 h 4427220"/>
              <a:gd name="connsiteX40" fmla="*/ 1295400 w 4457700"/>
              <a:gd name="connsiteY40" fmla="*/ 3680460 h 4427220"/>
              <a:gd name="connsiteX41" fmla="*/ 1379220 w 4457700"/>
              <a:gd name="connsiteY41" fmla="*/ 3345180 h 4427220"/>
              <a:gd name="connsiteX42" fmla="*/ 1409700 w 4457700"/>
              <a:gd name="connsiteY42" fmla="*/ 3032760 h 4427220"/>
              <a:gd name="connsiteX43" fmla="*/ 1501140 w 4457700"/>
              <a:gd name="connsiteY43" fmla="*/ 2743200 h 4427220"/>
              <a:gd name="connsiteX44" fmla="*/ 1562100 w 4457700"/>
              <a:gd name="connsiteY44" fmla="*/ 2438400 h 4427220"/>
              <a:gd name="connsiteX45" fmla="*/ 1150620 w 4457700"/>
              <a:gd name="connsiteY45" fmla="*/ 2491740 h 4427220"/>
              <a:gd name="connsiteX46" fmla="*/ 982980 w 4457700"/>
              <a:gd name="connsiteY46" fmla="*/ 2529840 h 4427220"/>
              <a:gd name="connsiteX47" fmla="*/ 609600 w 4457700"/>
              <a:gd name="connsiteY47" fmla="*/ 2575560 h 4427220"/>
              <a:gd name="connsiteX48" fmla="*/ 7620 w 4457700"/>
              <a:gd name="connsiteY48" fmla="*/ 2438400 h 4427220"/>
              <a:gd name="connsiteX49" fmla="*/ 0 w 4457700"/>
              <a:gd name="connsiteY49" fmla="*/ 2293620 h 442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457700" h="4427220">
                <a:moveTo>
                  <a:pt x="0" y="2293620"/>
                </a:moveTo>
                <a:lnTo>
                  <a:pt x="624840" y="2415540"/>
                </a:lnTo>
                <a:lnTo>
                  <a:pt x="792480" y="2453640"/>
                </a:lnTo>
                <a:lnTo>
                  <a:pt x="960120" y="2407920"/>
                </a:lnTo>
                <a:lnTo>
                  <a:pt x="1287780" y="2324100"/>
                </a:lnTo>
                <a:lnTo>
                  <a:pt x="1577340" y="2217420"/>
                </a:lnTo>
                <a:lnTo>
                  <a:pt x="1638300" y="1912620"/>
                </a:lnTo>
                <a:lnTo>
                  <a:pt x="1691640" y="1691640"/>
                </a:lnTo>
                <a:lnTo>
                  <a:pt x="1752600" y="1303020"/>
                </a:lnTo>
                <a:lnTo>
                  <a:pt x="1798320" y="937260"/>
                </a:lnTo>
                <a:lnTo>
                  <a:pt x="1798320" y="769620"/>
                </a:lnTo>
                <a:lnTo>
                  <a:pt x="1798320" y="563880"/>
                </a:lnTo>
                <a:lnTo>
                  <a:pt x="1592580" y="198120"/>
                </a:lnTo>
                <a:lnTo>
                  <a:pt x="1432560" y="0"/>
                </a:lnTo>
                <a:lnTo>
                  <a:pt x="1844040" y="7620"/>
                </a:lnTo>
                <a:lnTo>
                  <a:pt x="1744980" y="68580"/>
                </a:lnTo>
                <a:lnTo>
                  <a:pt x="1744980" y="144780"/>
                </a:lnTo>
                <a:lnTo>
                  <a:pt x="1844040" y="365760"/>
                </a:lnTo>
                <a:lnTo>
                  <a:pt x="1882140" y="548640"/>
                </a:lnTo>
                <a:lnTo>
                  <a:pt x="1927860" y="815340"/>
                </a:lnTo>
                <a:lnTo>
                  <a:pt x="1958340" y="1013460"/>
                </a:lnTo>
                <a:lnTo>
                  <a:pt x="1775460" y="2057400"/>
                </a:lnTo>
                <a:lnTo>
                  <a:pt x="1798320" y="2171700"/>
                </a:lnTo>
                <a:lnTo>
                  <a:pt x="2156460" y="2110740"/>
                </a:lnTo>
                <a:lnTo>
                  <a:pt x="2491740" y="2026920"/>
                </a:lnTo>
                <a:lnTo>
                  <a:pt x="2819400" y="1958340"/>
                </a:lnTo>
                <a:lnTo>
                  <a:pt x="3215640" y="1874520"/>
                </a:lnTo>
                <a:lnTo>
                  <a:pt x="3497580" y="1821180"/>
                </a:lnTo>
                <a:lnTo>
                  <a:pt x="3901440" y="1767840"/>
                </a:lnTo>
                <a:lnTo>
                  <a:pt x="4457700" y="1828800"/>
                </a:lnTo>
                <a:lnTo>
                  <a:pt x="4450080" y="1996440"/>
                </a:lnTo>
                <a:lnTo>
                  <a:pt x="3947160" y="1965960"/>
                </a:lnTo>
                <a:lnTo>
                  <a:pt x="3649980" y="1965960"/>
                </a:lnTo>
                <a:lnTo>
                  <a:pt x="3398520" y="2019300"/>
                </a:lnTo>
                <a:lnTo>
                  <a:pt x="3002280" y="2103120"/>
                </a:lnTo>
                <a:lnTo>
                  <a:pt x="2773680" y="2156460"/>
                </a:lnTo>
                <a:lnTo>
                  <a:pt x="2209800" y="2293620"/>
                </a:lnTo>
                <a:lnTo>
                  <a:pt x="1706880" y="2392680"/>
                </a:lnTo>
                <a:lnTo>
                  <a:pt x="1348740" y="4427220"/>
                </a:lnTo>
                <a:lnTo>
                  <a:pt x="1181100" y="4427220"/>
                </a:lnTo>
                <a:lnTo>
                  <a:pt x="1295400" y="3680460"/>
                </a:lnTo>
                <a:lnTo>
                  <a:pt x="1379220" y="3345180"/>
                </a:lnTo>
                <a:lnTo>
                  <a:pt x="1409700" y="3032760"/>
                </a:lnTo>
                <a:lnTo>
                  <a:pt x="1501140" y="2743200"/>
                </a:lnTo>
                <a:lnTo>
                  <a:pt x="1562100" y="2438400"/>
                </a:lnTo>
                <a:lnTo>
                  <a:pt x="1150620" y="2491740"/>
                </a:lnTo>
                <a:lnTo>
                  <a:pt x="982980" y="2529840"/>
                </a:lnTo>
                <a:lnTo>
                  <a:pt x="609600" y="2575560"/>
                </a:lnTo>
                <a:lnTo>
                  <a:pt x="7620" y="2438400"/>
                </a:lnTo>
                <a:lnTo>
                  <a:pt x="0" y="2293620"/>
                </a:lnTo>
                <a:close/>
              </a:path>
            </a:pathLst>
          </a:custGeom>
          <a:blipFill>
            <a:blip r:embed="rId8"/>
            <a:stretch>
              <a:fillRect l="-77" t="-13" r="81" b="-4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4354E0-F575-9558-4F35-FBD309B172C9}"/>
              </a:ext>
            </a:extLst>
          </p:cNvPr>
          <p:cNvSpPr/>
          <p:nvPr/>
        </p:nvSpPr>
        <p:spPr>
          <a:xfrm>
            <a:off x="4960462" y="3652284"/>
            <a:ext cx="2228850" cy="40957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Road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2EF8494-7486-FDF0-2609-D302761D3246}"/>
              </a:ext>
            </a:extLst>
          </p:cNvPr>
          <p:cNvSpPr/>
          <p:nvPr/>
        </p:nvSpPr>
        <p:spPr>
          <a:xfrm>
            <a:off x="7521212" y="1256086"/>
            <a:ext cx="4463216" cy="4427220"/>
          </a:xfrm>
          <a:custGeom>
            <a:avLst/>
            <a:gdLst>
              <a:gd name="connsiteX0" fmla="*/ 0 w 4457700"/>
              <a:gd name="connsiteY0" fmla="*/ 2293620 h 4427220"/>
              <a:gd name="connsiteX1" fmla="*/ 624840 w 4457700"/>
              <a:gd name="connsiteY1" fmla="*/ 2415540 h 4427220"/>
              <a:gd name="connsiteX2" fmla="*/ 792480 w 4457700"/>
              <a:gd name="connsiteY2" fmla="*/ 2453640 h 4427220"/>
              <a:gd name="connsiteX3" fmla="*/ 960120 w 4457700"/>
              <a:gd name="connsiteY3" fmla="*/ 2407920 h 4427220"/>
              <a:gd name="connsiteX4" fmla="*/ 1287780 w 4457700"/>
              <a:gd name="connsiteY4" fmla="*/ 2324100 h 4427220"/>
              <a:gd name="connsiteX5" fmla="*/ 1577340 w 4457700"/>
              <a:gd name="connsiteY5" fmla="*/ 2217420 h 4427220"/>
              <a:gd name="connsiteX6" fmla="*/ 1638300 w 4457700"/>
              <a:gd name="connsiteY6" fmla="*/ 1912620 h 4427220"/>
              <a:gd name="connsiteX7" fmla="*/ 1691640 w 4457700"/>
              <a:gd name="connsiteY7" fmla="*/ 1691640 h 4427220"/>
              <a:gd name="connsiteX8" fmla="*/ 1752600 w 4457700"/>
              <a:gd name="connsiteY8" fmla="*/ 1303020 h 4427220"/>
              <a:gd name="connsiteX9" fmla="*/ 1798320 w 4457700"/>
              <a:gd name="connsiteY9" fmla="*/ 937260 h 4427220"/>
              <a:gd name="connsiteX10" fmla="*/ 1798320 w 4457700"/>
              <a:gd name="connsiteY10" fmla="*/ 769620 h 4427220"/>
              <a:gd name="connsiteX11" fmla="*/ 1798320 w 4457700"/>
              <a:gd name="connsiteY11" fmla="*/ 563880 h 4427220"/>
              <a:gd name="connsiteX12" fmla="*/ 1592580 w 4457700"/>
              <a:gd name="connsiteY12" fmla="*/ 198120 h 4427220"/>
              <a:gd name="connsiteX13" fmla="*/ 1432560 w 4457700"/>
              <a:gd name="connsiteY13" fmla="*/ 0 h 4427220"/>
              <a:gd name="connsiteX14" fmla="*/ 1844040 w 4457700"/>
              <a:gd name="connsiteY14" fmla="*/ 7620 h 4427220"/>
              <a:gd name="connsiteX15" fmla="*/ 1744980 w 4457700"/>
              <a:gd name="connsiteY15" fmla="*/ 68580 h 4427220"/>
              <a:gd name="connsiteX16" fmla="*/ 1744980 w 4457700"/>
              <a:gd name="connsiteY16" fmla="*/ 144780 h 4427220"/>
              <a:gd name="connsiteX17" fmla="*/ 1844040 w 4457700"/>
              <a:gd name="connsiteY17" fmla="*/ 365760 h 4427220"/>
              <a:gd name="connsiteX18" fmla="*/ 1882140 w 4457700"/>
              <a:gd name="connsiteY18" fmla="*/ 548640 h 4427220"/>
              <a:gd name="connsiteX19" fmla="*/ 1927860 w 4457700"/>
              <a:gd name="connsiteY19" fmla="*/ 815340 h 4427220"/>
              <a:gd name="connsiteX20" fmla="*/ 1958340 w 4457700"/>
              <a:gd name="connsiteY20" fmla="*/ 1013460 h 4427220"/>
              <a:gd name="connsiteX21" fmla="*/ 1775460 w 4457700"/>
              <a:gd name="connsiteY21" fmla="*/ 2057400 h 4427220"/>
              <a:gd name="connsiteX22" fmla="*/ 1798320 w 4457700"/>
              <a:gd name="connsiteY22" fmla="*/ 2171700 h 4427220"/>
              <a:gd name="connsiteX23" fmla="*/ 2156460 w 4457700"/>
              <a:gd name="connsiteY23" fmla="*/ 2110740 h 4427220"/>
              <a:gd name="connsiteX24" fmla="*/ 2491740 w 4457700"/>
              <a:gd name="connsiteY24" fmla="*/ 2026920 h 4427220"/>
              <a:gd name="connsiteX25" fmla="*/ 2819400 w 4457700"/>
              <a:gd name="connsiteY25" fmla="*/ 1958340 h 4427220"/>
              <a:gd name="connsiteX26" fmla="*/ 3215640 w 4457700"/>
              <a:gd name="connsiteY26" fmla="*/ 1874520 h 4427220"/>
              <a:gd name="connsiteX27" fmla="*/ 3497580 w 4457700"/>
              <a:gd name="connsiteY27" fmla="*/ 1821180 h 4427220"/>
              <a:gd name="connsiteX28" fmla="*/ 3901440 w 4457700"/>
              <a:gd name="connsiteY28" fmla="*/ 1767840 h 4427220"/>
              <a:gd name="connsiteX29" fmla="*/ 4457700 w 4457700"/>
              <a:gd name="connsiteY29" fmla="*/ 1828800 h 4427220"/>
              <a:gd name="connsiteX30" fmla="*/ 4450080 w 4457700"/>
              <a:gd name="connsiteY30" fmla="*/ 1996440 h 4427220"/>
              <a:gd name="connsiteX31" fmla="*/ 3947160 w 4457700"/>
              <a:gd name="connsiteY31" fmla="*/ 1965960 h 4427220"/>
              <a:gd name="connsiteX32" fmla="*/ 3649980 w 4457700"/>
              <a:gd name="connsiteY32" fmla="*/ 1965960 h 4427220"/>
              <a:gd name="connsiteX33" fmla="*/ 3398520 w 4457700"/>
              <a:gd name="connsiteY33" fmla="*/ 2019300 h 4427220"/>
              <a:gd name="connsiteX34" fmla="*/ 3002280 w 4457700"/>
              <a:gd name="connsiteY34" fmla="*/ 2103120 h 4427220"/>
              <a:gd name="connsiteX35" fmla="*/ 2773680 w 4457700"/>
              <a:gd name="connsiteY35" fmla="*/ 2156460 h 4427220"/>
              <a:gd name="connsiteX36" fmla="*/ 2209800 w 4457700"/>
              <a:gd name="connsiteY36" fmla="*/ 2293620 h 4427220"/>
              <a:gd name="connsiteX37" fmla="*/ 1706880 w 4457700"/>
              <a:gd name="connsiteY37" fmla="*/ 2392680 h 4427220"/>
              <a:gd name="connsiteX38" fmla="*/ 1348740 w 4457700"/>
              <a:gd name="connsiteY38" fmla="*/ 4427220 h 4427220"/>
              <a:gd name="connsiteX39" fmla="*/ 1181100 w 4457700"/>
              <a:gd name="connsiteY39" fmla="*/ 4427220 h 4427220"/>
              <a:gd name="connsiteX40" fmla="*/ 1295400 w 4457700"/>
              <a:gd name="connsiteY40" fmla="*/ 3680460 h 4427220"/>
              <a:gd name="connsiteX41" fmla="*/ 1379220 w 4457700"/>
              <a:gd name="connsiteY41" fmla="*/ 3345180 h 4427220"/>
              <a:gd name="connsiteX42" fmla="*/ 1409700 w 4457700"/>
              <a:gd name="connsiteY42" fmla="*/ 3032760 h 4427220"/>
              <a:gd name="connsiteX43" fmla="*/ 1501140 w 4457700"/>
              <a:gd name="connsiteY43" fmla="*/ 2743200 h 4427220"/>
              <a:gd name="connsiteX44" fmla="*/ 1562100 w 4457700"/>
              <a:gd name="connsiteY44" fmla="*/ 2438400 h 4427220"/>
              <a:gd name="connsiteX45" fmla="*/ 1150620 w 4457700"/>
              <a:gd name="connsiteY45" fmla="*/ 2491740 h 4427220"/>
              <a:gd name="connsiteX46" fmla="*/ 982980 w 4457700"/>
              <a:gd name="connsiteY46" fmla="*/ 2529840 h 4427220"/>
              <a:gd name="connsiteX47" fmla="*/ 609600 w 4457700"/>
              <a:gd name="connsiteY47" fmla="*/ 2575560 h 4427220"/>
              <a:gd name="connsiteX48" fmla="*/ 7620 w 4457700"/>
              <a:gd name="connsiteY48" fmla="*/ 2438400 h 4427220"/>
              <a:gd name="connsiteX49" fmla="*/ 0 w 4457700"/>
              <a:gd name="connsiteY49" fmla="*/ 2293620 h 442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457700" h="4427220">
                <a:moveTo>
                  <a:pt x="0" y="2293620"/>
                </a:moveTo>
                <a:lnTo>
                  <a:pt x="624840" y="2415540"/>
                </a:lnTo>
                <a:lnTo>
                  <a:pt x="792480" y="2453640"/>
                </a:lnTo>
                <a:lnTo>
                  <a:pt x="960120" y="2407920"/>
                </a:lnTo>
                <a:lnTo>
                  <a:pt x="1287780" y="2324100"/>
                </a:lnTo>
                <a:lnTo>
                  <a:pt x="1577340" y="2217420"/>
                </a:lnTo>
                <a:lnTo>
                  <a:pt x="1638300" y="1912620"/>
                </a:lnTo>
                <a:lnTo>
                  <a:pt x="1691640" y="1691640"/>
                </a:lnTo>
                <a:lnTo>
                  <a:pt x="1752600" y="1303020"/>
                </a:lnTo>
                <a:lnTo>
                  <a:pt x="1798320" y="937260"/>
                </a:lnTo>
                <a:lnTo>
                  <a:pt x="1798320" y="769620"/>
                </a:lnTo>
                <a:lnTo>
                  <a:pt x="1798320" y="563880"/>
                </a:lnTo>
                <a:lnTo>
                  <a:pt x="1592580" y="198120"/>
                </a:lnTo>
                <a:lnTo>
                  <a:pt x="1432560" y="0"/>
                </a:lnTo>
                <a:lnTo>
                  <a:pt x="1844040" y="7620"/>
                </a:lnTo>
                <a:lnTo>
                  <a:pt x="1744980" y="68580"/>
                </a:lnTo>
                <a:lnTo>
                  <a:pt x="1744980" y="144780"/>
                </a:lnTo>
                <a:lnTo>
                  <a:pt x="1844040" y="365760"/>
                </a:lnTo>
                <a:lnTo>
                  <a:pt x="1882140" y="548640"/>
                </a:lnTo>
                <a:lnTo>
                  <a:pt x="1927860" y="815340"/>
                </a:lnTo>
                <a:lnTo>
                  <a:pt x="1958340" y="1013460"/>
                </a:lnTo>
                <a:lnTo>
                  <a:pt x="1775460" y="2057400"/>
                </a:lnTo>
                <a:lnTo>
                  <a:pt x="1798320" y="2171700"/>
                </a:lnTo>
                <a:lnTo>
                  <a:pt x="2156460" y="2110740"/>
                </a:lnTo>
                <a:lnTo>
                  <a:pt x="2491740" y="2026920"/>
                </a:lnTo>
                <a:lnTo>
                  <a:pt x="2819400" y="1958340"/>
                </a:lnTo>
                <a:lnTo>
                  <a:pt x="3215640" y="1874520"/>
                </a:lnTo>
                <a:lnTo>
                  <a:pt x="3497580" y="1821180"/>
                </a:lnTo>
                <a:lnTo>
                  <a:pt x="3901440" y="1767840"/>
                </a:lnTo>
                <a:lnTo>
                  <a:pt x="4457700" y="1828800"/>
                </a:lnTo>
                <a:lnTo>
                  <a:pt x="4450080" y="1996440"/>
                </a:lnTo>
                <a:lnTo>
                  <a:pt x="3947160" y="1965960"/>
                </a:lnTo>
                <a:lnTo>
                  <a:pt x="3649980" y="1965960"/>
                </a:lnTo>
                <a:lnTo>
                  <a:pt x="3398520" y="2019300"/>
                </a:lnTo>
                <a:lnTo>
                  <a:pt x="3002280" y="2103120"/>
                </a:lnTo>
                <a:lnTo>
                  <a:pt x="2773680" y="2156460"/>
                </a:lnTo>
                <a:lnTo>
                  <a:pt x="2209800" y="2293620"/>
                </a:lnTo>
                <a:lnTo>
                  <a:pt x="1706880" y="2392680"/>
                </a:lnTo>
                <a:lnTo>
                  <a:pt x="1348740" y="4427220"/>
                </a:lnTo>
                <a:lnTo>
                  <a:pt x="1181100" y="4427220"/>
                </a:lnTo>
                <a:lnTo>
                  <a:pt x="1295400" y="3680460"/>
                </a:lnTo>
                <a:lnTo>
                  <a:pt x="1379220" y="3345180"/>
                </a:lnTo>
                <a:lnTo>
                  <a:pt x="1409700" y="3032760"/>
                </a:lnTo>
                <a:lnTo>
                  <a:pt x="1501140" y="2743200"/>
                </a:lnTo>
                <a:lnTo>
                  <a:pt x="1562100" y="2438400"/>
                </a:lnTo>
                <a:lnTo>
                  <a:pt x="1150620" y="2491740"/>
                </a:lnTo>
                <a:lnTo>
                  <a:pt x="982980" y="2529840"/>
                </a:lnTo>
                <a:lnTo>
                  <a:pt x="609600" y="2575560"/>
                </a:lnTo>
                <a:lnTo>
                  <a:pt x="7620" y="2438400"/>
                </a:lnTo>
                <a:lnTo>
                  <a:pt x="0" y="2293620"/>
                </a:lnTo>
                <a:close/>
              </a:path>
            </a:pathLst>
          </a:custGeom>
          <a:blipFill>
            <a:blip r:embed="rId3"/>
            <a:stretch>
              <a:fillRect l="-77" t="-13" r="81" b="-4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49CCF80-5648-4913-CE72-B6CEB0BE517C}"/>
              </a:ext>
            </a:extLst>
          </p:cNvPr>
          <p:cNvSpPr/>
          <p:nvPr/>
        </p:nvSpPr>
        <p:spPr>
          <a:xfrm>
            <a:off x="182966" y="1209674"/>
            <a:ext cx="679450" cy="2009775"/>
          </a:xfrm>
          <a:custGeom>
            <a:avLst/>
            <a:gdLst>
              <a:gd name="connsiteX0" fmla="*/ 6350 w 679450"/>
              <a:gd name="connsiteY0" fmla="*/ 6350 h 2009775"/>
              <a:gd name="connsiteX1" fmla="*/ 63500 w 679450"/>
              <a:gd name="connsiteY1" fmla="*/ 0 h 2009775"/>
              <a:gd name="connsiteX2" fmla="*/ 76200 w 679450"/>
              <a:gd name="connsiteY2" fmla="*/ 57150 h 2009775"/>
              <a:gd name="connsiteX3" fmla="*/ 174625 w 679450"/>
              <a:gd name="connsiteY3" fmla="*/ 98425 h 2009775"/>
              <a:gd name="connsiteX4" fmla="*/ 241300 w 679450"/>
              <a:gd name="connsiteY4" fmla="*/ 222250 h 2009775"/>
              <a:gd name="connsiteX5" fmla="*/ 679450 w 679450"/>
              <a:gd name="connsiteY5" fmla="*/ 1343025 h 2009775"/>
              <a:gd name="connsiteX6" fmla="*/ 676275 w 679450"/>
              <a:gd name="connsiteY6" fmla="*/ 1616075 h 2009775"/>
              <a:gd name="connsiteX7" fmla="*/ 587375 w 679450"/>
              <a:gd name="connsiteY7" fmla="*/ 1774825 h 2009775"/>
              <a:gd name="connsiteX8" fmla="*/ 257175 w 679450"/>
              <a:gd name="connsiteY8" fmla="*/ 1924050 h 2009775"/>
              <a:gd name="connsiteX9" fmla="*/ 0 w 679450"/>
              <a:gd name="connsiteY9" fmla="*/ 2009775 h 2009775"/>
              <a:gd name="connsiteX10" fmla="*/ 6350 w 679450"/>
              <a:gd name="connsiteY10" fmla="*/ 6350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9450" h="2009775">
                <a:moveTo>
                  <a:pt x="6350" y="6350"/>
                </a:moveTo>
                <a:lnTo>
                  <a:pt x="63500" y="0"/>
                </a:lnTo>
                <a:lnTo>
                  <a:pt x="76200" y="57150"/>
                </a:lnTo>
                <a:lnTo>
                  <a:pt x="174625" y="98425"/>
                </a:lnTo>
                <a:lnTo>
                  <a:pt x="241300" y="222250"/>
                </a:lnTo>
                <a:lnTo>
                  <a:pt x="679450" y="1343025"/>
                </a:lnTo>
                <a:cubicBezTo>
                  <a:pt x="678392" y="1434042"/>
                  <a:pt x="677333" y="1525058"/>
                  <a:pt x="676275" y="1616075"/>
                </a:cubicBezTo>
                <a:lnTo>
                  <a:pt x="587375" y="1774825"/>
                </a:lnTo>
                <a:lnTo>
                  <a:pt x="257175" y="1924050"/>
                </a:lnTo>
                <a:lnTo>
                  <a:pt x="0" y="2009775"/>
                </a:lnTo>
                <a:cubicBezTo>
                  <a:pt x="1058" y="1338792"/>
                  <a:pt x="2117" y="667808"/>
                  <a:pt x="6350" y="6350"/>
                </a:cubicBezTo>
                <a:close/>
              </a:path>
            </a:pathLst>
          </a:custGeom>
          <a:blipFill>
            <a:blip r:embed="rId8"/>
            <a:stretch>
              <a:fillRect l="-77" t="-13" r="-554417" b="-1213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50118AC-7FEF-2F50-AABC-EFC36CE58F43}"/>
              </a:ext>
            </a:extLst>
          </p:cNvPr>
          <p:cNvSpPr/>
          <p:nvPr/>
        </p:nvSpPr>
        <p:spPr>
          <a:xfrm>
            <a:off x="509991" y="1212849"/>
            <a:ext cx="863600" cy="2432050"/>
          </a:xfrm>
          <a:custGeom>
            <a:avLst/>
            <a:gdLst>
              <a:gd name="connsiteX0" fmla="*/ 0 w 863600"/>
              <a:gd name="connsiteY0" fmla="*/ 165100 h 2432050"/>
              <a:gd name="connsiteX1" fmla="*/ 307975 w 863600"/>
              <a:gd name="connsiteY1" fmla="*/ 784225 h 2432050"/>
              <a:gd name="connsiteX2" fmla="*/ 511175 w 863600"/>
              <a:gd name="connsiteY2" fmla="*/ 711200 h 2432050"/>
              <a:gd name="connsiteX3" fmla="*/ 542925 w 863600"/>
              <a:gd name="connsiteY3" fmla="*/ 742950 h 2432050"/>
              <a:gd name="connsiteX4" fmla="*/ 590550 w 863600"/>
              <a:gd name="connsiteY4" fmla="*/ 1073150 h 2432050"/>
              <a:gd name="connsiteX5" fmla="*/ 349250 w 863600"/>
              <a:gd name="connsiteY5" fmla="*/ 2432050 h 2432050"/>
              <a:gd name="connsiteX6" fmla="*/ 460375 w 863600"/>
              <a:gd name="connsiteY6" fmla="*/ 2422525 h 2432050"/>
              <a:gd name="connsiteX7" fmla="*/ 863600 w 863600"/>
              <a:gd name="connsiteY7" fmla="*/ 0 h 2432050"/>
              <a:gd name="connsiteX8" fmla="*/ 800100 w 863600"/>
              <a:gd name="connsiteY8" fmla="*/ 0 h 2432050"/>
              <a:gd name="connsiteX9" fmla="*/ 695325 w 863600"/>
              <a:gd name="connsiteY9" fmla="*/ 688975 h 2432050"/>
              <a:gd name="connsiteX10" fmla="*/ 654050 w 863600"/>
              <a:gd name="connsiteY10" fmla="*/ 685800 h 2432050"/>
              <a:gd name="connsiteX11" fmla="*/ 415925 w 863600"/>
              <a:gd name="connsiteY11" fmla="*/ 301625 h 2432050"/>
              <a:gd name="connsiteX12" fmla="*/ 393700 w 863600"/>
              <a:gd name="connsiteY12" fmla="*/ 301625 h 2432050"/>
              <a:gd name="connsiteX13" fmla="*/ 203200 w 863600"/>
              <a:gd name="connsiteY13" fmla="*/ 15875 h 2432050"/>
              <a:gd name="connsiteX14" fmla="*/ 190500 w 863600"/>
              <a:gd name="connsiteY14" fmla="*/ 120650 h 2432050"/>
              <a:gd name="connsiteX15" fmla="*/ 0 w 863600"/>
              <a:gd name="connsiteY15" fmla="*/ 165100 h 243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63600" h="2432050">
                <a:moveTo>
                  <a:pt x="0" y="165100"/>
                </a:moveTo>
                <a:lnTo>
                  <a:pt x="307975" y="784225"/>
                </a:lnTo>
                <a:lnTo>
                  <a:pt x="511175" y="711200"/>
                </a:lnTo>
                <a:lnTo>
                  <a:pt x="542925" y="742950"/>
                </a:lnTo>
                <a:lnTo>
                  <a:pt x="590550" y="1073150"/>
                </a:lnTo>
                <a:lnTo>
                  <a:pt x="349250" y="2432050"/>
                </a:lnTo>
                <a:lnTo>
                  <a:pt x="460375" y="2422525"/>
                </a:lnTo>
                <a:lnTo>
                  <a:pt x="863600" y="0"/>
                </a:lnTo>
                <a:lnTo>
                  <a:pt x="800100" y="0"/>
                </a:lnTo>
                <a:lnTo>
                  <a:pt x="695325" y="688975"/>
                </a:lnTo>
                <a:lnTo>
                  <a:pt x="654050" y="685800"/>
                </a:lnTo>
                <a:lnTo>
                  <a:pt x="415925" y="301625"/>
                </a:lnTo>
                <a:lnTo>
                  <a:pt x="393700" y="301625"/>
                </a:lnTo>
                <a:lnTo>
                  <a:pt x="203200" y="15875"/>
                </a:lnTo>
                <a:lnTo>
                  <a:pt x="190500" y="120650"/>
                </a:lnTo>
                <a:lnTo>
                  <a:pt x="0" y="165100"/>
                </a:lnTo>
                <a:close/>
              </a:path>
            </a:pathLst>
          </a:custGeom>
          <a:blipFill>
            <a:blip r:embed="rId8"/>
            <a:stretch>
              <a:fillRect l="-38026" t="-14" r="-378781" b="-827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BD8075A-C17F-B217-3AB6-E78132CA3FBC}"/>
              </a:ext>
            </a:extLst>
          </p:cNvPr>
          <p:cNvSpPr/>
          <p:nvPr/>
        </p:nvSpPr>
        <p:spPr>
          <a:xfrm>
            <a:off x="1027516" y="2473324"/>
            <a:ext cx="679450" cy="952500"/>
          </a:xfrm>
          <a:custGeom>
            <a:avLst/>
            <a:gdLst>
              <a:gd name="connsiteX0" fmla="*/ 0 w 679450"/>
              <a:gd name="connsiteY0" fmla="*/ 952500 h 952500"/>
              <a:gd name="connsiteX1" fmla="*/ 247650 w 679450"/>
              <a:gd name="connsiteY1" fmla="*/ 901700 h 952500"/>
              <a:gd name="connsiteX2" fmla="*/ 527050 w 679450"/>
              <a:gd name="connsiteY2" fmla="*/ 558800 h 952500"/>
              <a:gd name="connsiteX3" fmla="*/ 679450 w 679450"/>
              <a:gd name="connsiteY3" fmla="*/ 60325 h 952500"/>
              <a:gd name="connsiteX4" fmla="*/ 149225 w 679450"/>
              <a:gd name="connsiteY4" fmla="*/ 0 h 952500"/>
              <a:gd name="connsiteX5" fmla="*/ 0 w 679450"/>
              <a:gd name="connsiteY5" fmla="*/ 9525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9450" h="952500">
                <a:moveTo>
                  <a:pt x="0" y="952500"/>
                </a:moveTo>
                <a:lnTo>
                  <a:pt x="247650" y="901700"/>
                </a:lnTo>
                <a:lnTo>
                  <a:pt x="527050" y="558800"/>
                </a:lnTo>
                <a:lnTo>
                  <a:pt x="679450" y="60325"/>
                </a:lnTo>
                <a:lnTo>
                  <a:pt x="149225" y="0"/>
                </a:lnTo>
                <a:lnTo>
                  <a:pt x="0" y="952500"/>
                </a:lnTo>
                <a:close/>
              </a:path>
            </a:pathLst>
          </a:custGeom>
          <a:blipFill>
            <a:blip r:embed="rId8"/>
            <a:stretch>
              <a:fillRect l="-124719" t="-132445" r="-431425" b="-23433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DC4880E-3CF1-AC53-78C7-7453D865F78B}"/>
              </a:ext>
            </a:extLst>
          </p:cNvPr>
          <p:cNvSpPr/>
          <p:nvPr/>
        </p:nvSpPr>
        <p:spPr>
          <a:xfrm>
            <a:off x="1997478" y="1214437"/>
            <a:ext cx="2638425" cy="1847850"/>
          </a:xfrm>
          <a:custGeom>
            <a:avLst/>
            <a:gdLst>
              <a:gd name="connsiteX0" fmla="*/ 38100 w 2638425"/>
              <a:gd name="connsiteY0" fmla="*/ 9525 h 1847850"/>
              <a:gd name="connsiteX1" fmla="*/ 0 w 2638425"/>
              <a:gd name="connsiteY1" fmla="*/ 52387 h 1847850"/>
              <a:gd name="connsiteX2" fmla="*/ 2395538 w 2638425"/>
              <a:gd name="connsiteY2" fmla="*/ 85725 h 1847850"/>
              <a:gd name="connsiteX3" fmla="*/ 2428875 w 2638425"/>
              <a:gd name="connsiteY3" fmla="*/ 638175 h 1847850"/>
              <a:gd name="connsiteX4" fmla="*/ 2462213 w 2638425"/>
              <a:gd name="connsiteY4" fmla="*/ 719137 h 1847850"/>
              <a:gd name="connsiteX5" fmla="*/ 2424113 w 2638425"/>
              <a:gd name="connsiteY5" fmla="*/ 919162 h 1847850"/>
              <a:gd name="connsiteX6" fmla="*/ 2466975 w 2638425"/>
              <a:gd name="connsiteY6" fmla="*/ 1847850 h 1847850"/>
              <a:gd name="connsiteX7" fmla="*/ 2543175 w 2638425"/>
              <a:gd name="connsiteY7" fmla="*/ 1843087 h 1847850"/>
              <a:gd name="connsiteX8" fmla="*/ 2557463 w 2638425"/>
              <a:gd name="connsiteY8" fmla="*/ 866775 h 1847850"/>
              <a:gd name="connsiteX9" fmla="*/ 2638425 w 2638425"/>
              <a:gd name="connsiteY9" fmla="*/ 866775 h 1847850"/>
              <a:gd name="connsiteX10" fmla="*/ 2633663 w 2638425"/>
              <a:gd name="connsiteY10" fmla="*/ 0 h 1847850"/>
              <a:gd name="connsiteX11" fmla="*/ 38100 w 2638425"/>
              <a:gd name="connsiteY11" fmla="*/ 9525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38425" h="1847850">
                <a:moveTo>
                  <a:pt x="38100" y="9525"/>
                </a:moveTo>
                <a:lnTo>
                  <a:pt x="0" y="52387"/>
                </a:lnTo>
                <a:lnTo>
                  <a:pt x="2395538" y="85725"/>
                </a:lnTo>
                <a:lnTo>
                  <a:pt x="2428875" y="638175"/>
                </a:lnTo>
                <a:lnTo>
                  <a:pt x="2462213" y="719137"/>
                </a:lnTo>
                <a:lnTo>
                  <a:pt x="2424113" y="919162"/>
                </a:lnTo>
                <a:lnTo>
                  <a:pt x="2466975" y="1847850"/>
                </a:lnTo>
                <a:lnTo>
                  <a:pt x="2543175" y="1843087"/>
                </a:lnTo>
                <a:lnTo>
                  <a:pt x="2557463" y="866775"/>
                </a:lnTo>
                <a:lnTo>
                  <a:pt x="2638425" y="866775"/>
                </a:lnTo>
                <a:cubicBezTo>
                  <a:pt x="2636838" y="577850"/>
                  <a:pt x="2635250" y="288925"/>
                  <a:pt x="2633663" y="0"/>
                </a:cubicBezTo>
                <a:lnTo>
                  <a:pt x="38100" y="9525"/>
                </a:lnTo>
                <a:close/>
              </a:path>
            </a:pathLst>
          </a:custGeom>
          <a:blipFill>
            <a:blip r:embed="rId8"/>
            <a:stretch>
              <a:fillRect l="-68885" t="-50" r="-91" b="-1404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BE9228E-0A5B-6FB1-A940-5A2F4C85757C}"/>
              </a:ext>
            </a:extLst>
          </p:cNvPr>
          <p:cNvSpPr/>
          <p:nvPr/>
        </p:nvSpPr>
        <p:spPr>
          <a:xfrm>
            <a:off x="3359553" y="3176587"/>
            <a:ext cx="742950" cy="2495550"/>
          </a:xfrm>
          <a:custGeom>
            <a:avLst/>
            <a:gdLst>
              <a:gd name="connsiteX0" fmla="*/ 233363 w 742950"/>
              <a:gd name="connsiteY0" fmla="*/ 52387 h 2495550"/>
              <a:gd name="connsiteX1" fmla="*/ 504825 w 742950"/>
              <a:gd name="connsiteY1" fmla="*/ 4762 h 2495550"/>
              <a:gd name="connsiteX2" fmla="*/ 728663 w 742950"/>
              <a:gd name="connsiteY2" fmla="*/ 0 h 2495550"/>
              <a:gd name="connsiteX3" fmla="*/ 742950 w 742950"/>
              <a:gd name="connsiteY3" fmla="*/ 42862 h 2495550"/>
              <a:gd name="connsiteX4" fmla="*/ 628650 w 742950"/>
              <a:gd name="connsiteY4" fmla="*/ 104775 h 2495550"/>
              <a:gd name="connsiteX5" fmla="*/ 514350 w 742950"/>
              <a:gd name="connsiteY5" fmla="*/ 400050 h 2495550"/>
              <a:gd name="connsiteX6" fmla="*/ 404813 w 742950"/>
              <a:gd name="connsiteY6" fmla="*/ 776287 h 2495550"/>
              <a:gd name="connsiteX7" fmla="*/ 314325 w 742950"/>
              <a:gd name="connsiteY7" fmla="*/ 1128712 h 2495550"/>
              <a:gd name="connsiteX8" fmla="*/ 290513 w 742950"/>
              <a:gd name="connsiteY8" fmla="*/ 1271587 h 2495550"/>
              <a:gd name="connsiteX9" fmla="*/ 209550 w 742950"/>
              <a:gd name="connsiteY9" fmla="*/ 1471612 h 2495550"/>
              <a:gd name="connsiteX10" fmla="*/ 166688 w 742950"/>
              <a:gd name="connsiteY10" fmla="*/ 1771650 h 2495550"/>
              <a:gd name="connsiteX11" fmla="*/ 133350 w 742950"/>
              <a:gd name="connsiteY11" fmla="*/ 2300287 h 2495550"/>
              <a:gd name="connsiteX12" fmla="*/ 138113 w 742950"/>
              <a:gd name="connsiteY12" fmla="*/ 2486025 h 2495550"/>
              <a:gd name="connsiteX13" fmla="*/ 0 w 742950"/>
              <a:gd name="connsiteY13" fmla="*/ 2495550 h 2495550"/>
              <a:gd name="connsiteX14" fmla="*/ 90488 w 742950"/>
              <a:gd name="connsiteY14" fmla="*/ 1652587 h 2495550"/>
              <a:gd name="connsiteX15" fmla="*/ 176213 w 742950"/>
              <a:gd name="connsiteY15" fmla="*/ 1252537 h 2495550"/>
              <a:gd name="connsiteX16" fmla="*/ 223838 w 742950"/>
              <a:gd name="connsiteY16" fmla="*/ 1195387 h 2495550"/>
              <a:gd name="connsiteX17" fmla="*/ 347663 w 742950"/>
              <a:gd name="connsiteY17" fmla="*/ 266700 h 2495550"/>
              <a:gd name="connsiteX18" fmla="*/ 233363 w 742950"/>
              <a:gd name="connsiteY18" fmla="*/ 52387 h 249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42950" h="2495550">
                <a:moveTo>
                  <a:pt x="233363" y="52387"/>
                </a:moveTo>
                <a:lnTo>
                  <a:pt x="504825" y="4762"/>
                </a:lnTo>
                <a:lnTo>
                  <a:pt x="728663" y="0"/>
                </a:lnTo>
                <a:lnTo>
                  <a:pt x="742950" y="42862"/>
                </a:lnTo>
                <a:lnTo>
                  <a:pt x="628650" y="104775"/>
                </a:lnTo>
                <a:lnTo>
                  <a:pt x="514350" y="400050"/>
                </a:lnTo>
                <a:lnTo>
                  <a:pt x="404813" y="776287"/>
                </a:lnTo>
                <a:lnTo>
                  <a:pt x="314325" y="1128712"/>
                </a:lnTo>
                <a:lnTo>
                  <a:pt x="290513" y="1271587"/>
                </a:lnTo>
                <a:lnTo>
                  <a:pt x="209550" y="1471612"/>
                </a:lnTo>
                <a:lnTo>
                  <a:pt x="166688" y="1771650"/>
                </a:lnTo>
                <a:lnTo>
                  <a:pt x="133350" y="2300287"/>
                </a:lnTo>
                <a:lnTo>
                  <a:pt x="138113" y="2486025"/>
                </a:lnTo>
                <a:lnTo>
                  <a:pt x="0" y="2495550"/>
                </a:lnTo>
                <a:lnTo>
                  <a:pt x="90488" y="1652587"/>
                </a:lnTo>
                <a:lnTo>
                  <a:pt x="176213" y="1252537"/>
                </a:lnTo>
                <a:lnTo>
                  <a:pt x="223838" y="1195387"/>
                </a:lnTo>
                <a:lnTo>
                  <a:pt x="347663" y="266700"/>
                </a:lnTo>
                <a:lnTo>
                  <a:pt x="233363" y="52387"/>
                </a:lnTo>
                <a:close/>
              </a:path>
            </a:pathLst>
          </a:custGeom>
          <a:blipFill>
            <a:blip r:embed="rId8"/>
            <a:stretch>
              <a:fillRect l="-427749" t="-78817" r="-72115" b="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C91883A-1B7E-0489-D52B-A12400CC4515}"/>
              </a:ext>
            </a:extLst>
          </p:cNvPr>
          <p:cNvSpPr/>
          <p:nvPr/>
        </p:nvSpPr>
        <p:spPr>
          <a:xfrm>
            <a:off x="3611966" y="4410074"/>
            <a:ext cx="1023937" cy="414338"/>
          </a:xfrm>
          <a:custGeom>
            <a:avLst/>
            <a:gdLst>
              <a:gd name="connsiteX0" fmla="*/ 104775 w 1023937"/>
              <a:gd name="connsiteY0" fmla="*/ 0 h 414338"/>
              <a:gd name="connsiteX1" fmla="*/ 0 w 1023937"/>
              <a:gd name="connsiteY1" fmla="*/ 328613 h 414338"/>
              <a:gd name="connsiteX2" fmla="*/ 681037 w 1023937"/>
              <a:gd name="connsiteY2" fmla="*/ 266700 h 414338"/>
              <a:gd name="connsiteX3" fmla="*/ 757237 w 1023937"/>
              <a:gd name="connsiteY3" fmla="*/ 390525 h 414338"/>
              <a:gd name="connsiteX4" fmla="*/ 957262 w 1023937"/>
              <a:gd name="connsiteY4" fmla="*/ 361950 h 414338"/>
              <a:gd name="connsiteX5" fmla="*/ 942975 w 1023937"/>
              <a:gd name="connsiteY5" fmla="*/ 404813 h 414338"/>
              <a:gd name="connsiteX6" fmla="*/ 1023937 w 1023937"/>
              <a:gd name="connsiteY6" fmla="*/ 414338 h 414338"/>
              <a:gd name="connsiteX7" fmla="*/ 1023937 w 1023937"/>
              <a:gd name="connsiteY7" fmla="*/ 138113 h 414338"/>
              <a:gd name="connsiteX8" fmla="*/ 142875 w 1023937"/>
              <a:gd name="connsiteY8" fmla="*/ 233363 h 414338"/>
              <a:gd name="connsiteX9" fmla="*/ 104775 w 1023937"/>
              <a:gd name="connsiteY9" fmla="*/ 0 h 41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3937" h="414338">
                <a:moveTo>
                  <a:pt x="104775" y="0"/>
                </a:moveTo>
                <a:lnTo>
                  <a:pt x="0" y="328613"/>
                </a:lnTo>
                <a:lnTo>
                  <a:pt x="681037" y="266700"/>
                </a:lnTo>
                <a:lnTo>
                  <a:pt x="757237" y="390525"/>
                </a:lnTo>
                <a:lnTo>
                  <a:pt x="957262" y="361950"/>
                </a:lnTo>
                <a:lnTo>
                  <a:pt x="942975" y="404813"/>
                </a:lnTo>
                <a:lnTo>
                  <a:pt x="1023937" y="414338"/>
                </a:lnTo>
                <a:lnTo>
                  <a:pt x="1023937" y="138113"/>
                </a:lnTo>
                <a:lnTo>
                  <a:pt x="142875" y="233363"/>
                </a:lnTo>
                <a:lnTo>
                  <a:pt x="104775" y="0"/>
                </a:lnTo>
                <a:close/>
              </a:path>
            </a:pathLst>
          </a:custGeom>
          <a:blipFill>
            <a:blip r:embed="rId8"/>
            <a:stretch>
              <a:fillRect l="-335019" t="-772412" r="-719" b="-2040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5C6A393-3D0C-0FBE-2FB2-3E9C806447CA}"/>
              </a:ext>
            </a:extLst>
          </p:cNvPr>
          <p:cNvSpPr/>
          <p:nvPr/>
        </p:nvSpPr>
        <p:spPr>
          <a:xfrm>
            <a:off x="4450166" y="4910137"/>
            <a:ext cx="190500" cy="400050"/>
          </a:xfrm>
          <a:custGeom>
            <a:avLst/>
            <a:gdLst>
              <a:gd name="connsiteX0" fmla="*/ 176212 w 190500"/>
              <a:gd name="connsiteY0" fmla="*/ 0 h 400050"/>
              <a:gd name="connsiteX1" fmla="*/ 0 w 190500"/>
              <a:gd name="connsiteY1" fmla="*/ 14287 h 400050"/>
              <a:gd name="connsiteX2" fmla="*/ 42862 w 190500"/>
              <a:gd name="connsiteY2" fmla="*/ 52387 h 400050"/>
              <a:gd name="connsiteX3" fmla="*/ 190500 w 190500"/>
              <a:gd name="connsiteY3" fmla="*/ 400050 h 400050"/>
              <a:gd name="connsiteX4" fmla="*/ 176212 w 190500"/>
              <a:gd name="connsiteY4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400050">
                <a:moveTo>
                  <a:pt x="176212" y="0"/>
                </a:moveTo>
                <a:lnTo>
                  <a:pt x="0" y="14287"/>
                </a:lnTo>
                <a:lnTo>
                  <a:pt x="42862" y="52387"/>
                </a:lnTo>
                <a:lnTo>
                  <a:pt x="190500" y="400050"/>
                </a:lnTo>
                <a:lnTo>
                  <a:pt x="176212" y="0"/>
                </a:lnTo>
                <a:close/>
              </a:path>
            </a:pathLst>
          </a:custGeom>
          <a:blipFill>
            <a:blip r:embed="rId8"/>
            <a:stretch>
              <a:fillRect l="-2241497" t="-925004" r="-717" b="-869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C2EAB3D-658E-3AF4-1BAA-869CBE38434A}"/>
              </a:ext>
            </a:extLst>
          </p:cNvPr>
          <p:cNvSpPr/>
          <p:nvPr/>
        </p:nvSpPr>
        <p:spPr>
          <a:xfrm>
            <a:off x="3711978" y="5162549"/>
            <a:ext cx="733425" cy="495300"/>
          </a:xfrm>
          <a:custGeom>
            <a:avLst/>
            <a:gdLst>
              <a:gd name="connsiteX0" fmla="*/ 42863 w 733425"/>
              <a:gd name="connsiteY0" fmla="*/ 0 h 495300"/>
              <a:gd name="connsiteX1" fmla="*/ 257175 w 733425"/>
              <a:gd name="connsiteY1" fmla="*/ 138113 h 495300"/>
              <a:gd name="connsiteX2" fmla="*/ 238125 w 733425"/>
              <a:gd name="connsiteY2" fmla="*/ 295275 h 495300"/>
              <a:gd name="connsiteX3" fmla="*/ 385763 w 733425"/>
              <a:gd name="connsiteY3" fmla="*/ 295275 h 495300"/>
              <a:gd name="connsiteX4" fmla="*/ 414338 w 733425"/>
              <a:gd name="connsiteY4" fmla="*/ 242888 h 495300"/>
              <a:gd name="connsiteX5" fmla="*/ 504825 w 733425"/>
              <a:gd name="connsiteY5" fmla="*/ 247650 h 495300"/>
              <a:gd name="connsiteX6" fmla="*/ 709613 w 733425"/>
              <a:gd name="connsiteY6" fmla="*/ 333375 h 495300"/>
              <a:gd name="connsiteX7" fmla="*/ 685800 w 733425"/>
              <a:gd name="connsiteY7" fmla="*/ 447675 h 495300"/>
              <a:gd name="connsiteX8" fmla="*/ 733425 w 733425"/>
              <a:gd name="connsiteY8" fmla="*/ 495300 h 495300"/>
              <a:gd name="connsiteX9" fmla="*/ 0 w 733425"/>
              <a:gd name="connsiteY9" fmla="*/ 495300 h 495300"/>
              <a:gd name="connsiteX10" fmla="*/ 42863 w 733425"/>
              <a:gd name="connsiteY10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3425" h="495300">
                <a:moveTo>
                  <a:pt x="42863" y="0"/>
                </a:moveTo>
                <a:lnTo>
                  <a:pt x="257175" y="138113"/>
                </a:lnTo>
                <a:lnTo>
                  <a:pt x="238125" y="295275"/>
                </a:lnTo>
                <a:lnTo>
                  <a:pt x="385763" y="295275"/>
                </a:lnTo>
                <a:lnTo>
                  <a:pt x="414338" y="242888"/>
                </a:lnTo>
                <a:lnTo>
                  <a:pt x="504825" y="247650"/>
                </a:lnTo>
                <a:lnTo>
                  <a:pt x="709613" y="333375"/>
                </a:lnTo>
                <a:lnTo>
                  <a:pt x="685800" y="447675"/>
                </a:lnTo>
                <a:lnTo>
                  <a:pt x="733425" y="495300"/>
                </a:lnTo>
                <a:lnTo>
                  <a:pt x="0" y="495300"/>
                </a:lnTo>
                <a:lnTo>
                  <a:pt x="42863" y="0"/>
                </a:lnTo>
                <a:close/>
              </a:path>
            </a:pathLst>
          </a:custGeom>
          <a:blipFill>
            <a:blip r:embed="rId8"/>
            <a:stretch>
              <a:fillRect l="-481356" t="-797596" r="-28095" b="-5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EFC8BE7-C3A2-ACF5-5F4A-8E58887B1A95}"/>
              </a:ext>
            </a:extLst>
          </p:cNvPr>
          <p:cNvSpPr/>
          <p:nvPr/>
        </p:nvSpPr>
        <p:spPr>
          <a:xfrm>
            <a:off x="4462072" y="5493543"/>
            <a:ext cx="176213" cy="176212"/>
          </a:xfrm>
          <a:custGeom>
            <a:avLst/>
            <a:gdLst>
              <a:gd name="connsiteX0" fmla="*/ 0 w 176213"/>
              <a:gd name="connsiteY0" fmla="*/ 9525 h 176212"/>
              <a:gd name="connsiteX1" fmla="*/ 69056 w 176213"/>
              <a:gd name="connsiteY1" fmla="*/ 0 h 176212"/>
              <a:gd name="connsiteX2" fmla="*/ 95250 w 176213"/>
              <a:gd name="connsiteY2" fmla="*/ 28575 h 176212"/>
              <a:gd name="connsiteX3" fmla="*/ 176213 w 176213"/>
              <a:gd name="connsiteY3" fmla="*/ 30956 h 176212"/>
              <a:gd name="connsiteX4" fmla="*/ 176213 w 176213"/>
              <a:gd name="connsiteY4" fmla="*/ 176212 h 176212"/>
              <a:gd name="connsiteX5" fmla="*/ 104775 w 176213"/>
              <a:gd name="connsiteY5" fmla="*/ 166687 h 176212"/>
              <a:gd name="connsiteX6" fmla="*/ 69056 w 176213"/>
              <a:gd name="connsiteY6" fmla="*/ 121444 h 176212"/>
              <a:gd name="connsiteX7" fmla="*/ 88106 w 176213"/>
              <a:gd name="connsiteY7" fmla="*/ 57150 h 176212"/>
              <a:gd name="connsiteX8" fmla="*/ 0 w 176213"/>
              <a:gd name="connsiteY8" fmla="*/ 9525 h 17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213" h="176212">
                <a:moveTo>
                  <a:pt x="0" y="9525"/>
                </a:moveTo>
                <a:lnTo>
                  <a:pt x="69056" y="0"/>
                </a:lnTo>
                <a:lnTo>
                  <a:pt x="95250" y="28575"/>
                </a:lnTo>
                <a:lnTo>
                  <a:pt x="176213" y="30956"/>
                </a:lnTo>
                <a:lnTo>
                  <a:pt x="176213" y="176212"/>
                </a:lnTo>
                <a:lnTo>
                  <a:pt x="104775" y="166687"/>
                </a:lnTo>
                <a:lnTo>
                  <a:pt x="69056" y="121444"/>
                </a:lnTo>
                <a:lnTo>
                  <a:pt x="88106" y="57150"/>
                </a:lnTo>
                <a:lnTo>
                  <a:pt x="0" y="9525"/>
                </a:lnTo>
                <a:close/>
              </a:path>
            </a:pathLst>
          </a:custGeom>
          <a:blipFill>
            <a:blip r:embed="rId8"/>
            <a:stretch>
              <a:fillRect l="-2425965" t="-2431088" r="-3637" b="-5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FEEB927-A539-25D6-AF36-C7B216D46E52}"/>
              </a:ext>
            </a:extLst>
          </p:cNvPr>
          <p:cNvSpPr/>
          <p:nvPr/>
        </p:nvSpPr>
        <p:spPr>
          <a:xfrm>
            <a:off x="3703398" y="3357561"/>
            <a:ext cx="938212" cy="938213"/>
          </a:xfrm>
          <a:custGeom>
            <a:avLst/>
            <a:gdLst>
              <a:gd name="connsiteX0" fmla="*/ 397669 w 938212"/>
              <a:gd name="connsiteY0" fmla="*/ 533400 h 938213"/>
              <a:gd name="connsiteX1" fmla="*/ 261937 w 938212"/>
              <a:gd name="connsiteY1" fmla="*/ 535781 h 938213"/>
              <a:gd name="connsiteX2" fmla="*/ 221456 w 938212"/>
              <a:gd name="connsiteY2" fmla="*/ 735806 h 938213"/>
              <a:gd name="connsiteX3" fmla="*/ 247650 w 938212"/>
              <a:gd name="connsiteY3" fmla="*/ 764381 h 938213"/>
              <a:gd name="connsiteX4" fmla="*/ 373856 w 938212"/>
              <a:gd name="connsiteY4" fmla="*/ 764381 h 938213"/>
              <a:gd name="connsiteX5" fmla="*/ 409575 w 938212"/>
              <a:gd name="connsiteY5" fmla="*/ 0 h 938213"/>
              <a:gd name="connsiteX6" fmla="*/ 509587 w 938212"/>
              <a:gd name="connsiteY6" fmla="*/ 0 h 938213"/>
              <a:gd name="connsiteX7" fmla="*/ 590550 w 938212"/>
              <a:gd name="connsiteY7" fmla="*/ 781050 h 938213"/>
              <a:gd name="connsiteX8" fmla="*/ 938212 w 938212"/>
              <a:gd name="connsiteY8" fmla="*/ 723900 h 938213"/>
              <a:gd name="connsiteX9" fmla="*/ 933450 w 938212"/>
              <a:gd name="connsiteY9" fmla="*/ 828675 h 938213"/>
              <a:gd name="connsiteX10" fmla="*/ 0 w 938212"/>
              <a:gd name="connsiteY10" fmla="*/ 938213 h 938213"/>
              <a:gd name="connsiteX11" fmla="*/ 33337 w 938212"/>
              <a:gd name="connsiteY11" fmla="*/ 738188 h 938213"/>
              <a:gd name="connsiteX12" fmla="*/ 166687 w 938212"/>
              <a:gd name="connsiteY12" fmla="*/ 690563 h 938213"/>
              <a:gd name="connsiteX13" fmla="*/ 209550 w 938212"/>
              <a:gd name="connsiteY13" fmla="*/ 509588 h 938213"/>
              <a:gd name="connsiteX14" fmla="*/ 200025 w 938212"/>
              <a:gd name="connsiteY14" fmla="*/ 433388 h 938213"/>
              <a:gd name="connsiteX15" fmla="*/ 395287 w 938212"/>
              <a:gd name="connsiteY15" fmla="*/ 438150 h 93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8212" h="938213">
                <a:moveTo>
                  <a:pt x="397669" y="533400"/>
                </a:moveTo>
                <a:lnTo>
                  <a:pt x="261937" y="535781"/>
                </a:lnTo>
                <a:lnTo>
                  <a:pt x="221456" y="735806"/>
                </a:lnTo>
                <a:lnTo>
                  <a:pt x="247650" y="764381"/>
                </a:lnTo>
                <a:lnTo>
                  <a:pt x="373856" y="764381"/>
                </a:lnTo>
                <a:close/>
                <a:moveTo>
                  <a:pt x="409575" y="0"/>
                </a:moveTo>
                <a:lnTo>
                  <a:pt x="509587" y="0"/>
                </a:lnTo>
                <a:lnTo>
                  <a:pt x="590550" y="781050"/>
                </a:lnTo>
                <a:lnTo>
                  <a:pt x="938212" y="723900"/>
                </a:lnTo>
                <a:lnTo>
                  <a:pt x="933450" y="828675"/>
                </a:lnTo>
                <a:lnTo>
                  <a:pt x="0" y="938213"/>
                </a:lnTo>
                <a:lnTo>
                  <a:pt x="33337" y="738188"/>
                </a:lnTo>
                <a:lnTo>
                  <a:pt x="166687" y="690563"/>
                </a:lnTo>
                <a:lnTo>
                  <a:pt x="209550" y="509588"/>
                </a:lnTo>
                <a:lnTo>
                  <a:pt x="200025" y="433388"/>
                </a:lnTo>
                <a:lnTo>
                  <a:pt x="395287" y="438150"/>
                </a:lnTo>
                <a:close/>
              </a:path>
            </a:pathLst>
          </a:custGeom>
          <a:blipFill>
            <a:blip r:embed="rId8"/>
            <a:stretch>
              <a:fillRect l="-375029" t="-228462" r="1031" b="-1451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CDB206F-4177-8769-4752-49FE16E2F6F5}"/>
              </a:ext>
            </a:extLst>
          </p:cNvPr>
          <p:cNvSpPr/>
          <p:nvPr/>
        </p:nvSpPr>
        <p:spPr>
          <a:xfrm>
            <a:off x="4974784" y="4175303"/>
            <a:ext cx="2228850" cy="409575"/>
          </a:xfrm>
          <a:prstGeom prst="roundRect">
            <a:avLst/>
          </a:prstGeom>
          <a:solidFill>
            <a:srgbClr val="ACA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Bare or Open Lands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8000E8E-44BB-CF4F-327D-6B97121DBABD}"/>
              </a:ext>
            </a:extLst>
          </p:cNvPr>
          <p:cNvSpPr/>
          <p:nvPr/>
        </p:nvSpPr>
        <p:spPr>
          <a:xfrm>
            <a:off x="10736262" y="3175967"/>
            <a:ext cx="1243013" cy="2519363"/>
          </a:xfrm>
          <a:custGeom>
            <a:avLst/>
            <a:gdLst>
              <a:gd name="connsiteX0" fmla="*/ 461963 w 1243013"/>
              <a:gd name="connsiteY0" fmla="*/ 0 h 2519363"/>
              <a:gd name="connsiteX1" fmla="*/ 752475 w 1243013"/>
              <a:gd name="connsiteY1" fmla="*/ 9525 h 2519363"/>
              <a:gd name="connsiteX2" fmla="*/ 923925 w 1243013"/>
              <a:gd name="connsiteY2" fmla="*/ 52388 h 2519363"/>
              <a:gd name="connsiteX3" fmla="*/ 1104900 w 1243013"/>
              <a:gd name="connsiteY3" fmla="*/ 57150 h 2519363"/>
              <a:gd name="connsiteX4" fmla="*/ 1243013 w 1243013"/>
              <a:gd name="connsiteY4" fmla="*/ 57150 h 2519363"/>
              <a:gd name="connsiteX5" fmla="*/ 1243013 w 1243013"/>
              <a:gd name="connsiteY5" fmla="*/ 557213 h 2519363"/>
              <a:gd name="connsiteX6" fmla="*/ 1152525 w 1243013"/>
              <a:gd name="connsiteY6" fmla="*/ 561975 h 2519363"/>
              <a:gd name="connsiteX7" fmla="*/ 1143000 w 1243013"/>
              <a:gd name="connsiteY7" fmla="*/ 519113 h 2519363"/>
              <a:gd name="connsiteX8" fmla="*/ 1171575 w 1243013"/>
              <a:gd name="connsiteY8" fmla="*/ 438150 h 2519363"/>
              <a:gd name="connsiteX9" fmla="*/ 1185863 w 1243013"/>
              <a:gd name="connsiteY9" fmla="*/ 395288 h 2519363"/>
              <a:gd name="connsiteX10" fmla="*/ 1185863 w 1243013"/>
              <a:gd name="connsiteY10" fmla="*/ 271463 h 2519363"/>
              <a:gd name="connsiteX11" fmla="*/ 1162050 w 1243013"/>
              <a:gd name="connsiteY11" fmla="*/ 190500 h 2519363"/>
              <a:gd name="connsiteX12" fmla="*/ 1138238 w 1243013"/>
              <a:gd name="connsiteY12" fmla="*/ 152400 h 2519363"/>
              <a:gd name="connsiteX13" fmla="*/ 1014413 w 1243013"/>
              <a:gd name="connsiteY13" fmla="*/ 157163 h 2519363"/>
              <a:gd name="connsiteX14" fmla="*/ 971550 w 1243013"/>
              <a:gd name="connsiteY14" fmla="*/ 166688 h 2519363"/>
              <a:gd name="connsiteX15" fmla="*/ 814388 w 1243013"/>
              <a:gd name="connsiteY15" fmla="*/ 185738 h 2519363"/>
              <a:gd name="connsiteX16" fmla="*/ 919163 w 1243013"/>
              <a:gd name="connsiteY16" fmla="*/ 1000125 h 2519363"/>
              <a:gd name="connsiteX17" fmla="*/ 904875 w 1243013"/>
              <a:gd name="connsiteY17" fmla="*/ 1038225 h 2519363"/>
              <a:gd name="connsiteX18" fmla="*/ 866775 w 1243013"/>
              <a:gd name="connsiteY18" fmla="*/ 1052513 h 2519363"/>
              <a:gd name="connsiteX19" fmla="*/ 352425 w 1243013"/>
              <a:gd name="connsiteY19" fmla="*/ 1095375 h 2519363"/>
              <a:gd name="connsiteX20" fmla="*/ 209550 w 1243013"/>
              <a:gd name="connsiteY20" fmla="*/ 1685925 h 2519363"/>
              <a:gd name="connsiteX21" fmla="*/ 166688 w 1243013"/>
              <a:gd name="connsiteY21" fmla="*/ 1781175 h 2519363"/>
              <a:gd name="connsiteX22" fmla="*/ 147638 w 1243013"/>
              <a:gd name="connsiteY22" fmla="*/ 2124075 h 2519363"/>
              <a:gd name="connsiteX23" fmla="*/ 95250 w 1243013"/>
              <a:gd name="connsiteY23" fmla="*/ 2376488 h 2519363"/>
              <a:gd name="connsiteX24" fmla="*/ 123825 w 1243013"/>
              <a:gd name="connsiteY24" fmla="*/ 2452688 h 2519363"/>
              <a:gd name="connsiteX25" fmla="*/ 300038 w 1243013"/>
              <a:gd name="connsiteY25" fmla="*/ 2443163 h 2519363"/>
              <a:gd name="connsiteX26" fmla="*/ 338138 w 1243013"/>
              <a:gd name="connsiteY26" fmla="*/ 2300288 h 2519363"/>
              <a:gd name="connsiteX27" fmla="*/ 338138 w 1243013"/>
              <a:gd name="connsiteY27" fmla="*/ 2138363 h 2519363"/>
              <a:gd name="connsiteX28" fmla="*/ 319088 w 1243013"/>
              <a:gd name="connsiteY28" fmla="*/ 1990725 h 2519363"/>
              <a:gd name="connsiteX29" fmla="*/ 414338 w 1243013"/>
              <a:gd name="connsiteY29" fmla="*/ 1966913 h 2519363"/>
              <a:gd name="connsiteX30" fmla="*/ 514350 w 1243013"/>
              <a:gd name="connsiteY30" fmla="*/ 2128838 h 2519363"/>
              <a:gd name="connsiteX31" fmla="*/ 576263 w 1243013"/>
              <a:gd name="connsiteY31" fmla="*/ 2128838 h 2519363"/>
              <a:gd name="connsiteX32" fmla="*/ 585788 w 1243013"/>
              <a:gd name="connsiteY32" fmla="*/ 2214563 h 2519363"/>
              <a:gd name="connsiteX33" fmla="*/ 666750 w 1243013"/>
              <a:gd name="connsiteY33" fmla="*/ 2295525 h 2519363"/>
              <a:gd name="connsiteX34" fmla="*/ 800100 w 1243013"/>
              <a:gd name="connsiteY34" fmla="*/ 2243138 h 2519363"/>
              <a:gd name="connsiteX35" fmla="*/ 866775 w 1243013"/>
              <a:gd name="connsiteY35" fmla="*/ 2233613 h 2519363"/>
              <a:gd name="connsiteX36" fmla="*/ 928688 w 1243013"/>
              <a:gd name="connsiteY36" fmla="*/ 2224088 h 2519363"/>
              <a:gd name="connsiteX37" fmla="*/ 1009650 w 1243013"/>
              <a:gd name="connsiteY37" fmla="*/ 2309813 h 2519363"/>
              <a:gd name="connsiteX38" fmla="*/ 1042988 w 1243013"/>
              <a:gd name="connsiteY38" fmla="*/ 2395538 h 2519363"/>
              <a:gd name="connsiteX39" fmla="*/ 995363 w 1243013"/>
              <a:gd name="connsiteY39" fmla="*/ 2519363 h 2519363"/>
              <a:gd name="connsiteX40" fmla="*/ 0 w 1243013"/>
              <a:gd name="connsiteY40" fmla="*/ 2514600 h 2519363"/>
              <a:gd name="connsiteX41" fmla="*/ 61913 w 1243013"/>
              <a:gd name="connsiteY41" fmla="*/ 2305050 h 2519363"/>
              <a:gd name="connsiteX42" fmla="*/ 61913 w 1243013"/>
              <a:gd name="connsiteY42" fmla="*/ 2119313 h 2519363"/>
              <a:gd name="connsiteX43" fmla="*/ 80963 w 1243013"/>
              <a:gd name="connsiteY43" fmla="*/ 1881188 h 2519363"/>
              <a:gd name="connsiteX44" fmla="*/ 147638 w 1243013"/>
              <a:gd name="connsiteY44" fmla="*/ 1609725 h 2519363"/>
              <a:gd name="connsiteX45" fmla="*/ 290513 w 1243013"/>
              <a:gd name="connsiteY45" fmla="*/ 1100138 h 2519363"/>
              <a:gd name="connsiteX46" fmla="*/ 357188 w 1243013"/>
              <a:gd name="connsiteY46" fmla="*/ 809625 h 2519363"/>
              <a:gd name="connsiteX47" fmla="*/ 352425 w 1243013"/>
              <a:gd name="connsiteY47" fmla="*/ 685800 h 2519363"/>
              <a:gd name="connsiteX48" fmla="*/ 414338 w 1243013"/>
              <a:gd name="connsiteY48" fmla="*/ 600075 h 2519363"/>
              <a:gd name="connsiteX49" fmla="*/ 428625 w 1243013"/>
              <a:gd name="connsiteY49" fmla="*/ 471488 h 2519363"/>
              <a:gd name="connsiteX50" fmla="*/ 481013 w 1243013"/>
              <a:gd name="connsiteY50" fmla="*/ 314325 h 2519363"/>
              <a:gd name="connsiteX51" fmla="*/ 547688 w 1243013"/>
              <a:gd name="connsiteY51" fmla="*/ 109538 h 2519363"/>
              <a:gd name="connsiteX52" fmla="*/ 428625 w 1243013"/>
              <a:gd name="connsiteY52" fmla="*/ 52388 h 2519363"/>
              <a:gd name="connsiteX53" fmla="*/ 461963 w 1243013"/>
              <a:gd name="connsiteY53" fmla="*/ 0 h 2519363"/>
              <a:gd name="connsiteX54" fmla="*/ 752475 w 1243013"/>
              <a:gd name="connsiteY54" fmla="*/ 71438 h 2519363"/>
              <a:gd name="connsiteX55" fmla="*/ 628650 w 1243013"/>
              <a:gd name="connsiteY55" fmla="*/ 152400 h 2519363"/>
              <a:gd name="connsiteX56" fmla="*/ 604838 w 1243013"/>
              <a:gd name="connsiteY56" fmla="*/ 204788 h 2519363"/>
              <a:gd name="connsiteX57" fmla="*/ 557213 w 1243013"/>
              <a:gd name="connsiteY57" fmla="*/ 409575 h 2519363"/>
              <a:gd name="connsiteX58" fmla="*/ 414338 w 1243013"/>
              <a:gd name="connsiteY58" fmla="*/ 909638 h 2519363"/>
              <a:gd name="connsiteX59" fmla="*/ 442913 w 1243013"/>
              <a:gd name="connsiteY59" fmla="*/ 885825 h 2519363"/>
              <a:gd name="connsiteX60" fmla="*/ 528638 w 1243013"/>
              <a:gd name="connsiteY60" fmla="*/ 919163 h 2519363"/>
              <a:gd name="connsiteX61" fmla="*/ 595313 w 1243013"/>
              <a:gd name="connsiteY61" fmla="*/ 971550 h 2519363"/>
              <a:gd name="connsiteX62" fmla="*/ 681038 w 1243013"/>
              <a:gd name="connsiteY62" fmla="*/ 971550 h 2519363"/>
              <a:gd name="connsiteX63" fmla="*/ 690563 w 1243013"/>
              <a:gd name="connsiteY63" fmla="*/ 704850 h 2519363"/>
              <a:gd name="connsiteX64" fmla="*/ 704850 w 1243013"/>
              <a:gd name="connsiteY64" fmla="*/ 604838 h 2519363"/>
              <a:gd name="connsiteX65" fmla="*/ 723900 w 1243013"/>
              <a:gd name="connsiteY65" fmla="*/ 476250 h 2519363"/>
              <a:gd name="connsiteX66" fmla="*/ 681038 w 1243013"/>
              <a:gd name="connsiteY66" fmla="*/ 295275 h 2519363"/>
              <a:gd name="connsiteX67" fmla="*/ 752475 w 1243013"/>
              <a:gd name="connsiteY67" fmla="*/ 71438 h 251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243013" h="2519363">
                <a:moveTo>
                  <a:pt x="461963" y="0"/>
                </a:moveTo>
                <a:lnTo>
                  <a:pt x="752475" y="9525"/>
                </a:lnTo>
                <a:lnTo>
                  <a:pt x="923925" y="52388"/>
                </a:lnTo>
                <a:lnTo>
                  <a:pt x="1104900" y="57150"/>
                </a:lnTo>
                <a:lnTo>
                  <a:pt x="1243013" y="57150"/>
                </a:lnTo>
                <a:lnTo>
                  <a:pt x="1243013" y="557213"/>
                </a:lnTo>
                <a:lnTo>
                  <a:pt x="1152525" y="561975"/>
                </a:lnTo>
                <a:lnTo>
                  <a:pt x="1143000" y="519113"/>
                </a:lnTo>
                <a:lnTo>
                  <a:pt x="1171575" y="438150"/>
                </a:lnTo>
                <a:cubicBezTo>
                  <a:pt x="1186420" y="398564"/>
                  <a:pt x="1185863" y="413614"/>
                  <a:pt x="1185863" y="395288"/>
                </a:cubicBezTo>
                <a:lnTo>
                  <a:pt x="1185863" y="271463"/>
                </a:lnTo>
                <a:lnTo>
                  <a:pt x="1162050" y="190500"/>
                </a:lnTo>
                <a:lnTo>
                  <a:pt x="1138238" y="152400"/>
                </a:lnTo>
                <a:lnTo>
                  <a:pt x="1014413" y="157163"/>
                </a:lnTo>
                <a:lnTo>
                  <a:pt x="971550" y="166688"/>
                </a:lnTo>
                <a:lnTo>
                  <a:pt x="814388" y="185738"/>
                </a:lnTo>
                <a:lnTo>
                  <a:pt x="919163" y="1000125"/>
                </a:lnTo>
                <a:lnTo>
                  <a:pt x="904875" y="1038225"/>
                </a:lnTo>
                <a:lnTo>
                  <a:pt x="866775" y="1052513"/>
                </a:lnTo>
                <a:lnTo>
                  <a:pt x="352425" y="1095375"/>
                </a:lnTo>
                <a:lnTo>
                  <a:pt x="209550" y="1685925"/>
                </a:lnTo>
                <a:lnTo>
                  <a:pt x="166688" y="1781175"/>
                </a:lnTo>
                <a:lnTo>
                  <a:pt x="147638" y="2124075"/>
                </a:lnTo>
                <a:lnTo>
                  <a:pt x="95250" y="2376488"/>
                </a:lnTo>
                <a:lnTo>
                  <a:pt x="123825" y="2452688"/>
                </a:lnTo>
                <a:lnTo>
                  <a:pt x="300038" y="2443163"/>
                </a:lnTo>
                <a:lnTo>
                  <a:pt x="338138" y="2300288"/>
                </a:lnTo>
                <a:lnTo>
                  <a:pt x="338138" y="2138363"/>
                </a:lnTo>
                <a:lnTo>
                  <a:pt x="319088" y="1990725"/>
                </a:lnTo>
                <a:lnTo>
                  <a:pt x="414338" y="1966913"/>
                </a:lnTo>
                <a:lnTo>
                  <a:pt x="514350" y="2128838"/>
                </a:lnTo>
                <a:lnTo>
                  <a:pt x="576263" y="2128838"/>
                </a:lnTo>
                <a:lnTo>
                  <a:pt x="585788" y="2214563"/>
                </a:lnTo>
                <a:lnTo>
                  <a:pt x="666750" y="2295525"/>
                </a:lnTo>
                <a:lnTo>
                  <a:pt x="800100" y="2243138"/>
                </a:lnTo>
                <a:lnTo>
                  <a:pt x="866775" y="2233613"/>
                </a:lnTo>
                <a:lnTo>
                  <a:pt x="928688" y="2224088"/>
                </a:lnTo>
                <a:lnTo>
                  <a:pt x="1009650" y="2309813"/>
                </a:lnTo>
                <a:lnTo>
                  <a:pt x="1042988" y="2395538"/>
                </a:lnTo>
                <a:lnTo>
                  <a:pt x="995363" y="2519363"/>
                </a:lnTo>
                <a:lnTo>
                  <a:pt x="0" y="2514600"/>
                </a:lnTo>
                <a:lnTo>
                  <a:pt x="61913" y="2305050"/>
                </a:lnTo>
                <a:lnTo>
                  <a:pt x="61913" y="2119313"/>
                </a:lnTo>
                <a:lnTo>
                  <a:pt x="80963" y="1881188"/>
                </a:lnTo>
                <a:lnTo>
                  <a:pt x="147638" y="1609725"/>
                </a:lnTo>
                <a:lnTo>
                  <a:pt x="290513" y="1100138"/>
                </a:lnTo>
                <a:lnTo>
                  <a:pt x="357188" y="809625"/>
                </a:lnTo>
                <a:lnTo>
                  <a:pt x="352425" y="685800"/>
                </a:lnTo>
                <a:lnTo>
                  <a:pt x="414338" y="600075"/>
                </a:lnTo>
                <a:lnTo>
                  <a:pt x="428625" y="471488"/>
                </a:lnTo>
                <a:lnTo>
                  <a:pt x="481013" y="314325"/>
                </a:lnTo>
                <a:lnTo>
                  <a:pt x="547688" y="109538"/>
                </a:lnTo>
                <a:lnTo>
                  <a:pt x="428625" y="52388"/>
                </a:lnTo>
                <a:lnTo>
                  <a:pt x="461963" y="0"/>
                </a:lnTo>
                <a:close/>
                <a:moveTo>
                  <a:pt x="752475" y="71438"/>
                </a:moveTo>
                <a:lnTo>
                  <a:pt x="628650" y="152400"/>
                </a:lnTo>
                <a:lnTo>
                  <a:pt x="604838" y="204788"/>
                </a:lnTo>
                <a:lnTo>
                  <a:pt x="557213" y="409575"/>
                </a:lnTo>
                <a:lnTo>
                  <a:pt x="414338" y="909638"/>
                </a:lnTo>
                <a:lnTo>
                  <a:pt x="442913" y="885825"/>
                </a:lnTo>
                <a:lnTo>
                  <a:pt x="528638" y="919163"/>
                </a:lnTo>
                <a:lnTo>
                  <a:pt x="595313" y="971550"/>
                </a:lnTo>
                <a:lnTo>
                  <a:pt x="681038" y="971550"/>
                </a:lnTo>
                <a:lnTo>
                  <a:pt x="690563" y="704850"/>
                </a:lnTo>
                <a:lnTo>
                  <a:pt x="704850" y="604838"/>
                </a:lnTo>
                <a:lnTo>
                  <a:pt x="723900" y="476250"/>
                </a:lnTo>
                <a:lnTo>
                  <a:pt x="681038" y="295275"/>
                </a:lnTo>
                <a:lnTo>
                  <a:pt x="752475" y="71438"/>
                </a:lnTo>
                <a:close/>
              </a:path>
            </a:pathLst>
          </a:custGeom>
          <a:blipFill>
            <a:blip r:embed="rId3"/>
            <a:stretch>
              <a:fillRect l="-259500" t="-77533" r="-1076" b="7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50D4830-116E-9099-6714-A441F1FE5700}"/>
              </a:ext>
            </a:extLst>
          </p:cNvPr>
          <p:cNvSpPr/>
          <p:nvPr/>
        </p:nvSpPr>
        <p:spPr>
          <a:xfrm>
            <a:off x="11649287" y="4585530"/>
            <a:ext cx="340519" cy="247650"/>
          </a:xfrm>
          <a:custGeom>
            <a:avLst/>
            <a:gdLst>
              <a:gd name="connsiteX0" fmla="*/ 326231 w 340519"/>
              <a:gd name="connsiteY0" fmla="*/ 0 h 247650"/>
              <a:gd name="connsiteX1" fmla="*/ 35719 w 340519"/>
              <a:gd name="connsiteY1" fmla="*/ 19050 h 247650"/>
              <a:gd name="connsiteX2" fmla="*/ 4762 w 340519"/>
              <a:gd name="connsiteY2" fmla="*/ 73819 h 247650"/>
              <a:gd name="connsiteX3" fmla="*/ 0 w 340519"/>
              <a:gd name="connsiteY3" fmla="*/ 121444 h 247650"/>
              <a:gd name="connsiteX4" fmla="*/ 40481 w 340519"/>
              <a:gd name="connsiteY4" fmla="*/ 171450 h 247650"/>
              <a:gd name="connsiteX5" fmla="*/ 107156 w 340519"/>
              <a:gd name="connsiteY5" fmla="*/ 223837 h 247650"/>
              <a:gd name="connsiteX6" fmla="*/ 245269 w 340519"/>
              <a:gd name="connsiteY6" fmla="*/ 247650 h 247650"/>
              <a:gd name="connsiteX7" fmla="*/ 266700 w 340519"/>
              <a:gd name="connsiteY7" fmla="*/ 247650 h 247650"/>
              <a:gd name="connsiteX8" fmla="*/ 340519 w 340519"/>
              <a:gd name="connsiteY8" fmla="*/ 211931 h 247650"/>
              <a:gd name="connsiteX9" fmla="*/ 326231 w 340519"/>
              <a:gd name="connsiteY9" fmla="*/ 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519" h="247650">
                <a:moveTo>
                  <a:pt x="326231" y="0"/>
                </a:moveTo>
                <a:lnTo>
                  <a:pt x="35719" y="19050"/>
                </a:lnTo>
                <a:lnTo>
                  <a:pt x="4762" y="73819"/>
                </a:lnTo>
                <a:lnTo>
                  <a:pt x="0" y="121444"/>
                </a:lnTo>
                <a:lnTo>
                  <a:pt x="40481" y="171450"/>
                </a:lnTo>
                <a:lnTo>
                  <a:pt x="107156" y="223837"/>
                </a:lnTo>
                <a:lnTo>
                  <a:pt x="245269" y="247650"/>
                </a:lnTo>
                <a:lnTo>
                  <a:pt x="266700" y="247650"/>
                </a:lnTo>
                <a:lnTo>
                  <a:pt x="340519" y="211931"/>
                </a:lnTo>
                <a:lnTo>
                  <a:pt x="326231" y="0"/>
                </a:lnTo>
                <a:close/>
              </a:path>
            </a:pathLst>
          </a:custGeom>
          <a:blipFill>
            <a:blip r:embed="rId3"/>
            <a:stretch>
              <a:fillRect l="-1212878" t="-1351592" r="3095" b="-3472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491642F-F612-5B5C-215E-B6EC7FA474DC}"/>
              </a:ext>
            </a:extLst>
          </p:cNvPr>
          <p:cNvSpPr/>
          <p:nvPr/>
        </p:nvSpPr>
        <p:spPr>
          <a:xfrm>
            <a:off x="11642143" y="1235111"/>
            <a:ext cx="350520" cy="1859280"/>
          </a:xfrm>
          <a:custGeom>
            <a:avLst/>
            <a:gdLst>
              <a:gd name="connsiteX0" fmla="*/ 0 w 350520"/>
              <a:gd name="connsiteY0" fmla="*/ 0 h 1859280"/>
              <a:gd name="connsiteX1" fmla="*/ 106680 w 350520"/>
              <a:gd name="connsiteY1" fmla="*/ 129540 h 1859280"/>
              <a:gd name="connsiteX2" fmla="*/ 106680 w 350520"/>
              <a:gd name="connsiteY2" fmla="*/ 723900 h 1859280"/>
              <a:gd name="connsiteX3" fmla="*/ 106680 w 350520"/>
              <a:gd name="connsiteY3" fmla="*/ 998220 h 1859280"/>
              <a:gd name="connsiteX4" fmla="*/ 152400 w 350520"/>
              <a:gd name="connsiteY4" fmla="*/ 1615440 h 1859280"/>
              <a:gd name="connsiteX5" fmla="*/ 144780 w 350520"/>
              <a:gd name="connsiteY5" fmla="*/ 1805940 h 1859280"/>
              <a:gd name="connsiteX6" fmla="*/ 160020 w 350520"/>
              <a:gd name="connsiteY6" fmla="*/ 1844040 h 1859280"/>
              <a:gd name="connsiteX7" fmla="*/ 259080 w 350520"/>
              <a:gd name="connsiteY7" fmla="*/ 1859280 h 1859280"/>
              <a:gd name="connsiteX8" fmla="*/ 350520 w 350520"/>
              <a:gd name="connsiteY8" fmla="*/ 1844040 h 1859280"/>
              <a:gd name="connsiteX9" fmla="*/ 342900 w 350520"/>
              <a:gd name="connsiteY9" fmla="*/ 0 h 1859280"/>
              <a:gd name="connsiteX10" fmla="*/ 0 w 350520"/>
              <a:gd name="connsiteY10" fmla="*/ 0 h 185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20" h="1859280">
                <a:moveTo>
                  <a:pt x="0" y="0"/>
                </a:moveTo>
                <a:lnTo>
                  <a:pt x="106680" y="129540"/>
                </a:lnTo>
                <a:lnTo>
                  <a:pt x="106680" y="723900"/>
                </a:lnTo>
                <a:lnTo>
                  <a:pt x="106680" y="998220"/>
                </a:lnTo>
                <a:lnTo>
                  <a:pt x="152400" y="1615440"/>
                </a:lnTo>
                <a:lnTo>
                  <a:pt x="144780" y="1805940"/>
                </a:lnTo>
                <a:lnTo>
                  <a:pt x="160020" y="1844040"/>
                </a:lnTo>
                <a:lnTo>
                  <a:pt x="259080" y="1859280"/>
                </a:lnTo>
                <a:lnTo>
                  <a:pt x="350520" y="1844040"/>
                </a:lnTo>
                <a:lnTo>
                  <a:pt x="34290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82910" t="-1154" r="3094" b="-1393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ED67666-0244-6F25-6DBA-57570E9BCF39}"/>
              </a:ext>
            </a:extLst>
          </p:cNvPr>
          <p:cNvSpPr/>
          <p:nvPr/>
        </p:nvSpPr>
        <p:spPr>
          <a:xfrm>
            <a:off x="7508293" y="1230349"/>
            <a:ext cx="1552575" cy="2514600"/>
          </a:xfrm>
          <a:custGeom>
            <a:avLst/>
            <a:gdLst>
              <a:gd name="connsiteX0" fmla="*/ 1228725 w 1552575"/>
              <a:gd name="connsiteY0" fmla="*/ 14287 h 2514600"/>
              <a:gd name="connsiteX1" fmla="*/ 995363 w 1552575"/>
              <a:gd name="connsiteY1" fmla="*/ 1223962 h 2514600"/>
              <a:gd name="connsiteX2" fmla="*/ 1328738 w 1552575"/>
              <a:gd name="connsiteY2" fmla="*/ 1309687 h 2514600"/>
              <a:gd name="connsiteX3" fmla="*/ 1481138 w 1552575"/>
              <a:gd name="connsiteY3" fmla="*/ 1376362 h 2514600"/>
              <a:gd name="connsiteX4" fmla="*/ 1552575 w 1552575"/>
              <a:gd name="connsiteY4" fmla="*/ 1443037 h 2514600"/>
              <a:gd name="connsiteX5" fmla="*/ 1524000 w 1552575"/>
              <a:gd name="connsiteY5" fmla="*/ 1681162 h 2514600"/>
              <a:gd name="connsiteX6" fmla="*/ 1428750 w 1552575"/>
              <a:gd name="connsiteY6" fmla="*/ 1824037 h 2514600"/>
              <a:gd name="connsiteX7" fmla="*/ 1347788 w 1552575"/>
              <a:gd name="connsiteY7" fmla="*/ 1985962 h 2514600"/>
              <a:gd name="connsiteX8" fmla="*/ 1181100 w 1552575"/>
              <a:gd name="connsiteY8" fmla="*/ 2143125 h 2514600"/>
              <a:gd name="connsiteX9" fmla="*/ 1157288 w 1552575"/>
              <a:gd name="connsiteY9" fmla="*/ 2214562 h 2514600"/>
              <a:gd name="connsiteX10" fmla="*/ 938213 w 1552575"/>
              <a:gd name="connsiteY10" fmla="*/ 2233612 h 2514600"/>
              <a:gd name="connsiteX11" fmla="*/ 833438 w 1552575"/>
              <a:gd name="connsiteY11" fmla="*/ 2271712 h 2514600"/>
              <a:gd name="connsiteX12" fmla="*/ 823913 w 1552575"/>
              <a:gd name="connsiteY12" fmla="*/ 2371725 h 2514600"/>
              <a:gd name="connsiteX13" fmla="*/ 904875 w 1552575"/>
              <a:gd name="connsiteY13" fmla="*/ 2452687 h 2514600"/>
              <a:gd name="connsiteX14" fmla="*/ 814388 w 1552575"/>
              <a:gd name="connsiteY14" fmla="*/ 2514600 h 2514600"/>
              <a:gd name="connsiteX15" fmla="*/ 709613 w 1552575"/>
              <a:gd name="connsiteY15" fmla="*/ 2490787 h 2514600"/>
              <a:gd name="connsiteX16" fmla="*/ 728663 w 1552575"/>
              <a:gd name="connsiteY16" fmla="*/ 2262187 h 2514600"/>
              <a:gd name="connsiteX17" fmla="*/ 904875 w 1552575"/>
              <a:gd name="connsiteY17" fmla="*/ 1304925 h 2514600"/>
              <a:gd name="connsiteX18" fmla="*/ 928688 w 1552575"/>
              <a:gd name="connsiteY18" fmla="*/ 1133475 h 2514600"/>
              <a:gd name="connsiteX19" fmla="*/ 871538 w 1552575"/>
              <a:gd name="connsiteY19" fmla="*/ 757237 h 2514600"/>
              <a:gd name="connsiteX20" fmla="*/ 709613 w 1552575"/>
              <a:gd name="connsiteY20" fmla="*/ 766762 h 2514600"/>
              <a:gd name="connsiteX21" fmla="*/ 595313 w 1552575"/>
              <a:gd name="connsiteY21" fmla="*/ 676275 h 2514600"/>
              <a:gd name="connsiteX22" fmla="*/ 490538 w 1552575"/>
              <a:gd name="connsiteY22" fmla="*/ 452437 h 2514600"/>
              <a:gd name="connsiteX23" fmla="*/ 476250 w 1552575"/>
              <a:gd name="connsiteY23" fmla="*/ 347662 h 2514600"/>
              <a:gd name="connsiteX24" fmla="*/ 395288 w 1552575"/>
              <a:gd name="connsiteY24" fmla="*/ 357187 h 2514600"/>
              <a:gd name="connsiteX25" fmla="*/ 385763 w 1552575"/>
              <a:gd name="connsiteY25" fmla="*/ 366712 h 2514600"/>
              <a:gd name="connsiteX26" fmla="*/ 595313 w 1552575"/>
              <a:gd name="connsiteY26" fmla="*/ 1057275 h 2514600"/>
              <a:gd name="connsiteX27" fmla="*/ 671513 w 1552575"/>
              <a:gd name="connsiteY27" fmla="*/ 1252537 h 2514600"/>
              <a:gd name="connsiteX28" fmla="*/ 638175 w 1552575"/>
              <a:gd name="connsiteY28" fmla="*/ 1385887 h 2514600"/>
              <a:gd name="connsiteX29" fmla="*/ 614363 w 1552575"/>
              <a:gd name="connsiteY29" fmla="*/ 1462087 h 2514600"/>
              <a:gd name="connsiteX30" fmla="*/ 590550 w 1552575"/>
              <a:gd name="connsiteY30" fmla="*/ 1700212 h 2514600"/>
              <a:gd name="connsiteX31" fmla="*/ 538163 w 1552575"/>
              <a:gd name="connsiteY31" fmla="*/ 1857375 h 2514600"/>
              <a:gd name="connsiteX32" fmla="*/ 438150 w 1552575"/>
              <a:gd name="connsiteY32" fmla="*/ 1881187 h 2514600"/>
              <a:gd name="connsiteX33" fmla="*/ 319088 w 1552575"/>
              <a:gd name="connsiteY33" fmla="*/ 1900237 h 2514600"/>
              <a:gd name="connsiteX34" fmla="*/ 319088 w 1552575"/>
              <a:gd name="connsiteY34" fmla="*/ 2019300 h 2514600"/>
              <a:gd name="connsiteX35" fmla="*/ 209550 w 1552575"/>
              <a:gd name="connsiteY35" fmla="*/ 2019300 h 2514600"/>
              <a:gd name="connsiteX36" fmla="*/ 19050 w 1552575"/>
              <a:gd name="connsiteY36" fmla="*/ 2005012 h 2514600"/>
              <a:gd name="connsiteX37" fmla="*/ 0 w 1552575"/>
              <a:gd name="connsiteY37" fmla="*/ 4762 h 2514600"/>
              <a:gd name="connsiteX38" fmla="*/ 138113 w 1552575"/>
              <a:gd name="connsiteY38" fmla="*/ 19050 h 2514600"/>
              <a:gd name="connsiteX39" fmla="*/ 300038 w 1552575"/>
              <a:gd name="connsiteY39" fmla="*/ 223837 h 2514600"/>
              <a:gd name="connsiteX40" fmla="*/ 352425 w 1552575"/>
              <a:gd name="connsiteY40" fmla="*/ 295275 h 2514600"/>
              <a:gd name="connsiteX41" fmla="*/ 409575 w 1552575"/>
              <a:gd name="connsiteY41" fmla="*/ 233362 h 2514600"/>
              <a:gd name="connsiteX42" fmla="*/ 414338 w 1552575"/>
              <a:gd name="connsiteY42" fmla="*/ 104775 h 2514600"/>
              <a:gd name="connsiteX43" fmla="*/ 409575 w 1552575"/>
              <a:gd name="connsiteY43" fmla="*/ 28575 h 2514600"/>
              <a:gd name="connsiteX44" fmla="*/ 433388 w 1552575"/>
              <a:gd name="connsiteY44" fmla="*/ 19050 h 2514600"/>
              <a:gd name="connsiteX45" fmla="*/ 476250 w 1552575"/>
              <a:gd name="connsiteY45" fmla="*/ 52387 h 2514600"/>
              <a:gd name="connsiteX46" fmla="*/ 523875 w 1552575"/>
              <a:gd name="connsiteY46" fmla="*/ 157162 h 2514600"/>
              <a:gd name="connsiteX47" fmla="*/ 671513 w 1552575"/>
              <a:gd name="connsiteY47" fmla="*/ 152400 h 2514600"/>
              <a:gd name="connsiteX48" fmla="*/ 1019175 w 1552575"/>
              <a:gd name="connsiteY48" fmla="*/ 666750 h 2514600"/>
              <a:gd name="connsiteX49" fmla="*/ 1147763 w 1552575"/>
              <a:gd name="connsiteY49" fmla="*/ 0 h 2514600"/>
              <a:gd name="connsiteX50" fmla="*/ 1228725 w 1552575"/>
              <a:gd name="connsiteY50" fmla="*/ 14287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552575" h="2514600">
                <a:moveTo>
                  <a:pt x="1228725" y="14287"/>
                </a:moveTo>
                <a:lnTo>
                  <a:pt x="995363" y="1223962"/>
                </a:lnTo>
                <a:lnTo>
                  <a:pt x="1328738" y="1309687"/>
                </a:lnTo>
                <a:lnTo>
                  <a:pt x="1481138" y="1376362"/>
                </a:lnTo>
                <a:lnTo>
                  <a:pt x="1552575" y="1443037"/>
                </a:lnTo>
                <a:lnTo>
                  <a:pt x="1524000" y="1681162"/>
                </a:lnTo>
                <a:lnTo>
                  <a:pt x="1428750" y="1824037"/>
                </a:lnTo>
                <a:lnTo>
                  <a:pt x="1347788" y="1985962"/>
                </a:lnTo>
                <a:lnTo>
                  <a:pt x="1181100" y="2143125"/>
                </a:lnTo>
                <a:lnTo>
                  <a:pt x="1157288" y="2214562"/>
                </a:lnTo>
                <a:lnTo>
                  <a:pt x="938213" y="2233612"/>
                </a:lnTo>
                <a:lnTo>
                  <a:pt x="833438" y="2271712"/>
                </a:lnTo>
                <a:lnTo>
                  <a:pt x="823913" y="2371725"/>
                </a:lnTo>
                <a:lnTo>
                  <a:pt x="904875" y="2452687"/>
                </a:lnTo>
                <a:lnTo>
                  <a:pt x="814388" y="2514600"/>
                </a:lnTo>
                <a:lnTo>
                  <a:pt x="709613" y="2490787"/>
                </a:lnTo>
                <a:lnTo>
                  <a:pt x="728663" y="2262187"/>
                </a:lnTo>
                <a:lnTo>
                  <a:pt x="904875" y="1304925"/>
                </a:lnTo>
                <a:lnTo>
                  <a:pt x="928688" y="1133475"/>
                </a:lnTo>
                <a:lnTo>
                  <a:pt x="871538" y="757237"/>
                </a:lnTo>
                <a:lnTo>
                  <a:pt x="709613" y="766762"/>
                </a:lnTo>
                <a:lnTo>
                  <a:pt x="595313" y="676275"/>
                </a:lnTo>
                <a:lnTo>
                  <a:pt x="490538" y="452437"/>
                </a:lnTo>
                <a:lnTo>
                  <a:pt x="476250" y="347662"/>
                </a:lnTo>
                <a:lnTo>
                  <a:pt x="395288" y="357187"/>
                </a:lnTo>
                <a:lnTo>
                  <a:pt x="385763" y="366712"/>
                </a:lnTo>
                <a:lnTo>
                  <a:pt x="595313" y="1057275"/>
                </a:lnTo>
                <a:lnTo>
                  <a:pt x="671513" y="1252537"/>
                </a:lnTo>
                <a:lnTo>
                  <a:pt x="638175" y="1385887"/>
                </a:lnTo>
                <a:lnTo>
                  <a:pt x="614363" y="1462087"/>
                </a:lnTo>
                <a:lnTo>
                  <a:pt x="590550" y="1700212"/>
                </a:lnTo>
                <a:lnTo>
                  <a:pt x="538163" y="1857375"/>
                </a:lnTo>
                <a:lnTo>
                  <a:pt x="438150" y="1881187"/>
                </a:lnTo>
                <a:lnTo>
                  <a:pt x="319088" y="1900237"/>
                </a:lnTo>
                <a:lnTo>
                  <a:pt x="319088" y="2019300"/>
                </a:lnTo>
                <a:lnTo>
                  <a:pt x="209550" y="2019300"/>
                </a:lnTo>
                <a:lnTo>
                  <a:pt x="19050" y="2005012"/>
                </a:lnTo>
                <a:lnTo>
                  <a:pt x="0" y="4762"/>
                </a:lnTo>
                <a:lnTo>
                  <a:pt x="138113" y="19050"/>
                </a:lnTo>
                <a:lnTo>
                  <a:pt x="300038" y="223837"/>
                </a:lnTo>
                <a:lnTo>
                  <a:pt x="352425" y="295275"/>
                </a:lnTo>
                <a:lnTo>
                  <a:pt x="409575" y="233362"/>
                </a:lnTo>
                <a:lnTo>
                  <a:pt x="414338" y="104775"/>
                </a:lnTo>
                <a:lnTo>
                  <a:pt x="409575" y="28575"/>
                </a:lnTo>
                <a:lnTo>
                  <a:pt x="433388" y="19050"/>
                </a:lnTo>
                <a:lnTo>
                  <a:pt x="476250" y="52387"/>
                </a:lnTo>
                <a:lnTo>
                  <a:pt x="523875" y="157162"/>
                </a:lnTo>
                <a:lnTo>
                  <a:pt x="671513" y="152400"/>
                </a:lnTo>
                <a:lnTo>
                  <a:pt x="1019175" y="666750"/>
                </a:lnTo>
                <a:lnTo>
                  <a:pt x="1147763" y="0"/>
                </a:lnTo>
                <a:lnTo>
                  <a:pt x="1228725" y="14287"/>
                </a:lnTo>
                <a:close/>
              </a:path>
            </a:pathLst>
          </a:custGeom>
          <a:blipFill>
            <a:blip r:embed="rId3"/>
            <a:stretch>
              <a:fillRect l="524" t="568" r="-188197" b="-771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0DFC380-B883-BAAF-394E-C56F8E8C699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t="2443" r="2644" b="2510"/>
          <a:stretch/>
        </p:blipFill>
        <p:spPr>
          <a:xfrm>
            <a:off x="-4659541" y="1209399"/>
            <a:ext cx="4455902" cy="4448450"/>
          </a:xfrm>
          <a:prstGeom prst="rect">
            <a:avLst/>
          </a:prstGeom>
          <a:ln>
            <a:noFill/>
          </a:ln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A5498B4D-E2BE-5695-0169-58393CF9F42A}"/>
              </a:ext>
            </a:extLst>
          </p:cNvPr>
          <p:cNvSpPr/>
          <p:nvPr/>
        </p:nvSpPr>
        <p:spPr>
          <a:xfrm>
            <a:off x="4555348" y="2057512"/>
            <a:ext cx="76200" cy="952500"/>
          </a:xfrm>
          <a:custGeom>
            <a:avLst/>
            <a:gdLst>
              <a:gd name="connsiteX0" fmla="*/ 76200 w 76200"/>
              <a:gd name="connsiteY0" fmla="*/ 2381 h 952500"/>
              <a:gd name="connsiteX1" fmla="*/ 76200 w 76200"/>
              <a:gd name="connsiteY1" fmla="*/ 2381 h 952500"/>
              <a:gd name="connsiteX2" fmla="*/ 0 w 76200"/>
              <a:gd name="connsiteY2" fmla="*/ 0 h 952500"/>
              <a:gd name="connsiteX3" fmla="*/ 0 w 76200"/>
              <a:gd name="connsiteY3" fmla="*/ 952500 h 952500"/>
              <a:gd name="connsiteX4" fmla="*/ 73819 w 76200"/>
              <a:gd name="connsiteY4" fmla="*/ 945356 h 952500"/>
              <a:gd name="connsiteX5" fmla="*/ 76200 w 76200"/>
              <a:gd name="connsiteY5" fmla="*/ 2381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0" h="952500">
                <a:moveTo>
                  <a:pt x="76200" y="2381"/>
                </a:moveTo>
                <a:lnTo>
                  <a:pt x="76200" y="2381"/>
                </a:lnTo>
                <a:lnTo>
                  <a:pt x="0" y="0"/>
                </a:lnTo>
                <a:lnTo>
                  <a:pt x="0" y="952500"/>
                </a:lnTo>
                <a:lnTo>
                  <a:pt x="73819" y="945356"/>
                </a:lnTo>
                <a:cubicBezTo>
                  <a:pt x="73025" y="631825"/>
                  <a:pt x="72232" y="318293"/>
                  <a:pt x="76200" y="2381"/>
                </a:cubicBezTo>
                <a:close/>
              </a:path>
            </a:pathLst>
          </a:custGeom>
          <a:blipFill>
            <a:blip r:embed="rId7"/>
            <a:stretch>
              <a:fillRect l="-5746100" t="-90291" r="-17198" b="-27879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6A23C46-571F-D0E5-4B20-4201B017D449}"/>
              </a:ext>
            </a:extLst>
          </p:cNvPr>
          <p:cNvSpPr/>
          <p:nvPr/>
        </p:nvSpPr>
        <p:spPr>
          <a:xfrm>
            <a:off x="4226736" y="3183843"/>
            <a:ext cx="402431" cy="916781"/>
          </a:xfrm>
          <a:custGeom>
            <a:avLst/>
            <a:gdLst>
              <a:gd name="connsiteX0" fmla="*/ 402431 w 402431"/>
              <a:gd name="connsiteY0" fmla="*/ 4763 h 916781"/>
              <a:gd name="connsiteX1" fmla="*/ 402431 w 402431"/>
              <a:gd name="connsiteY1" fmla="*/ 883444 h 916781"/>
              <a:gd name="connsiteX2" fmla="*/ 80962 w 402431"/>
              <a:gd name="connsiteY2" fmla="*/ 916781 h 916781"/>
              <a:gd name="connsiteX3" fmla="*/ 0 w 402431"/>
              <a:gd name="connsiteY3" fmla="*/ 0 h 916781"/>
              <a:gd name="connsiteX4" fmla="*/ 402431 w 402431"/>
              <a:gd name="connsiteY4" fmla="*/ 4763 h 916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431" h="916781">
                <a:moveTo>
                  <a:pt x="402431" y="4763"/>
                </a:moveTo>
                <a:lnTo>
                  <a:pt x="402431" y="883444"/>
                </a:lnTo>
                <a:lnTo>
                  <a:pt x="80962" y="916781"/>
                </a:lnTo>
                <a:lnTo>
                  <a:pt x="0" y="0"/>
                </a:lnTo>
                <a:lnTo>
                  <a:pt x="402431" y="4763"/>
                </a:lnTo>
                <a:close/>
              </a:path>
            </a:pathLst>
          </a:custGeom>
          <a:blipFill>
            <a:blip r:embed="rId7"/>
            <a:stretch>
              <a:fillRect l="-1006905" t="-215338" r="152" b="-168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DBCE2F24-33F0-D1A0-9F26-787A1BA655C1}"/>
              </a:ext>
            </a:extLst>
          </p:cNvPr>
          <p:cNvSpPr/>
          <p:nvPr/>
        </p:nvSpPr>
        <p:spPr>
          <a:xfrm>
            <a:off x="3826686" y="3193368"/>
            <a:ext cx="407194" cy="626269"/>
          </a:xfrm>
          <a:custGeom>
            <a:avLst/>
            <a:gdLst>
              <a:gd name="connsiteX0" fmla="*/ 388144 w 407194"/>
              <a:gd name="connsiteY0" fmla="*/ 0 h 626269"/>
              <a:gd name="connsiteX1" fmla="*/ 407194 w 407194"/>
              <a:gd name="connsiteY1" fmla="*/ 135731 h 626269"/>
              <a:gd name="connsiteX2" fmla="*/ 273844 w 407194"/>
              <a:gd name="connsiteY2" fmla="*/ 126206 h 626269"/>
              <a:gd name="connsiteX3" fmla="*/ 271462 w 407194"/>
              <a:gd name="connsiteY3" fmla="*/ 559594 h 626269"/>
              <a:gd name="connsiteX4" fmla="*/ 80962 w 407194"/>
              <a:gd name="connsiteY4" fmla="*/ 559594 h 626269"/>
              <a:gd name="connsiteX5" fmla="*/ 57150 w 407194"/>
              <a:gd name="connsiteY5" fmla="*/ 626269 h 626269"/>
              <a:gd name="connsiteX6" fmla="*/ 0 w 407194"/>
              <a:gd name="connsiteY6" fmla="*/ 597694 h 626269"/>
              <a:gd name="connsiteX7" fmla="*/ 88106 w 407194"/>
              <a:gd name="connsiteY7" fmla="*/ 352425 h 626269"/>
              <a:gd name="connsiteX8" fmla="*/ 90487 w 407194"/>
              <a:gd name="connsiteY8" fmla="*/ 288131 h 626269"/>
              <a:gd name="connsiteX9" fmla="*/ 145256 w 407194"/>
              <a:gd name="connsiteY9" fmla="*/ 152400 h 626269"/>
              <a:gd name="connsiteX10" fmla="*/ 271462 w 407194"/>
              <a:gd name="connsiteY10" fmla="*/ 0 h 626269"/>
              <a:gd name="connsiteX11" fmla="*/ 388144 w 407194"/>
              <a:gd name="connsiteY11" fmla="*/ 0 h 626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7194" h="626269">
                <a:moveTo>
                  <a:pt x="388144" y="0"/>
                </a:moveTo>
                <a:lnTo>
                  <a:pt x="407194" y="135731"/>
                </a:lnTo>
                <a:lnTo>
                  <a:pt x="273844" y="126206"/>
                </a:lnTo>
                <a:lnTo>
                  <a:pt x="271462" y="559594"/>
                </a:lnTo>
                <a:lnTo>
                  <a:pt x="80962" y="559594"/>
                </a:lnTo>
                <a:lnTo>
                  <a:pt x="57150" y="626269"/>
                </a:lnTo>
                <a:lnTo>
                  <a:pt x="0" y="597694"/>
                </a:lnTo>
                <a:lnTo>
                  <a:pt x="88106" y="352425"/>
                </a:lnTo>
                <a:cubicBezTo>
                  <a:pt x="88900" y="330994"/>
                  <a:pt x="89693" y="309562"/>
                  <a:pt x="90487" y="288131"/>
                </a:cubicBezTo>
                <a:lnTo>
                  <a:pt x="145256" y="152400"/>
                </a:lnTo>
                <a:lnTo>
                  <a:pt x="271462" y="0"/>
                </a:lnTo>
                <a:lnTo>
                  <a:pt x="388144" y="0"/>
                </a:lnTo>
                <a:close/>
              </a:path>
            </a:pathLst>
          </a:custGeom>
          <a:blipFill>
            <a:blip r:embed="rId7"/>
            <a:stretch>
              <a:fillRect l="-895587" t="-317470" r="-98534" b="-28945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EF80DE3-F6C5-CCE5-DDCB-8E41551BCB77}"/>
              </a:ext>
            </a:extLst>
          </p:cNvPr>
          <p:cNvSpPr/>
          <p:nvPr/>
        </p:nvSpPr>
        <p:spPr>
          <a:xfrm>
            <a:off x="3931461" y="3876787"/>
            <a:ext cx="169069" cy="228600"/>
          </a:xfrm>
          <a:custGeom>
            <a:avLst/>
            <a:gdLst>
              <a:gd name="connsiteX0" fmla="*/ 30956 w 169069"/>
              <a:gd name="connsiteY0" fmla="*/ 2381 h 228600"/>
              <a:gd name="connsiteX1" fmla="*/ 169069 w 169069"/>
              <a:gd name="connsiteY1" fmla="*/ 0 h 228600"/>
              <a:gd name="connsiteX2" fmla="*/ 140494 w 169069"/>
              <a:gd name="connsiteY2" fmla="*/ 228600 h 228600"/>
              <a:gd name="connsiteX3" fmla="*/ 33337 w 169069"/>
              <a:gd name="connsiteY3" fmla="*/ 223837 h 228600"/>
              <a:gd name="connsiteX4" fmla="*/ 0 w 169069"/>
              <a:gd name="connsiteY4" fmla="*/ 183356 h 228600"/>
              <a:gd name="connsiteX5" fmla="*/ 30956 w 169069"/>
              <a:gd name="connsiteY5" fmla="*/ 23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069" h="228600">
                <a:moveTo>
                  <a:pt x="30956" y="2381"/>
                </a:moveTo>
                <a:lnTo>
                  <a:pt x="169069" y="0"/>
                </a:lnTo>
                <a:lnTo>
                  <a:pt x="140494" y="228600"/>
                </a:lnTo>
                <a:lnTo>
                  <a:pt x="33337" y="223837"/>
                </a:lnTo>
                <a:lnTo>
                  <a:pt x="0" y="183356"/>
                </a:lnTo>
                <a:lnTo>
                  <a:pt x="30956" y="2381"/>
                </a:lnTo>
                <a:close/>
              </a:path>
            </a:pathLst>
          </a:custGeom>
          <a:blipFill>
            <a:blip r:embed="rId7"/>
            <a:stretch>
              <a:fillRect l="-2222051" t="-1173040" r="-316185" b="-67291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B6FA742-6757-722C-B4BE-208080D3F470}"/>
              </a:ext>
            </a:extLst>
          </p:cNvPr>
          <p:cNvSpPr/>
          <p:nvPr/>
        </p:nvSpPr>
        <p:spPr>
          <a:xfrm>
            <a:off x="3702861" y="4160156"/>
            <a:ext cx="928687" cy="461962"/>
          </a:xfrm>
          <a:custGeom>
            <a:avLst/>
            <a:gdLst>
              <a:gd name="connsiteX0" fmla="*/ 0 w 928687"/>
              <a:gd name="connsiteY0" fmla="*/ 111918 h 461962"/>
              <a:gd name="connsiteX1" fmla="*/ 42862 w 928687"/>
              <a:gd name="connsiteY1" fmla="*/ 461962 h 461962"/>
              <a:gd name="connsiteX2" fmla="*/ 928687 w 928687"/>
              <a:gd name="connsiteY2" fmla="*/ 376237 h 461962"/>
              <a:gd name="connsiteX3" fmla="*/ 923925 w 928687"/>
              <a:gd name="connsiteY3" fmla="*/ 0 h 461962"/>
              <a:gd name="connsiteX4" fmla="*/ 0 w 928687"/>
              <a:gd name="connsiteY4" fmla="*/ 111918 h 4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687" h="461962">
                <a:moveTo>
                  <a:pt x="0" y="111918"/>
                </a:moveTo>
                <a:lnTo>
                  <a:pt x="42862" y="461962"/>
                </a:lnTo>
                <a:lnTo>
                  <a:pt x="928687" y="376237"/>
                </a:lnTo>
                <a:cubicBezTo>
                  <a:pt x="927100" y="250825"/>
                  <a:pt x="925512" y="125412"/>
                  <a:pt x="923925" y="0"/>
                </a:cubicBezTo>
                <a:lnTo>
                  <a:pt x="0" y="111918"/>
                </a:lnTo>
                <a:close/>
              </a:path>
            </a:pathLst>
          </a:custGeom>
          <a:blipFill>
            <a:blip r:embed="rId7"/>
            <a:stretch>
              <a:fillRect l="-379914" t="-641814" r="322" b="-221133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D14DC850-8303-98AC-5E8B-CA621BD12FDF}"/>
              </a:ext>
            </a:extLst>
          </p:cNvPr>
          <p:cNvSpPr/>
          <p:nvPr/>
        </p:nvSpPr>
        <p:spPr>
          <a:xfrm>
            <a:off x="3495692" y="4655456"/>
            <a:ext cx="1135856" cy="988218"/>
          </a:xfrm>
          <a:custGeom>
            <a:avLst/>
            <a:gdLst>
              <a:gd name="connsiteX0" fmla="*/ 242888 w 1135856"/>
              <a:gd name="connsiteY0" fmla="*/ 52387 h 988218"/>
              <a:gd name="connsiteX1" fmla="*/ 785813 w 1135856"/>
              <a:gd name="connsiteY1" fmla="*/ 0 h 988218"/>
              <a:gd name="connsiteX2" fmla="*/ 878681 w 1135856"/>
              <a:gd name="connsiteY2" fmla="*/ 147637 h 988218"/>
              <a:gd name="connsiteX3" fmla="*/ 1059656 w 1135856"/>
              <a:gd name="connsiteY3" fmla="*/ 100012 h 988218"/>
              <a:gd name="connsiteX4" fmla="*/ 1057275 w 1135856"/>
              <a:gd name="connsiteY4" fmla="*/ 147637 h 988218"/>
              <a:gd name="connsiteX5" fmla="*/ 1097756 w 1135856"/>
              <a:gd name="connsiteY5" fmla="*/ 140493 h 988218"/>
              <a:gd name="connsiteX6" fmla="*/ 1135856 w 1135856"/>
              <a:gd name="connsiteY6" fmla="*/ 147637 h 988218"/>
              <a:gd name="connsiteX7" fmla="*/ 1135856 w 1135856"/>
              <a:gd name="connsiteY7" fmla="*/ 247650 h 988218"/>
              <a:gd name="connsiteX8" fmla="*/ 959644 w 1135856"/>
              <a:gd name="connsiteY8" fmla="*/ 247650 h 988218"/>
              <a:gd name="connsiteX9" fmla="*/ 1000125 w 1135856"/>
              <a:gd name="connsiteY9" fmla="*/ 300037 h 988218"/>
              <a:gd name="connsiteX10" fmla="*/ 1135856 w 1135856"/>
              <a:gd name="connsiteY10" fmla="*/ 635793 h 988218"/>
              <a:gd name="connsiteX11" fmla="*/ 1135856 w 1135856"/>
              <a:gd name="connsiteY11" fmla="*/ 857250 h 988218"/>
              <a:gd name="connsiteX12" fmla="*/ 1054894 w 1135856"/>
              <a:gd name="connsiteY12" fmla="*/ 852487 h 988218"/>
              <a:gd name="connsiteX13" fmla="*/ 1009650 w 1135856"/>
              <a:gd name="connsiteY13" fmla="*/ 838200 h 988218"/>
              <a:gd name="connsiteX14" fmla="*/ 950119 w 1135856"/>
              <a:gd name="connsiteY14" fmla="*/ 823912 h 988218"/>
              <a:gd name="connsiteX15" fmla="*/ 950119 w 1135856"/>
              <a:gd name="connsiteY15" fmla="*/ 847725 h 988218"/>
              <a:gd name="connsiteX16" fmla="*/ 1045369 w 1135856"/>
              <a:gd name="connsiteY16" fmla="*/ 888206 h 988218"/>
              <a:gd name="connsiteX17" fmla="*/ 1019175 w 1135856"/>
              <a:gd name="connsiteY17" fmla="*/ 962025 h 988218"/>
              <a:gd name="connsiteX18" fmla="*/ 902494 w 1135856"/>
              <a:gd name="connsiteY18" fmla="*/ 928687 h 988218"/>
              <a:gd name="connsiteX19" fmla="*/ 921544 w 1135856"/>
              <a:gd name="connsiteY19" fmla="*/ 819150 h 988218"/>
              <a:gd name="connsiteX20" fmla="*/ 738188 w 1135856"/>
              <a:gd name="connsiteY20" fmla="*/ 754856 h 988218"/>
              <a:gd name="connsiteX21" fmla="*/ 621506 w 1135856"/>
              <a:gd name="connsiteY21" fmla="*/ 733425 h 988218"/>
              <a:gd name="connsiteX22" fmla="*/ 602456 w 1135856"/>
              <a:gd name="connsiteY22" fmla="*/ 769143 h 988218"/>
              <a:gd name="connsiteX23" fmla="*/ 459581 w 1135856"/>
              <a:gd name="connsiteY23" fmla="*/ 773906 h 988218"/>
              <a:gd name="connsiteX24" fmla="*/ 473869 w 1135856"/>
              <a:gd name="connsiteY24" fmla="*/ 628650 h 988218"/>
              <a:gd name="connsiteX25" fmla="*/ 247650 w 1135856"/>
              <a:gd name="connsiteY25" fmla="*/ 473868 h 988218"/>
              <a:gd name="connsiteX26" fmla="*/ 214313 w 1135856"/>
              <a:gd name="connsiteY26" fmla="*/ 842962 h 988218"/>
              <a:gd name="connsiteX27" fmla="*/ 190500 w 1135856"/>
              <a:gd name="connsiteY27" fmla="*/ 988218 h 988218"/>
              <a:gd name="connsiteX28" fmla="*/ 0 w 1135856"/>
              <a:gd name="connsiteY28" fmla="*/ 988218 h 988218"/>
              <a:gd name="connsiteX29" fmla="*/ 109538 w 1135856"/>
              <a:gd name="connsiteY29" fmla="*/ 73818 h 988218"/>
              <a:gd name="connsiteX30" fmla="*/ 242888 w 1135856"/>
              <a:gd name="connsiteY30" fmla="*/ 52387 h 98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35856" h="988218">
                <a:moveTo>
                  <a:pt x="242888" y="52387"/>
                </a:moveTo>
                <a:lnTo>
                  <a:pt x="785813" y="0"/>
                </a:lnTo>
                <a:lnTo>
                  <a:pt x="878681" y="147637"/>
                </a:lnTo>
                <a:lnTo>
                  <a:pt x="1059656" y="100012"/>
                </a:lnTo>
                <a:lnTo>
                  <a:pt x="1057275" y="147637"/>
                </a:lnTo>
                <a:lnTo>
                  <a:pt x="1097756" y="140493"/>
                </a:lnTo>
                <a:lnTo>
                  <a:pt x="1135856" y="147637"/>
                </a:lnTo>
                <a:lnTo>
                  <a:pt x="1135856" y="247650"/>
                </a:lnTo>
                <a:lnTo>
                  <a:pt x="959644" y="247650"/>
                </a:lnTo>
                <a:lnTo>
                  <a:pt x="1000125" y="300037"/>
                </a:lnTo>
                <a:lnTo>
                  <a:pt x="1135856" y="635793"/>
                </a:lnTo>
                <a:lnTo>
                  <a:pt x="1135856" y="857250"/>
                </a:lnTo>
                <a:lnTo>
                  <a:pt x="1054894" y="852487"/>
                </a:lnTo>
                <a:lnTo>
                  <a:pt x="1009650" y="838200"/>
                </a:lnTo>
                <a:lnTo>
                  <a:pt x="950119" y="823912"/>
                </a:lnTo>
                <a:lnTo>
                  <a:pt x="950119" y="847725"/>
                </a:lnTo>
                <a:lnTo>
                  <a:pt x="1045369" y="888206"/>
                </a:lnTo>
                <a:lnTo>
                  <a:pt x="1019175" y="962025"/>
                </a:lnTo>
                <a:lnTo>
                  <a:pt x="902494" y="928687"/>
                </a:lnTo>
                <a:lnTo>
                  <a:pt x="921544" y="819150"/>
                </a:lnTo>
                <a:lnTo>
                  <a:pt x="738188" y="754856"/>
                </a:lnTo>
                <a:lnTo>
                  <a:pt x="621506" y="733425"/>
                </a:lnTo>
                <a:lnTo>
                  <a:pt x="602456" y="769143"/>
                </a:lnTo>
                <a:lnTo>
                  <a:pt x="459581" y="773906"/>
                </a:lnTo>
                <a:lnTo>
                  <a:pt x="473869" y="628650"/>
                </a:lnTo>
                <a:lnTo>
                  <a:pt x="247650" y="473868"/>
                </a:lnTo>
                <a:lnTo>
                  <a:pt x="214313" y="842962"/>
                </a:lnTo>
                <a:lnTo>
                  <a:pt x="190500" y="988218"/>
                </a:lnTo>
                <a:lnTo>
                  <a:pt x="0" y="988218"/>
                </a:lnTo>
                <a:lnTo>
                  <a:pt x="109538" y="73818"/>
                </a:lnTo>
                <a:lnTo>
                  <a:pt x="242888" y="52387"/>
                </a:lnTo>
                <a:close/>
              </a:path>
            </a:pathLst>
          </a:custGeom>
          <a:blipFill>
            <a:blip r:embed="rId7"/>
            <a:stretch>
              <a:fillRect l="-292381" t="-349922" r="-313" b="-227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A7C94A66-0ABE-75B5-4BDA-15ED592B1C48}"/>
              </a:ext>
            </a:extLst>
          </p:cNvPr>
          <p:cNvSpPr/>
          <p:nvPr/>
        </p:nvSpPr>
        <p:spPr>
          <a:xfrm>
            <a:off x="4985670" y="4709006"/>
            <a:ext cx="2228850" cy="409575"/>
          </a:xfrm>
          <a:prstGeom prst="roundRect">
            <a:avLst/>
          </a:prstGeom>
          <a:solidFill>
            <a:srgbClr val="C37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Retail</a:t>
            </a:r>
          </a:p>
        </p:txBody>
      </p:sp>
      <p:sp>
        <p:nvSpPr>
          <p:cNvPr id="65" name="Title 14">
            <a:extLst>
              <a:ext uri="{FF2B5EF4-FFF2-40B4-BE49-F238E27FC236}">
                <a16:creationId xmlns:a16="http://schemas.microsoft.com/office/drawing/2014/main" id="{91F8E8ED-B903-F425-E579-CE5A2C0687A2}"/>
              </a:ext>
            </a:extLst>
          </p:cNvPr>
          <p:cNvSpPr txBox="1">
            <a:spLocks/>
          </p:cNvSpPr>
          <p:nvPr/>
        </p:nvSpPr>
        <p:spPr>
          <a:xfrm>
            <a:off x="1464062" y="-120412"/>
            <a:ext cx="92638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Land Use Classification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DD28585-8FDC-0164-57E3-0C0B0A649A5B}"/>
              </a:ext>
            </a:extLst>
          </p:cNvPr>
          <p:cNvSpPr txBox="1"/>
          <p:nvPr/>
        </p:nvSpPr>
        <p:spPr>
          <a:xfrm>
            <a:off x="0" y="5602939"/>
            <a:ext cx="12192000" cy="121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 and Enhancement of Land Management Strategies Using Hyperspectral Imagery and Big Data Analytics, UKRI GCRF/EHU, £ 20,270.71, Oct. 2020 – Sept. 2021.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Funding source: GCRF/EHU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Partners: Lancaster University (UK), University of Port Harcourt (Nigeria)</a:t>
            </a:r>
          </a:p>
        </p:txBody>
      </p:sp>
    </p:spTree>
    <p:extLst>
      <p:ext uri="{BB962C8B-B14F-4D97-AF65-F5344CB8AC3E}">
        <p14:creationId xmlns:p14="http://schemas.microsoft.com/office/powerpoint/2010/main" val="2168100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00">
        <p:fade/>
      </p:transition>
    </mc:Choice>
    <mc:Fallback>
      <p:transition spd="med" advTm="1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662CB52-0DA6-CF1E-5C98-D4655FB21B8C}"/>
              </a:ext>
            </a:extLst>
          </p:cNvPr>
          <p:cNvGrpSpPr/>
          <p:nvPr/>
        </p:nvGrpSpPr>
        <p:grpSpPr>
          <a:xfrm>
            <a:off x="2206887" y="113012"/>
            <a:ext cx="5489927" cy="5489927"/>
            <a:chOff x="93415" y="113012"/>
            <a:chExt cx="6631976" cy="6631976"/>
          </a:xfrm>
        </p:grpSpPr>
        <p:pic>
          <p:nvPicPr>
            <p:cNvPr id="3" name="Picture 2" descr="A picture containing rock, stone&#10;&#10;Description automatically generated">
              <a:extLst>
                <a:ext uri="{FF2B5EF4-FFF2-40B4-BE49-F238E27FC236}">
                  <a16:creationId xmlns:a16="http://schemas.microsoft.com/office/drawing/2014/main" id="{F754776C-95E2-BEF0-D8EF-455A3471B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15" y="113012"/>
              <a:ext cx="6631976" cy="663197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3" descr="An aerial view of a city&#10;&#10;Description automatically generated with medium confidence">
              <a:extLst>
                <a:ext uri="{FF2B5EF4-FFF2-40B4-BE49-F238E27FC236}">
                  <a16:creationId xmlns:a16="http://schemas.microsoft.com/office/drawing/2014/main" id="{D3F67170-195D-FF58-B029-3A192CD14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6" t="2576" r="2644" b="2835"/>
            <a:stretch/>
          </p:blipFill>
          <p:spPr>
            <a:xfrm>
              <a:off x="2792936" y="3636638"/>
              <a:ext cx="802481" cy="800854"/>
            </a:xfrm>
            <a:prstGeom prst="rect">
              <a:avLst/>
            </a:prstGeom>
            <a:ln w="3175"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EB7D86-D460-5278-AF12-0F027F04E0A8}"/>
              </a:ext>
            </a:extLst>
          </p:cNvPr>
          <p:cNvSpPr txBox="1"/>
          <p:nvPr/>
        </p:nvSpPr>
        <p:spPr>
          <a:xfrm>
            <a:off x="0" y="5602939"/>
            <a:ext cx="12192000" cy="121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 and Enhancement of Land Management Strategies Using Hyperspectral Imagery and Big Data Analytics, UKRI GCRF/EHU, £ 20,270.71, Oct. 2020 – Sept. 2021.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Funding source: GCRF/EHU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Partners: Lancaster University (UK), University of Port Harcourt (Nigeria)</a:t>
            </a:r>
          </a:p>
        </p:txBody>
      </p:sp>
    </p:spTree>
    <p:extLst>
      <p:ext uri="{BB962C8B-B14F-4D97-AF65-F5344CB8AC3E}">
        <p14:creationId xmlns:p14="http://schemas.microsoft.com/office/powerpoint/2010/main" val="2826506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3"/>
    </mc:Choice>
    <mc:Fallback>
      <p:transition spd="slow" advTm="486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616CAB97-3F3A-0663-FA2B-F3A1BC0EE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356230" y="2226763"/>
            <a:ext cx="3277862" cy="3271216"/>
          </a:xfrm>
          <a:prstGeom prst="rect">
            <a:avLst/>
          </a:prstGeom>
          <a:ln w="19050">
            <a:noFill/>
          </a:ln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7F17A20D-5C3F-B762-41C7-B3C6466E4F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7" r="2510" b="2577"/>
          <a:stretch/>
        </p:blipFill>
        <p:spPr>
          <a:xfrm>
            <a:off x="4423018" y="2226763"/>
            <a:ext cx="3273523" cy="3271215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E15CBAB-5BBE-7A11-0BAC-A5BB9BFC1C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" t="2416" r="2336" b="2772"/>
          <a:stretch/>
        </p:blipFill>
        <p:spPr>
          <a:xfrm>
            <a:off x="8484735" y="2226762"/>
            <a:ext cx="3273523" cy="3259638"/>
          </a:xfrm>
          <a:prstGeom prst="rect">
            <a:avLst/>
          </a:prstGeom>
        </p:spPr>
      </p:pic>
      <p:sp>
        <p:nvSpPr>
          <p:cNvPr id="3" name="Title 14">
            <a:extLst>
              <a:ext uri="{FF2B5EF4-FFF2-40B4-BE49-F238E27FC236}">
                <a16:creationId xmlns:a16="http://schemas.microsoft.com/office/drawing/2014/main" id="{5E2352AF-0EB8-881D-91E8-0914080ED252}"/>
              </a:ext>
            </a:extLst>
          </p:cNvPr>
          <p:cNvSpPr txBox="1">
            <a:spLocks/>
          </p:cNvSpPr>
          <p:nvPr/>
        </p:nvSpPr>
        <p:spPr>
          <a:xfrm>
            <a:off x="634063" y="1590954"/>
            <a:ext cx="2802393" cy="544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/>
              <a:t>Original Image</a:t>
            </a:r>
          </a:p>
        </p:txBody>
      </p:sp>
      <p:sp>
        <p:nvSpPr>
          <p:cNvPr id="4" name="Title 14">
            <a:extLst>
              <a:ext uri="{FF2B5EF4-FFF2-40B4-BE49-F238E27FC236}">
                <a16:creationId xmlns:a16="http://schemas.microsoft.com/office/drawing/2014/main" id="{EA33D313-458D-9CDF-AAF4-582BF255BB59}"/>
              </a:ext>
            </a:extLst>
          </p:cNvPr>
          <p:cNvSpPr txBox="1">
            <a:spLocks/>
          </p:cNvSpPr>
          <p:nvPr/>
        </p:nvSpPr>
        <p:spPr>
          <a:xfrm>
            <a:off x="4698315" y="1590954"/>
            <a:ext cx="2802393" cy="5440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Expected Predictions</a:t>
            </a:r>
          </a:p>
        </p:txBody>
      </p:sp>
      <p:sp>
        <p:nvSpPr>
          <p:cNvPr id="5" name="Title 14">
            <a:extLst>
              <a:ext uri="{FF2B5EF4-FFF2-40B4-BE49-F238E27FC236}">
                <a16:creationId xmlns:a16="http://schemas.microsoft.com/office/drawing/2014/main" id="{6C1E4BD2-5EA9-C16C-41CF-27DE5BA29DFC}"/>
              </a:ext>
            </a:extLst>
          </p:cNvPr>
          <p:cNvSpPr txBox="1">
            <a:spLocks/>
          </p:cNvSpPr>
          <p:nvPr/>
        </p:nvSpPr>
        <p:spPr>
          <a:xfrm>
            <a:off x="8762570" y="1590954"/>
            <a:ext cx="2802393" cy="544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/>
              <a:t>Our Predictions</a:t>
            </a:r>
          </a:p>
        </p:txBody>
      </p:sp>
      <p:sp>
        <p:nvSpPr>
          <p:cNvPr id="6" name="Title 14">
            <a:extLst>
              <a:ext uri="{FF2B5EF4-FFF2-40B4-BE49-F238E27FC236}">
                <a16:creationId xmlns:a16="http://schemas.microsoft.com/office/drawing/2014/main" id="{EE3974C3-9436-ECD9-98D1-DD391E7894D9}"/>
              </a:ext>
            </a:extLst>
          </p:cNvPr>
          <p:cNvSpPr txBox="1">
            <a:spLocks/>
          </p:cNvSpPr>
          <p:nvPr/>
        </p:nvSpPr>
        <p:spPr>
          <a:xfrm>
            <a:off x="1464062" y="-120412"/>
            <a:ext cx="92638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Land Use 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DC41D3-6734-2D61-4EFC-9FC8FCAFBF95}"/>
              </a:ext>
            </a:extLst>
          </p:cNvPr>
          <p:cNvSpPr txBox="1"/>
          <p:nvPr/>
        </p:nvSpPr>
        <p:spPr>
          <a:xfrm>
            <a:off x="0" y="5602939"/>
            <a:ext cx="12192000" cy="121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 and Enhancement of Land Management Strategies Using Hyperspectral Imagery and Big Data Analytics, UKRI GCRF/EHU, £ 20,270.71, Oct. 2020 – Sept. 2021.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Funding source: GCRF/EHU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Partners: Lancaster University (UK), University of Port Harcourt (Nigeria)</a:t>
            </a:r>
          </a:p>
        </p:txBody>
      </p:sp>
    </p:spTree>
    <p:extLst>
      <p:ext uri="{BB962C8B-B14F-4D97-AF65-F5344CB8AC3E}">
        <p14:creationId xmlns:p14="http://schemas.microsoft.com/office/powerpoint/2010/main" val="1381637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690">
        <p:fade/>
      </p:transition>
    </mc:Choice>
    <mc:Fallback>
      <p:transition spd="med" advTm="1169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01217DB-200B-9A0E-2DEC-A1C2AFCA8F51}"/>
              </a:ext>
            </a:extLst>
          </p:cNvPr>
          <p:cNvGrpSpPr/>
          <p:nvPr/>
        </p:nvGrpSpPr>
        <p:grpSpPr>
          <a:xfrm>
            <a:off x="2206887" y="113012"/>
            <a:ext cx="5507706" cy="5507706"/>
            <a:chOff x="2206887" y="113012"/>
            <a:chExt cx="6631976" cy="6631976"/>
          </a:xfrm>
        </p:grpSpPr>
        <p:pic>
          <p:nvPicPr>
            <p:cNvPr id="3" name="Picture 2" descr="A picture containing rock, stone&#10;&#10;Description automatically generated">
              <a:extLst>
                <a:ext uri="{FF2B5EF4-FFF2-40B4-BE49-F238E27FC236}">
                  <a16:creationId xmlns:a16="http://schemas.microsoft.com/office/drawing/2014/main" id="{F754776C-95E2-BEF0-D8EF-455A3471B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887" y="113012"/>
              <a:ext cx="6631976" cy="6631976"/>
            </a:xfrm>
            <a:prstGeom prst="rect">
              <a:avLst/>
            </a:prstGeom>
          </p:spPr>
        </p:pic>
        <p:pic>
          <p:nvPicPr>
            <p:cNvPr id="4" name="Picture 3" descr="An aerial view of a city&#10;&#10;Description automatically generated with medium confidence">
              <a:extLst>
                <a:ext uri="{FF2B5EF4-FFF2-40B4-BE49-F238E27FC236}">
                  <a16:creationId xmlns:a16="http://schemas.microsoft.com/office/drawing/2014/main" id="{D3F67170-195D-FF58-B029-3A192CD14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6" t="2576" r="2644" b="2835"/>
            <a:stretch/>
          </p:blipFill>
          <p:spPr>
            <a:xfrm>
              <a:off x="4906408" y="3636638"/>
              <a:ext cx="802481" cy="800854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32B827-43FC-CDE7-06C1-11D58324B0FE}"/>
              </a:ext>
            </a:extLst>
          </p:cNvPr>
          <p:cNvCxnSpPr>
            <a:cxnSpLocks/>
          </p:cNvCxnSpPr>
          <p:nvPr/>
        </p:nvCxnSpPr>
        <p:spPr>
          <a:xfrm>
            <a:off x="5672865" y="3636638"/>
            <a:ext cx="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26555-CCD5-B7A8-F400-D0D36835B551}"/>
              </a:ext>
            </a:extLst>
          </p:cNvPr>
          <p:cNvCxnSpPr>
            <a:cxnSpLocks/>
          </p:cNvCxnSpPr>
          <p:nvPr/>
        </p:nvCxnSpPr>
        <p:spPr>
          <a:xfrm>
            <a:off x="5708889" y="4446597"/>
            <a:ext cx="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711CE4-2132-0A54-3D9A-8D64F861E6F6}"/>
              </a:ext>
            </a:extLst>
          </p:cNvPr>
          <p:cNvSpPr txBox="1"/>
          <p:nvPr/>
        </p:nvSpPr>
        <p:spPr>
          <a:xfrm>
            <a:off x="0" y="5602939"/>
            <a:ext cx="12192000" cy="121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 and Enhancement of Land Management Strategies Using Hyperspectral Imagery and Big Data Analytics, UKRI GCRF/EHU, £ 20,270.71, Oct. 2020 – Sept. 2021.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Funding source: GCRF/EHU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Partners: Lancaster University (UK), University of Port Harcourt (Nigeria)</a:t>
            </a:r>
          </a:p>
        </p:txBody>
      </p:sp>
    </p:spTree>
    <p:extLst>
      <p:ext uri="{BB962C8B-B14F-4D97-AF65-F5344CB8AC3E}">
        <p14:creationId xmlns:p14="http://schemas.microsoft.com/office/powerpoint/2010/main" val="1202248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127">
        <p159:morph option="byObject"/>
      </p:transition>
    </mc:Choice>
    <mc:Fallback>
      <p:transition spd="slow" advTm="312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01217DB-200B-9A0E-2DEC-A1C2AFCA8F51}"/>
              </a:ext>
            </a:extLst>
          </p:cNvPr>
          <p:cNvGrpSpPr/>
          <p:nvPr/>
        </p:nvGrpSpPr>
        <p:grpSpPr>
          <a:xfrm>
            <a:off x="298435" y="1104257"/>
            <a:ext cx="3953634" cy="3953634"/>
            <a:chOff x="2206887" y="113012"/>
            <a:chExt cx="6631976" cy="6631976"/>
          </a:xfrm>
        </p:grpSpPr>
        <p:pic>
          <p:nvPicPr>
            <p:cNvPr id="3" name="Picture 2" descr="A picture containing rock, stone&#10;&#10;Description automatically generated">
              <a:extLst>
                <a:ext uri="{FF2B5EF4-FFF2-40B4-BE49-F238E27FC236}">
                  <a16:creationId xmlns:a16="http://schemas.microsoft.com/office/drawing/2014/main" id="{F754776C-95E2-BEF0-D8EF-455A3471B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887" y="113012"/>
              <a:ext cx="6631976" cy="6631976"/>
            </a:xfrm>
            <a:prstGeom prst="rect">
              <a:avLst/>
            </a:prstGeom>
          </p:spPr>
        </p:pic>
        <p:pic>
          <p:nvPicPr>
            <p:cNvPr id="4" name="Picture 3" descr="An aerial view of a city&#10;&#10;Description automatically generated with medium confidence">
              <a:extLst>
                <a:ext uri="{FF2B5EF4-FFF2-40B4-BE49-F238E27FC236}">
                  <a16:creationId xmlns:a16="http://schemas.microsoft.com/office/drawing/2014/main" id="{D3F67170-195D-FF58-B029-3A192CD14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6" t="2576" r="2644" b="2835"/>
            <a:stretch/>
          </p:blipFill>
          <p:spPr>
            <a:xfrm>
              <a:off x="4906408" y="3636638"/>
              <a:ext cx="802481" cy="800854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</p:grpSp>
      <p:pic>
        <p:nvPicPr>
          <p:cNvPr id="2" name="Picture 1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616CAB97-3F3A-0663-FA2B-F3A1BC0EE4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5907577" y="432689"/>
            <a:ext cx="5106105" cy="509575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48228A-91ED-6844-1B81-FBE47E05DE26}"/>
              </a:ext>
            </a:extLst>
          </p:cNvPr>
          <p:cNvCxnSpPr>
            <a:cxnSpLocks/>
          </p:cNvCxnSpPr>
          <p:nvPr/>
        </p:nvCxnSpPr>
        <p:spPr>
          <a:xfrm flipV="1">
            <a:off x="2386144" y="432689"/>
            <a:ext cx="3521433" cy="2772168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852FE1-88EA-97DA-59DC-E1741D1C5A48}"/>
              </a:ext>
            </a:extLst>
          </p:cNvPr>
          <p:cNvCxnSpPr>
            <a:cxnSpLocks/>
          </p:cNvCxnSpPr>
          <p:nvPr/>
        </p:nvCxnSpPr>
        <p:spPr>
          <a:xfrm>
            <a:off x="2386144" y="3682284"/>
            <a:ext cx="3521433" cy="184615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039808-1121-9A7D-D471-59C93376E11E}"/>
              </a:ext>
            </a:extLst>
          </p:cNvPr>
          <p:cNvSpPr txBox="1"/>
          <p:nvPr/>
        </p:nvSpPr>
        <p:spPr>
          <a:xfrm>
            <a:off x="0" y="5602939"/>
            <a:ext cx="12192000" cy="121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 and Enhancement of Land Management Strategies Using Hyperspectral Imagery and Big Data Analytics, UKRI GCRF/EHU, £ 20,270.71, Oct. 2020 – Sept. 2021.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Funding source: GCRF/EHU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Partners: Lancaster University (UK), University of Port Harcourt (Nigeria)</a:t>
            </a:r>
          </a:p>
        </p:txBody>
      </p:sp>
    </p:spTree>
    <p:extLst>
      <p:ext uri="{BB962C8B-B14F-4D97-AF65-F5344CB8AC3E}">
        <p14:creationId xmlns:p14="http://schemas.microsoft.com/office/powerpoint/2010/main" val="3894581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5">
        <p159:morph option="byObject"/>
      </p:transition>
    </mc:Choice>
    <mc:Fallback>
      <p:transition spd="slow" advTm="3005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DB6405D-8E3B-B3BA-B90B-F35CD3BE3573}"/>
              </a:ext>
            </a:extLst>
          </p:cNvPr>
          <p:cNvSpPr/>
          <p:nvPr/>
        </p:nvSpPr>
        <p:spPr>
          <a:xfrm>
            <a:off x="2049398" y="2077166"/>
            <a:ext cx="799882" cy="1210680"/>
          </a:xfrm>
          <a:custGeom>
            <a:avLst/>
            <a:gdLst>
              <a:gd name="connsiteX0" fmla="*/ 128588 w 1052513"/>
              <a:gd name="connsiteY0" fmla="*/ 0 h 1593057"/>
              <a:gd name="connsiteX1" fmla="*/ 521494 w 1052513"/>
              <a:gd name="connsiteY1" fmla="*/ 16669 h 1593057"/>
              <a:gd name="connsiteX2" fmla="*/ 511969 w 1052513"/>
              <a:gd name="connsiteY2" fmla="*/ 83344 h 1593057"/>
              <a:gd name="connsiteX3" fmla="*/ 504825 w 1052513"/>
              <a:gd name="connsiteY3" fmla="*/ 150019 h 1593057"/>
              <a:gd name="connsiteX4" fmla="*/ 488157 w 1052513"/>
              <a:gd name="connsiteY4" fmla="*/ 290513 h 1593057"/>
              <a:gd name="connsiteX5" fmla="*/ 469107 w 1052513"/>
              <a:gd name="connsiteY5" fmla="*/ 352425 h 1593057"/>
              <a:gd name="connsiteX6" fmla="*/ 476250 w 1052513"/>
              <a:gd name="connsiteY6" fmla="*/ 666750 h 1593057"/>
              <a:gd name="connsiteX7" fmla="*/ 619125 w 1052513"/>
              <a:gd name="connsiteY7" fmla="*/ 664369 h 1593057"/>
              <a:gd name="connsiteX8" fmla="*/ 616744 w 1052513"/>
              <a:gd name="connsiteY8" fmla="*/ 785813 h 1593057"/>
              <a:gd name="connsiteX9" fmla="*/ 1052513 w 1052513"/>
              <a:gd name="connsiteY9" fmla="*/ 709613 h 1593057"/>
              <a:gd name="connsiteX10" fmla="*/ 1050132 w 1052513"/>
              <a:gd name="connsiteY10" fmla="*/ 762000 h 1593057"/>
              <a:gd name="connsiteX11" fmla="*/ 862013 w 1052513"/>
              <a:gd name="connsiteY11" fmla="*/ 833438 h 1593057"/>
              <a:gd name="connsiteX12" fmla="*/ 781050 w 1052513"/>
              <a:gd name="connsiteY12" fmla="*/ 795338 h 1593057"/>
              <a:gd name="connsiteX13" fmla="*/ 583407 w 1052513"/>
              <a:gd name="connsiteY13" fmla="*/ 859632 h 1593057"/>
              <a:gd name="connsiteX14" fmla="*/ 721519 w 1052513"/>
              <a:gd name="connsiteY14" fmla="*/ 1519238 h 1593057"/>
              <a:gd name="connsiteX15" fmla="*/ 376238 w 1052513"/>
              <a:gd name="connsiteY15" fmla="*/ 1593057 h 1593057"/>
              <a:gd name="connsiteX16" fmla="*/ 319088 w 1052513"/>
              <a:gd name="connsiteY16" fmla="*/ 1207294 h 1593057"/>
              <a:gd name="connsiteX17" fmla="*/ 150019 w 1052513"/>
              <a:gd name="connsiteY17" fmla="*/ 1226344 h 1593057"/>
              <a:gd name="connsiteX18" fmla="*/ 154782 w 1052513"/>
              <a:gd name="connsiteY18" fmla="*/ 1114425 h 1593057"/>
              <a:gd name="connsiteX19" fmla="*/ 0 w 1052513"/>
              <a:gd name="connsiteY19" fmla="*/ 1114425 h 1593057"/>
              <a:gd name="connsiteX20" fmla="*/ 128588 w 1052513"/>
              <a:gd name="connsiteY20" fmla="*/ 0 h 159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52513" h="1593057">
                <a:moveTo>
                  <a:pt x="128588" y="0"/>
                </a:moveTo>
                <a:lnTo>
                  <a:pt x="521494" y="16669"/>
                </a:lnTo>
                <a:lnTo>
                  <a:pt x="511969" y="83344"/>
                </a:lnTo>
                <a:lnTo>
                  <a:pt x="504825" y="150019"/>
                </a:lnTo>
                <a:lnTo>
                  <a:pt x="488157" y="290513"/>
                </a:lnTo>
                <a:lnTo>
                  <a:pt x="469107" y="352425"/>
                </a:lnTo>
                <a:lnTo>
                  <a:pt x="476250" y="666750"/>
                </a:lnTo>
                <a:lnTo>
                  <a:pt x="619125" y="664369"/>
                </a:lnTo>
                <a:cubicBezTo>
                  <a:pt x="618331" y="704850"/>
                  <a:pt x="617538" y="745332"/>
                  <a:pt x="616744" y="785813"/>
                </a:cubicBezTo>
                <a:lnTo>
                  <a:pt x="1052513" y="709613"/>
                </a:lnTo>
                <a:lnTo>
                  <a:pt x="1050132" y="762000"/>
                </a:lnTo>
                <a:lnTo>
                  <a:pt x="862013" y="833438"/>
                </a:lnTo>
                <a:lnTo>
                  <a:pt x="781050" y="795338"/>
                </a:lnTo>
                <a:lnTo>
                  <a:pt x="583407" y="859632"/>
                </a:lnTo>
                <a:lnTo>
                  <a:pt x="721519" y="1519238"/>
                </a:lnTo>
                <a:lnTo>
                  <a:pt x="376238" y="1593057"/>
                </a:lnTo>
                <a:lnTo>
                  <a:pt x="319088" y="1207294"/>
                </a:lnTo>
                <a:lnTo>
                  <a:pt x="150019" y="1226344"/>
                </a:lnTo>
                <a:lnTo>
                  <a:pt x="154782" y="1114425"/>
                </a:lnTo>
                <a:lnTo>
                  <a:pt x="0" y="1114425"/>
                </a:lnTo>
                <a:lnTo>
                  <a:pt x="128588" y="0"/>
                </a:lnTo>
                <a:close/>
              </a:path>
            </a:pathLst>
          </a:custGeom>
          <a:blipFill>
            <a:blip r:embed="rId2"/>
            <a:stretch>
              <a:fillRect l="-232879" t="-72058" r="-223651" b="-195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858653-1512-580F-D835-853E3F3D5BE7}"/>
              </a:ext>
            </a:extLst>
          </p:cNvPr>
          <p:cNvSpPr/>
          <p:nvPr/>
        </p:nvSpPr>
        <p:spPr>
          <a:xfrm>
            <a:off x="1002667" y="2529586"/>
            <a:ext cx="924750" cy="1100289"/>
          </a:xfrm>
          <a:custGeom>
            <a:avLst/>
            <a:gdLst>
              <a:gd name="connsiteX0" fmla="*/ 2381 w 1216819"/>
              <a:gd name="connsiteY0" fmla="*/ 1197769 h 1447800"/>
              <a:gd name="connsiteX1" fmla="*/ 0 w 1216819"/>
              <a:gd name="connsiteY1" fmla="*/ 1447800 h 1447800"/>
              <a:gd name="connsiteX2" fmla="*/ 121444 w 1216819"/>
              <a:gd name="connsiteY2" fmla="*/ 1421606 h 1447800"/>
              <a:gd name="connsiteX3" fmla="*/ 321469 w 1216819"/>
              <a:gd name="connsiteY3" fmla="*/ 1388269 h 1447800"/>
              <a:gd name="connsiteX4" fmla="*/ 414338 w 1216819"/>
              <a:gd name="connsiteY4" fmla="*/ 1359694 h 1447800"/>
              <a:gd name="connsiteX5" fmla="*/ 521494 w 1216819"/>
              <a:gd name="connsiteY5" fmla="*/ 1323975 h 1447800"/>
              <a:gd name="connsiteX6" fmla="*/ 583406 w 1216819"/>
              <a:gd name="connsiteY6" fmla="*/ 1307306 h 1447800"/>
              <a:gd name="connsiteX7" fmla="*/ 695325 w 1216819"/>
              <a:gd name="connsiteY7" fmla="*/ 1278731 h 1447800"/>
              <a:gd name="connsiteX8" fmla="*/ 750094 w 1216819"/>
              <a:gd name="connsiteY8" fmla="*/ 1262062 h 1447800"/>
              <a:gd name="connsiteX9" fmla="*/ 835819 w 1216819"/>
              <a:gd name="connsiteY9" fmla="*/ 1235869 h 1447800"/>
              <a:gd name="connsiteX10" fmla="*/ 892969 w 1216819"/>
              <a:gd name="connsiteY10" fmla="*/ 1195387 h 1447800"/>
              <a:gd name="connsiteX11" fmla="*/ 950119 w 1216819"/>
              <a:gd name="connsiteY11" fmla="*/ 1159669 h 1447800"/>
              <a:gd name="connsiteX12" fmla="*/ 997744 w 1216819"/>
              <a:gd name="connsiteY12" fmla="*/ 1123950 h 1447800"/>
              <a:gd name="connsiteX13" fmla="*/ 1016794 w 1216819"/>
              <a:gd name="connsiteY13" fmla="*/ 1000125 h 1447800"/>
              <a:gd name="connsiteX14" fmla="*/ 1038225 w 1216819"/>
              <a:gd name="connsiteY14" fmla="*/ 904875 h 1447800"/>
              <a:gd name="connsiteX15" fmla="*/ 1064419 w 1216819"/>
              <a:gd name="connsiteY15" fmla="*/ 800100 h 1447800"/>
              <a:gd name="connsiteX16" fmla="*/ 1085850 w 1216819"/>
              <a:gd name="connsiteY16" fmla="*/ 681037 h 1447800"/>
              <a:gd name="connsiteX17" fmla="*/ 1100138 w 1216819"/>
              <a:gd name="connsiteY17" fmla="*/ 597694 h 1447800"/>
              <a:gd name="connsiteX18" fmla="*/ 1116806 w 1216819"/>
              <a:gd name="connsiteY18" fmla="*/ 500062 h 1447800"/>
              <a:gd name="connsiteX19" fmla="*/ 1152525 w 1216819"/>
              <a:gd name="connsiteY19" fmla="*/ 357187 h 1447800"/>
              <a:gd name="connsiteX20" fmla="*/ 1171575 w 1216819"/>
              <a:gd name="connsiteY20" fmla="*/ 238125 h 1447800"/>
              <a:gd name="connsiteX21" fmla="*/ 1193006 w 1216819"/>
              <a:gd name="connsiteY21" fmla="*/ 161925 h 1447800"/>
              <a:gd name="connsiteX22" fmla="*/ 1209675 w 1216819"/>
              <a:gd name="connsiteY22" fmla="*/ 80962 h 1447800"/>
              <a:gd name="connsiteX23" fmla="*/ 1216819 w 1216819"/>
              <a:gd name="connsiteY23" fmla="*/ 38100 h 1447800"/>
              <a:gd name="connsiteX24" fmla="*/ 1121569 w 1216819"/>
              <a:gd name="connsiteY24" fmla="*/ 26194 h 1447800"/>
              <a:gd name="connsiteX25" fmla="*/ 1047750 w 1216819"/>
              <a:gd name="connsiteY25" fmla="*/ 16669 h 1447800"/>
              <a:gd name="connsiteX26" fmla="*/ 964406 w 1216819"/>
              <a:gd name="connsiteY26" fmla="*/ 4762 h 1447800"/>
              <a:gd name="connsiteX27" fmla="*/ 938213 w 1216819"/>
              <a:gd name="connsiteY27" fmla="*/ 0 h 1447800"/>
              <a:gd name="connsiteX28" fmla="*/ 788194 w 1216819"/>
              <a:gd name="connsiteY28" fmla="*/ 621506 h 1447800"/>
              <a:gd name="connsiteX29" fmla="*/ 388144 w 1216819"/>
              <a:gd name="connsiteY29" fmla="*/ 1126331 h 1447800"/>
              <a:gd name="connsiteX30" fmla="*/ 2381 w 1216819"/>
              <a:gd name="connsiteY30" fmla="*/ 1197769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6819" h="1447800">
                <a:moveTo>
                  <a:pt x="2381" y="1197769"/>
                </a:moveTo>
                <a:cubicBezTo>
                  <a:pt x="1587" y="1281113"/>
                  <a:pt x="794" y="1364456"/>
                  <a:pt x="0" y="1447800"/>
                </a:cubicBezTo>
                <a:lnTo>
                  <a:pt x="121444" y="1421606"/>
                </a:lnTo>
                <a:lnTo>
                  <a:pt x="321469" y="1388269"/>
                </a:lnTo>
                <a:lnTo>
                  <a:pt x="414338" y="1359694"/>
                </a:lnTo>
                <a:lnTo>
                  <a:pt x="521494" y="1323975"/>
                </a:lnTo>
                <a:lnTo>
                  <a:pt x="583406" y="1307306"/>
                </a:lnTo>
                <a:lnTo>
                  <a:pt x="695325" y="1278731"/>
                </a:lnTo>
                <a:lnTo>
                  <a:pt x="750094" y="1262062"/>
                </a:lnTo>
                <a:lnTo>
                  <a:pt x="835819" y="1235869"/>
                </a:lnTo>
                <a:lnTo>
                  <a:pt x="892969" y="1195387"/>
                </a:lnTo>
                <a:lnTo>
                  <a:pt x="950119" y="1159669"/>
                </a:lnTo>
                <a:lnTo>
                  <a:pt x="997744" y="1123950"/>
                </a:lnTo>
                <a:lnTo>
                  <a:pt x="1016794" y="1000125"/>
                </a:lnTo>
                <a:lnTo>
                  <a:pt x="1038225" y="904875"/>
                </a:lnTo>
                <a:lnTo>
                  <a:pt x="1064419" y="800100"/>
                </a:lnTo>
                <a:lnTo>
                  <a:pt x="1085850" y="681037"/>
                </a:lnTo>
                <a:lnTo>
                  <a:pt x="1100138" y="597694"/>
                </a:lnTo>
                <a:lnTo>
                  <a:pt x="1116806" y="500062"/>
                </a:lnTo>
                <a:lnTo>
                  <a:pt x="1152525" y="357187"/>
                </a:lnTo>
                <a:lnTo>
                  <a:pt x="1171575" y="238125"/>
                </a:lnTo>
                <a:lnTo>
                  <a:pt x="1193006" y="161925"/>
                </a:lnTo>
                <a:lnTo>
                  <a:pt x="1209675" y="80962"/>
                </a:lnTo>
                <a:lnTo>
                  <a:pt x="1216819" y="38100"/>
                </a:lnTo>
                <a:lnTo>
                  <a:pt x="1121569" y="26194"/>
                </a:lnTo>
                <a:lnTo>
                  <a:pt x="1047750" y="16669"/>
                </a:lnTo>
                <a:lnTo>
                  <a:pt x="964406" y="4762"/>
                </a:lnTo>
                <a:lnTo>
                  <a:pt x="938213" y="0"/>
                </a:lnTo>
                <a:lnTo>
                  <a:pt x="788194" y="621506"/>
                </a:lnTo>
                <a:lnTo>
                  <a:pt x="388144" y="1126331"/>
                </a:lnTo>
                <a:lnTo>
                  <a:pt x="2381" y="1197769"/>
                </a:lnTo>
                <a:close/>
              </a:path>
            </a:pathLst>
          </a:custGeom>
          <a:blipFill>
            <a:blip r:embed="rId2"/>
            <a:stretch>
              <a:fillRect l="-87672" t="-120406" r="-293712" b="-1838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616CAB97-3F3A-0663-FA2B-F3A1BC0EE4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187233" y="1204775"/>
            <a:ext cx="4457488" cy="4448450"/>
          </a:xfrm>
          <a:prstGeom prst="rect">
            <a:avLst/>
          </a:prstGeom>
          <a:ln w="19050">
            <a:noFill/>
          </a:ln>
        </p:spPr>
      </p:pic>
      <p:pic>
        <p:nvPicPr>
          <p:cNvPr id="4" name="Picture 3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75BD891D-FBC3-E666-88E5-BB11EEC9E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7547281" y="1204775"/>
            <a:ext cx="4457488" cy="4448450"/>
          </a:xfrm>
          <a:prstGeom prst="rect">
            <a:avLst/>
          </a:prstGeom>
          <a:ln w="19050">
            <a:noFill/>
          </a:ln>
        </p:spPr>
      </p:pic>
      <p:sp>
        <p:nvSpPr>
          <p:cNvPr id="5" name="Title 14">
            <a:extLst>
              <a:ext uri="{FF2B5EF4-FFF2-40B4-BE49-F238E27FC236}">
                <a16:creationId xmlns:a16="http://schemas.microsoft.com/office/drawing/2014/main" id="{13A0FF36-6A00-5554-C9F0-752B5364BD62}"/>
              </a:ext>
            </a:extLst>
          </p:cNvPr>
          <p:cNvSpPr txBox="1">
            <a:spLocks/>
          </p:cNvSpPr>
          <p:nvPr/>
        </p:nvSpPr>
        <p:spPr>
          <a:xfrm>
            <a:off x="1464062" y="-120412"/>
            <a:ext cx="92638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Land Use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2A7E4-F4F6-5157-17B9-F49F31021C3A}"/>
              </a:ext>
            </a:extLst>
          </p:cNvPr>
          <p:cNvSpPr txBox="1"/>
          <p:nvPr/>
        </p:nvSpPr>
        <p:spPr>
          <a:xfrm>
            <a:off x="0" y="5602939"/>
            <a:ext cx="12192000" cy="121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 and Enhancement of Land Management Strategies Using Hyperspectral Imagery and Big Data Analytics, UKRI GCRF/EHU, £ 20,270.71, Oct. 2020 – Sept. 2021.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Funding source: GCRF/EHU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Partners: Lancaster University (UK), University of Port Harcourt (Nigeria)</a:t>
            </a:r>
          </a:p>
        </p:txBody>
      </p:sp>
    </p:spTree>
    <p:extLst>
      <p:ext uri="{BB962C8B-B14F-4D97-AF65-F5344CB8AC3E}">
        <p14:creationId xmlns:p14="http://schemas.microsoft.com/office/powerpoint/2010/main" val="171327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862">
        <p159:morph option="byObject"/>
      </p:transition>
    </mc:Choice>
    <mc:Fallback>
      <p:transition spd="slow" advTm="2862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74C92DA-9DC1-9BB1-42DE-162BE2DE53A1}"/>
              </a:ext>
            </a:extLst>
          </p:cNvPr>
          <p:cNvGrpSpPr/>
          <p:nvPr/>
        </p:nvGrpSpPr>
        <p:grpSpPr>
          <a:xfrm>
            <a:off x="187232" y="1204776"/>
            <a:ext cx="4457488" cy="4448450"/>
            <a:chOff x="116377" y="502284"/>
            <a:chExt cx="5865323" cy="5853431"/>
          </a:xfrm>
        </p:grpSpPr>
        <p:pic>
          <p:nvPicPr>
            <p:cNvPr id="2" name="Picture 1" descr="An aerial view of a city&#10;&#10;Description automatically generated with medium confidence">
              <a:extLst>
                <a:ext uri="{FF2B5EF4-FFF2-40B4-BE49-F238E27FC236}">
                  <a16:creationId xmlns:a16="http://schemas.microsoft.com/office/drawing/2014/main" id="{616CAB97-3F3A-0663-FA2B-F3A1BC0EE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6" t="2576" r="2644" b="2835"/>
            <a:stretch/>
          </p:blipFill>
          <p:spPr>
            <a:xfrm>
              <a:off x="116377" y="502284"/>
              <a:ext cx="5865323" cy="5853431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D858653-1512-580F-D835-853E3F3D5BE7}"/>
                </a:ext>
              </a:extLst>
            </p:cNvPr>
            <p:cNvSpPr/>
            <p:nvPr/>
          </p:nvSpPr>
          <p:spPr>
            <a:xfrm>
              <a:off x="1189355" y="2245518"/>
              <a:ext cx="1216819" cy="1447800"/>
            </a:xfrm>
            <a:custGeom>
              <a:avLst/>
              <a:gdLst>
                <a:gd name="connsiteX0" fmla="*/ 2381 w 1216819"/>
                <a:gd name="connsiteY0" fmla="*/ 1197769 h 1447800"/>
                <a:gd name="connsiteX1" fmla="*/ 0 w 1216819"/>
                <a:gd name="connsiteY1" fmla="*/ 1447800 h 1447800"/>
                <a:gd name="connsiteX2" fmla="*/ 121444 w 1216819"/>
                <a:gd name="connsiteY2" fmla="*/ 1421606 h 1447800"/>
                <a:gd name="connsiteX3" fmla="*/ 321469 w 1216819"/>
                <a:gd name="connsiteY3" fmla="*/ 1388269 h 1447800"/>
                <a:gd name="connsiteX4" fmla="*/ 414338 w 1216819"/>
                <a:gd name="connsiteY4" fmla="*/ 1359694 h 1447800"/>
                <a:gd name="connsiteX5" fmla="*/ 521494 w 1216819"/>
                <a:gd name="connsiteY5" fmla="*/ 1323975 h 1447800"/>
                <a:gd name="connsiteX6" fmla="*/ 583406 w 1216819"/>
                <a:gd name="connsiteY6" fmla="*/ 1307306 h 1447800"/>
                <a:gd name="connsiteX7" fmla="*/ 695325 w 1216819"/>
                <a:gd name="connsiteY7" fmla="*/ 1278731 h 1447800"/>
                <a:gd name="connsiteX8" fmla="*/ 750094 w 1216819"/>
                <a:gd name="connsiteY8" fmla="*/ 1262062 h 1447800"/>
                <a:gd name="connsiteX9" fmla="*/ 835819 w 1216819"/>
                <a:gd name="connsiteY9" fmla="*/ 1235869 h 1447800"/>
                <a:gd name="connsiteX10" fmla="*/ 892969 w 1216819"/>
                <a:gd name="connsiteY10" fmla="*/ 1195387 h 1447800"/>
                <a:gd name="connsiteX11" fmla="*/ 950119 w 1216819"/>
                <a:gd name="connsiteY11" fmla="*/ 1159669 h 1447800"/>
                <a:gd name="connsiteX12" fmla="*/ 997744 w 1216819"/>
                <a:gd name="connsiteY12" fmla="*/ 1123950 h 1447800"/>
                <a:gd name="connsiteX13" fmla="*/ 1016794 w 1216819"/>
                <a:gd name="connsiteY13" fmla="*/ 1000125 h 1447800"/>
                <a:gd name="connsiteX14" fmla="*/ 1038225 w 1216819"/>
                <a:gd name="connsiteY14" fmla="*/ 904875 h 1447800"/>
                <a:gd name="connsiteX15" fmla="*/ 1064419 w 1216819"/>
                <a:gd name="connsiteY15" fmla="*/ 800100 h 1447800"/>
                <a:gd name="connsiteX16" fmla="*/ 1085850 w 1216819"/>
                <a:gd name="connsiteY16" fmla="*/ 681037 h 1447800"/>
                <a:gd name="connsiteX17" fmla="*/ 1100138 w 1216819"/>
                <a:gd name="connsiteY17" fmla="*/ 597694 h 1447800"/>
                <a:gd name="connsiteX18" fmla="*/ 1116806 w 1216819"/>
                <a:gd name="connsiteY18" fmla="*/ 500062 h 1447800"/>
                <a:gd name="connsiteX19" fmla="*/ 1152525 w 1216819"/>
                <a:gd name="connsiteY19" fmla="*/ 357187 h 1447800"/>
                <a:gd name="connsiteX20" fmla="*/ 1171575 w 1216819"/>
                <a:gd name="connsiteY20" fmla="*/ 238125 h 1447800"/>
                <a:gd name="connsiteX21" fmla="*/ 1193006 w 1216819"/>
                <a:gd name="connsiteY21" fmla="*/ 161925 h 1447800"/>
                <a:gd name="connsiteX22" fmla="*/ 1209675 w 1216819"/>
                <a:gd name="connsiteY22" fmla="*/ 80962 h 1447800"/>
                <a:gd name="connsiteX23" fmla="*/ 1216819 w 1216819"/>
                <a:gd name="connsiteY23" fmla="*/ 38100 h 1447800"/>
                <a:gd name="connsiteX24" fmla="*/ 1121569 w 1216819"/>
                <a:gd name="connsiteY24" fmla="*/ 26194 h 1447800"/>
                <a:gd name="connsiteX25" fmla="*/ 1047750 w 1216819"/>
                <a:gd name="connsiteY25" fmla="*/ 16669 h 1447800"/>
                <a:gd name="connsiteX26" fmla="*/ 964406 w 1216819"/>
                <a:gd name="connsiteY26" fmla="*/ 4762 h 1447800"/>
                <a:gd name="connsiteX27" fmla="*/ 938213 w 1216819"/>
                <a:gd name="connsiteY27" fmla="*/ 0 h 1447800"/>
                <a:gd name="connsiteX28" fmla="*/ 788194 w 1216819"/>
                <a:gd name="connsiteY28" fmla="*/ 621506 h 1447800"/>
                <a:gd name="connsiteX29" fmla="*/ 388144 w 1216819"/>
                <a:gd name="connsiteY29" fmla="*/ 1126331 h 1447800"/>
                <a:gd name="connsiteX30" fmla="*/ 2381 w 1216819"/>
                <a:gd name="connsiteY30" fmla="*/ 1197769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6819" h="1447800">
                  <a:moveTo>
                    <a:pt x="2381" y="1197769"/>
                  </a:moveTo>
                  <a:cubicBezTo>
                    <a:pt x="1587" y="1281113"/>
                    <a:pt x="794" y="1364456"/>
                    <a:pt x="0" y="1447800"/>
                  </a:cubicBezTo>
                  <a:lnTo>
                    <a:pt x="121444" y="1421606"/>
                  </a:lnTo>
                  <a:lnTo>
                    <a:pt x="321469" y="1388269"/>
                  </a:lnTo>
                  <a:lnTo>
                    <a:pt x="414338" y="1359694"/>
                  </a:lnTo>
                  <a:lnTo>
                    <a:pt x="521494" y="1323975"/>
                  </a:lnTo>
                  <a:lnTo>
                    <a:pt x="583406" y="1307306"/>
                  </a:lnTo>
                  <a:lnTo>
                    <a:pt x="695325" y="1278731"/>
                  </a:lnTo>
                  <a:lnTo>
                    <a:pt x="750094" y="1262062"/>
                  </a:lnTo>
                  <a:lnTo>
                    <a:pt x="835819" y="1235869"/>
                  </a:lnTo>
                  <a:lnTo>
                    <a:pt x="892969" y="1195387"/>
                  </a:lnTo>
                  <a:lnTo>
                    <a:pt x="950119" y="1159669"/>
                  </a:lnTo>
                  <a:lnTo>
                    <a:pt x="997744" y="1123950"/>
                  </a:lnTo>
                  <a:lnTo>
                    <a:pt x="1016794" y="1000125"/>
                  </a:lnTo>
                  <a:lnTo>
                    <a:pt x="1038225" y="904875"/>
                  </a:lnTo>
                  <a:lnTo>
                    <a:pt x="1064419" y="800100"/>
                  </a:lnTo>
                  <a:lnTo>
                    <a:pt x="1085850" y="681037"/>
                  </a:lnTo>
                  <a:lnTo>
                    <a:pt x="1100138" y="597694"/>
                  </a:lnTo>
                  <a:lnTo>
                    <a:pt x="1116806" y="500062"/>
                  </a:lnTo>
                  <a:lnTo>
                    <a:pt x="1152525" y="357187"/>
                  </a:lnTo>
                  <a:lnTo>
                    <a:pt x="1171575" y="238125"/>
                  </a:lnTo>
                  <a:lnTo>
                    <a:pt x="1193006" y="161925"/>
                  </a:lnTo>
                  <a:lnTo>
                    <a:pt x="1209675" y="80962"/>
                  </a:lnTo>
                  <a:lnTo>
                    <a:pt x="1216819" y="38100"/>
                  </a:lnTo>
                  <a:lnTo>
                    <a:pt x="1121569" y="26194"/>
                  </a:lnTo>
                  <a:lnTo>
                    <a:pt x="1047750" y="16669"/>
                  </a:lnTo>
                  <a:lnTo>
                    <a:pt x="964406" y="4762"/>
                  </a:lnTo>
                  <a:lnTo>
                    <a:pt x="938213" y="0"/>
                  </a:lnTo>
                  <a:lnTo>
                    <a:pt x="788194" y="621506"/>
                  </a:lnTo>
                  <a:lnTo>
                    <a:pt x="388144" y="1126331"/>
                  </a:lnTo>
                  <a:lnTo>
                    <a:pt x="2381" y="1197769"/>
                  </a:lnTo>
                  <a:close/>
                </a:path>
              </a:pathLst>
            </a:custGeom>
            <a:blipFill>
              <a:blip r:embed="rId3"/>
              <a:stretch>
                <a:fillRect l="-87672" t="-120406" r="-293712" b="-1838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93C8A00-0DC7-9958-B513-2D6790B35621}"/>
                </a:ext>
              </a:extLst>
            </p:cNvPr>
            <p:cNvSpPr/>
            <p:nvPr/>
          </p:nvSpPr>
          <p:spPr>
            <a:xfrm>
              <a:off x="2566681" y="1650207"/>
              <a:ext cx="1052513" cy="1593057"/>
            </a:xfrm>
            <a:custGeom>
              <a:avLst/>
              <a:gdLst>
                <a:gd name="connsiteX0" fmla="*/ 128588 w 1052513"/>
                <a:gd name="connsiteY0" fmla="*/ 0 h 1593057"/>
                <a:gd name="connsiteX1" fmla="*/ 521494 w 1052513"/>
                <a:gd name="connsiteY1" fmla="*/ 16669 h 1593057"/>
                <a:gd name="connsiteX2" fmla="*/ 511969 w 1052513"/>
                <a:gd name="connsiteY2" fmla="*/ 83344 h 1593057"/>
                <a:gd name="connsiteX3" fmla="*/ 504825 w 1052513"/>
                <a:gd name="connsiteY3" fmla="*/ 150019 h 1593057"/>
                <a:gd name="connsiteX4" fmla="*/ 488157 w 1052513"/>
                <a:gd name="connsiteY4" fmla="*/ 290513 h 1593057"/>
                <a:gd name="connsiteX5" fmla="*/ 469107 w 1052513"/>
                <a:gd name="connsiteY5" fmla="*/ 352425 h 1593057"/>
                <a:gd name="connsiteX6" fmla="*/ 476250 w 1052513"/>
                <a:gd name="connsiteY6" fmla="*/ 666750 h 1593057"/>
                <a:gd name="connsiteX7" fmla="*/ 619125 w 1052513"/>
                <a:gd name="connsiteY7" fmla="*/ 664369 h 1593057"/>
                <a:gd name="connsiteX8" fmla="*/ 616744 w 1052513"/>
                <a:gd name="connsiteY8" fmla="*/ 785813 h 1593057"/>
                <a:gd name="connsiteX9" fmla="*/ 1052513 w 1052513"/>
                <a:gd name="connsiteY9" fmla="*/ 709613 h 1593057"/>
                <a:gd name="connsiteX10" fmla="*/ 1050132 w 1052513"/>
                <a:gd name="connsiteY10" fmla="*/ 762000 h 1593057"/>
                <a:gd name="connsiteX11" fmla="*/ 862013 w 1052513"/>
                <a:gd name="connsiteY11" fmla="*/ 833438 h 1593057"/>
                <a:gd name="connsiteX12" fmla="*/ 781050 w 1052513"/>
                <a:gd name="connsiteY12" fmla="*/ 795338 h 1593057"/>
                <a:gd name="connsiteX13" fmla="*/ 583407 w 1052513"/>
                <a:gd name="connsiteY13" fmla="*/ 859632 h 1593057"/>
                <a:gd name="connsiteX14" fmla="*/ 721519 w 1052513"/>
                <a:gd name="connsiteY14" fmla="*/ 1519238 h 1593057"/>
                <a:gd name="connsiteX15" fmla="*/ 376238 w 1052513"/>
                <a:gd name="connsiteY15" fmla="*/ 1593057 h 1593057"/>
                <a:gd name="connsiteX16" fmla="*/ 319088 w 1052513"/>
                <a:gd name="connsiteY16" fmla="*/ 1207294 h 1593057"/>
                <a:gd name="connsiteX17" fmla="*/ 150019 w 1052513"/>
                <a:gd name="connsiteY17" fmla="*/ 1226344 h 1593057"/>
                <a:gd name="connsiteX18" fmla="*/ 154782 w 1052513"/>
                <a:gd name="connsiteY18" fmla="*/ 1114425 h 1593057"/>
                <a:gd name="connsiteX19" fmla="*/ 0 w 1052513"/>
                <a:gd name="connsiteY19" fmla="*/ 1114425 h 1593057"/>
                <a:gd name="connsiteX20" fmla="*/ 128588 w 1052513"/>
                <a:gd name="connsiteY20" fmla="*/ 0 h 159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2513" h="1593057">
                  <a:moveTo>
                    <a:pt x="128588" y="0"/>
                  </a:moveTo>
                  <a:lnTo>
                    <a:pt x="521494" y="16669"/>
                  </a:lnTo>
                  <a:lnTo>
                    <a:pt x="511969" y="83344"/>
                  </a:lnTo>
                  <a:lnTo>
                    <a:pt x="504825" y="150019"/>
                  </a:lnTo>
                  <a:lnTo>
                    <a:pt x="488157" y="290513"/>
                  </a:lnTo>
                  <a:lnTo>
                    <a:pt x="469107" y="352425"/>
                  </a:lnTo>
                  <a:lnTo>
                    <a:pt x="476250" y="666750"/>
                  </a:lnTo>
                  <a:lnTo>
                    <a:pt x="619125" y="664369"/>
                  </a:lnTo>
                  <a:cubicBezTo>
                    <a:pt x="618331" y="704850"/>
                    <a:pt x="617538" y="745332"/>
                    <a:pt x="616744" y="785813"/>
                  </a:cubicBezTo>
                  <a:lnTo>
                    <a:pt x="1052513" y="709613"/>
                  </a:lnTo>
                  <a:lnTo>
                    <a:pt x="1050132" y="762000"/>
                  </a:lnTo>
                  <a:lnTo>
                    <a:pt x="862013" y="833438"/>
                  </a:lnTo>
                  <a:lnTo>
                    <a:pt x="781050" y="795338"/>
                  </a:lnTo>
                  <a:lnTo>
                    <a:pt x="583407" y="859632"/>
                  </a:lnTo>
                  <a:lnTo>
                    <a:pt x="721519" y="1519238"/>
                  </a:lnTo>
                  <a:lnTo>
                    <a:pt x="376238" y="1593057"/>
                  </a:lnTo>
                  <a:lnTo>
                    <a:pt x="319088" y="1207294"/>
                  </a:lnTo>
                  <a:lnTo>
                    <a:pt x="150019" y="1226344"/>
                  </a:lnTo>
                  <a:lnTo>
                    <a:pt x="154782" y="1114425"/>
                  </a:lnTo>
                  <a:lnTo>
                    <a:pt x="0" y="1114425"/>
                  </a:lnTo>
                  <a:lnTo>
                    <a:pt x="128588" y="0"/>
                  </a:lnTo>
                  <a:close/>
                </a:path>
              </a:pathLst>
            </a:custGeom>
            <a:blipFill>
              <a:blip r:embed="rId3"/>
              <a:stretch>
                <a:fillRect l="-232879" t="-72058" r="-223651" b="-1953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A772217-406D-83BC-3EF2-C15950FA9CD7}"/>
                </a:ext>
              </a:extLst>
            </p:cNvPr>
            <p:cNvSpPr/>
            <p:nvPr/>
          </p:nvSpPr>
          <p:spPr>
            <a:xfrm>
              <a:off x="3516227" y="1685924"/>
              <a:ext cx="1327150" cy="1460500"/>
            </a:xfrm>
            <a:custGeom>
              <a:avLst/>
              <a:gdLst>
                <a:gd name="connsiteX0" fmla="*/ 209550 w 1327150"/>
                <a:gd name="connsiteY0" fmla="*/ 0 h 1460500"/>
                <a:gd name="connsiteX1" fmla="*/ 209550 w 1327150"/>
                <a:gd name="connsiteY1" fmla="*/ 454025 h 1460500"/>
                <a:gd name="connsiteX2" fmla="*/ 996950 w 1327150"/>
                <a:gd name="connsiteY2" fmla="*/ 295275 h 1460500"/>
                <a:gd name="connsiteX3" fmla="*/ 1089025 w 1327150"/>
                <a:gd name="connsiteY3" fmla="*/ 701675 h 1460500"/>
                <a:gd name="connsiteX4" fmla="*/ 1174750 w 1327150"/>
                <a:gd name="connsiteY4" fmla="*/ 679450 h 1460500"/>
                <a:gd name="connsiteX5" fmla="*/ 1257300 w 1327150"/>
                <a:gd name="connsiteY5" fmla="*/ 996950 h 1460500"/>
                <a:gd name="connsiteX6" fmla="*/ 1168400 w 1327150"/>
                <a:gd name="connsiteY6" fmla="*/ 1022350 h 1460500"/>
                <a:gd name="connsiteX7" fmla="*/ 1171575 w 1327150"/>
                <a:gd name="connsiteY7" fmla="*/ 1066800 h 1460500"/>
                <a:gd name="connsiteX8" fmla="*/ 527050 w 1327150"/>
                <a:gd name="connsiteY8" fmla="*/ 1273175 h 1460500"/>
                <a:gd name="connsiteX9" fmla="*/ 412750 w 1327150"/>
                <a:gd name="connsiteY9" fmla="*/ 1165225 h 1460500"/>
                <a:gd name="connsiteX10" fmla="*/ 22225 w 1327150"/>
                <a:gd name="connsiteY10" fmla="*/ 1250950 h 1460500"/>
                <a:gd name="connsiteX11" fmla="*/ 0 w 1327150"/>
                <a:gd name="connsiteY11" fmla="*/ 1460500 h 1460500"/>
                <a:gd name="connsiteX12" fmla="*/ 1327150 w 1327150"/>
                <a:gd name="connsiteY12" fmla="*/ 1168400 h 1460500"/>
                <a:gd name="connsiteX13" fmla="*/ 1244600 w 1327150"/>
                <a:gd name="connsiteY13" fmla="*/ 31750 h 1460500"/>
                <a:gd name="connsiteX14" fmla="*/ 209550 w 1327150"/>
                <a:gd name="connsiteY14" fmla="*/ 0 h 146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7150" h="1460500">
                  <a:moveTo>
                    <a:pt x="209550" y="0"/>
                  </a:moveTo>
                  <a:lnTo>
                    <a:pt x="209550" y="454025"/>
                  </a:lnTo>
                  <a:lnTo>
                    <a:pt x="996950" y="295275"/>
                  </a:lnTo>
                  <a:lnTo>
                    <a:pt x="1089025" y="701675"/>
                  </a:lnTo>
                  <a:lnTo>
                    <a:pt x="1174750" y="679450"/>
                  </a:lnTo>
                  <a:lnTo>
                    <a:pt x="1257300" y="996950"/>
                  </a:lnTo>
                  <a:lnTo>
                    <a:pt x="1168400" y="1022350"/>
                  </a:lnTo>
                  <a:lnTo>
                    <a:pt x="1171575" y="1066800"/>
                  </a:lnTo>
                  <a:lnTo>
                    <a:pt x="527050" y="1273175"/>
                  </a:lnTo>
                  <a:lnTo>
                    <a:pt x="412750" y="1165225"/>
                  </a:lnTo>
                  <a:lnTo>
                    <a:pt x="22225" y="1250950"/>
                  </a:lnTo>
                  <a:lnTo>
                    <a:pt x="0" y="1460500"/>
                  </a:lnTo>
                  <a:lnTo>
                    <a:pt x="1327150" y="1168400"/>
                  </a:lnTo>
                  <a:lnTo>
                    <a:pt x="1244600" y="31750"/>
                  </a:lnTo>
                  <a:lnTo>
                    <a:pt x="209550" y="0"/>
                  </a:lnTo>
                  <a:close/>
                </a:path>
              </a:pathLst>
            </a:custGeom>
            <a:blipFill>
              <a:blip r:embed="rId3"/>
              <a:stretch>
                <a:fillRect l="-255562" t="-81045" r="-85801" b="-21973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" name="Picture 9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F645BA76-66B7-5EE5-2E1F-B0B92677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7547281" y="1204775"/>
            <a:ext cx="4457488" cy="4448450"/>
          </a:xfrm>
          <a:prstGeom prst="rect">
            <a:avLst/>
          </a:prstGeom>
          <a:ln w="19050">
            <a:noFill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DD59DD-5589-85A2-43C9-93449DB3C5AE}"/>
              </a:ext>
            </a:extLst>
          </p:cNvPr>
          <p:cNvSpPr/>
          <p:nvPr/>
        </p:nvSpPr>
        <p:spPr>
          <a:xfrm>
            <a:off x="4981575" y="1514475"/>
            <a:ext cx="2228850" cy="409575"/>
          </a:xfrm>
          <a:prstGeom prst="roundRect">
            <a:avLst/>
          </a:prstGeom>
          <a:solidFill>
            <a:srgbClr val="7A6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Commercial</a:t>
            </a:r>
          </a:p>
        </p:txBody>
      </p:sp>
      <p:sp>
        <p:nvSpPr>
          <p:cNvPr id="4" name="Title 14">
            <a:extLst>
              <a:ext uri="{FF2B5EF4-FFF2-40B4-BE49-F238E27FC236}">
                <a16:creationId xmlns:a16="http://schemas.microsoft.com/office/drawing/2014/main" id="{AAC88B8D-893E-B97A-3D0E-393ACAE29092}"/>
              </a:ext>
            </a:extLst>
          </p:cNvPr>
          <p:cNvSpPr txBox="1">
            <a:spLocks/>
          </p:cNvSpPr>
          <p:nvPr/>
        </p:nvSpPr>
        <p:spPr>
          <a:xfrm>
            <a:off x="1464062" y="-120412"/>
            <a:ext cx="92638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Land Use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6F568-9F7F-1D3F-BC69-34743885705F}"/>
              </a:ext>
            </a:extLst>
          </p:cNvPr>
          <p:cNvSpPr txBox="1"/>
          <p:nvPr/>
        </p:nvSpPr>
        <p:spPr>
          <a:xfrm>
            <a:off x="0" y="5602939"/>
            <a:ext cx="12192000" cy="121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 and Enhancement of Land Management Strategies Using Hyperspectral Imagery and Big Data Analytics, UKRI GCRF/EHU, £ 20,270.71, Oct. 2020 – Sept. 2021.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Funding source: GCRF/EHU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Partners: Lancaster University (UK), University of Port Harcourt (Nigeria)</a:t>
            </a:r>
          </a:p>
        </p:txBody>
      </p:sp>
    </p:spTree>
    <p:extLst>
      <p:ext uri="{BB962C8B-B14F-4D97-AF65-F5344CB8AC3E}">
        <p14:creationId xmlns:p14="http://schemas.microsoft.com/office/powerpoint/2010/main" val="1949296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51">
        <p:fade/>
      </p:transition>
    </mc:Choice>
    <mc:Fallback>
      <p:transition spd="med" advTm="195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74C92DA-9DC1-9BB1-42DE-162BE2DE53A1}"/>
              </a:ext>
            </a:extLst>
          </p:cNvPr>
          <p:cNvGrpSpPr/>
          <p:nvPr/>
        </p:nvGrpSpPr>
        <p:grpSpPr>
          <a:xfrm>
            <a:off x="187232" y="1204776"/>
            <a:ext cx="4457488" cy="4448450"/>
            <a:chOff x="116377" y="502284"/>
            <a:chExt cx="5865323" cy="5853431"/>
          </a:xfrm>
        </p:grpSpPr>
        <p:pic>
          <p:nvPicPr>
            <p:cNvPr id="2" name="Picture 1" descr="An aerial view of a city&#10;&#10;Description automatically generated with medium confidence">
              <a:extLst>
                <a:ext uri="{FF2B5EF4-FFF2-40B4-BE49-F238E27FC236}">
                  <a16:creationId xmlns:a16="http://schemas.microsoft.com/office/drawing/2014/main" id="{616CAB97-3F3A-0663-FA2B-F3A1BC0EE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6" t="2576" r="2644" b="2835"/>
            <a:stretch/>
          </p:blipFill>
          <p:spPr>
            <a:xfrm>
              <a:off x="116377" y="502284"/>
              <a:ext cx="5865323" cy="5853431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D858653-1512-580F-D835-853E3F3D5BE7}"/>
                </a:ext>
              </a:extLst>
            </p:cNvPr>
            <p:cNvSpPr/>
            <p:nvPr/>
          </p:nvSpPr>
          <p:spPr>
            <a:xfrm>
              <a:off x="1189355" y="2245518"/>
              <a:ext cx="1216819" cy="1447800"/>
            </a:xfrm>
            <a:custGeom>
              <a:avLst/>
              <a:gdLst>
                <a:gd name="connsiteX0" fmla="*/ 2381 w 1216819"/>
                <a:gd name="connsiteY0" fmla="*/ 1197769 h 1447800"/>
                <a:gd name="connsiteX1" fmla="*/ 0 w 1216819"/>
                <a:gd name="connsiteY1" fmla="*/ 1447800 h 1447800"/>
                <a:gd name="connsiteX2" fmla="*/ 121444 w 1216819"/>
                <a:gd name="connsiteY2" fmla="*/ 1421606 h 1447800"/>
                <a:gd name="connsiteX3" fmla="*/ 321469 w 1216819"/>
                <a:gd name="connsiteY3" fmla="*/ 1388269 h 1447800"/>
                <a:gd name="connsiteX4" fmla="*/ 414338 w 1216819"/>
                <a:gd name="connsiteY4" fmla="*/ 1359694 h 1447800"/>
                <a:gd name="connsiteX5" fmla="*/ 521494 w 1216819"/>
                <a:gd name="connsiteY5" fmla="*/ 1323975 h 1447800"/>
                <a:gd name="connsiteX6" fmla="*/ 583406 w 1216819"/>
                <a:gd name="connsiteY6" fmla="*/ 1307306 h 1447800"/>
                <a:gd name="connsiteX7" fmla="*/ 695325 w 1216819"/>
                <a:gd name="connsiteY7" fmla="*/ 1278731 h 1447800"/>
                <a:gd name="connsiteX8" fmla="*/ 750094 w 1216819"/>
                <a:gd name="connsiteY8" fmla="*/ 1262062 h 1447800"/>
                <a:gd name="connsiteX9" fmla="*/ 835819 w 1216819"/>
                <a:gd name="connsiteY9" fmla="*/ 1235869 h 1447800"/>
                <a:gd name="connsiteX10" fmla="*/ 892969 w 1216819"/>
                <a:gd name="connsiteY10" fmla="*/ 1195387 h 1447800"/>
                <a:gd name="connsiteX11" fmla="*/ 950119 w 1216819"/>
                <a:gd name="connsiteY11" fmla="*/ 1159669 h 1447800"/>
                <a:gd name="connsiteX12" fmla="*/ 997744 w 1216819"/>
                <a:gd name="connsiteY12" fmla="*/ 1123950 h 1447800"/>
                <a:gd name="connsiteX13" fmla="*/ 1016794 w 1216819"/>
                <a:gd name="connsiteY13" fmla="*/ 1000125 h 1447800"/>
                <a:gd name="connsiteX14" fmla="*/ 1038225 w 1216819"/>
                <a:gd name="connsiteY14" fmla="*/ 904875 h 1447800"/>
                <a:gd name="connsiteX15" fmla="*/ 1064419 w 1216819"/>
                <a:gd name="connsiteY15" fmla="*/ 800100 h 1447800"/>
                <a:gd name="connsiteX16" fmla="*/ 1085850 w 1216819"/>
                <a:gd name="connsiteY16" fmla="*/ 681037 h 1447800"/>
                <a:gd name="connsiteX17" fmla="*/ 1100138 w 1216819"/>
                <a:gd name="connsiteY17" fmla="*/ 597694 h 1447800"/>
                <a:gd name="connsiteX18" fmla="*/ 1116806 w 1216819"/>
                <a:gd name="connsiteY18" fmla="*/ 500062 h 1447800"/>
                <a:gd name="connsiteX19" fmla="*/ 1152525 w 1216819"/>
                <a:gd name="connsiteY19" fmla="*/ 357187 h 1447800"/>
                <a:gd name="connsiteX20" fmla="*/ 1171575 w 1216819"/>
                <a:gd name="connsiteY20" fmla="*/ 238125 h 1447800"/>
                <a:gd name="connsiteX21" fmla="*/ 1193006 w 1216819"/>
                <a:gd name="connsiteY21" fmla="*/ 161925 h 1447800"/>
                <a:gd name="connsiteX22" fmla="*/ 1209675 w 1216819"/>
                <a:gd name="connsiteY22" fmla="*/ 80962 h 1447800"/>
                <a:gd name="connsiteX23" fmla="*/ 1216819 w 1216819"/>
                <a:gd name="connsiteY23" fmla="*/ 38100 h 1447800"/>
                <a:gd name="connsiteX24" fmla="*/ 1121569 w 1216819"/>
                <a:gd name="connsiteY24" fmla="*/ 26194 h 1447800"/>
                <a:gd name="connsiteX25" fmla="*/ 1047750 w 1216819"/>
                <a:gd name="connsiteY25" fmla="*/ 16669 h 1447800"/>
                <a:gd name="connsiteX26" fmla="*/ 964406 w 1216819"/>
                <a:gd name="connsiteY26" fmla="*/ 4762 h 1447800"/>
                <a:gd name="connsiteX27" fmla="*/ 938213 w 1216819"/>
                <a:gd name="connsiteY27" fmla="*/ 0 h 1447800"/>
                <a:gd name="connsiteX28" fmla="*/ 788194 w 1216819"/>
                <a:gd name="connsiteY28" fmla="*/ 621506 h 1447800"/>
                <a:gd name="connsiteX29" fmla="*/ 388144 w 1216819"/>
                <a:gd name="connsiteY29" fmla="*/ 1126331 h 1447800"/>
                <a:gd name="connsiteX30" fmla="*/ 2381 w 1216819"/>
                <a:gd name="connsiteY30" fmla="*/ 1197769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6819" h="1447800">
                  <a:moveTo>
                    <a:pt x="2381" y="1197769"/>
                  </a:moveTo>
                  <a:cubicBezTo>
                    <a:pt x="1587" y="1281113"/>
                    <a:pt x="794" y="1364456"/>
                    <a:pt x="0" y="1447800"/>
                  </a:cubicBezTo>
                  <a:lnTo>
                    <a:pt x="121444" y="1421606"/>
                  </a:lnTo>
                  <a:lnTo>
                    <a:pt x="321469" y="1388269"/>
                  </a:lnTo>
                  <a:lnTo>
                    <a:pt x="414338" y="1359694"/>
                  </a:lnTo>
                  <a:lnTo>
                    <a:pt x="521494" y="1323975"/>
                  </a:lnTo>
                  <a:lnTo>
                    <a:pt x="583406" y="1307306"/>
                  </a:lnTo>
                  <a:lnTo>
                    <a:pt x="695325" y="1278731"/>
                  </a:lnTo>
                  <a:lnTo>
                    <a:pt x="750094" y="1262062"/>
                  </a:lnTo>
                  <a:lnTo>
                    <a:pt x="835819" y="1235869"/>
                  </a:lnTo>
                  <a:lnTo>
                    <a:pt x="892969" y="1195387"/>
                  </a:lnTo>
                  <a:lnTo>
                    <a:pt x="950119" y="1159669"/>
                  </a:lnTo>
                  <a:lnTo>
                    <a:pt x="997744" y="1123950"/>
                  </a:lnTo>
                  <a:lnTo>
                    <a:pt x="1016794" y="1000125"/>
                  </a:lnTo>
                  <a:lnTo>
                    <a:pt x="1038225" y="904875"/>
                  </a:lnTo>
                  <a:lnTo>
                    <a:pt x="1064419" y="800100"/>
                  </a:lnTo>
                  <a:lnTo>
                    <a:pt x="1085850" y="681037"/>
                  </a:lnTo>
                  <a:lnTo>
                    <a:pt x="1100138" y="597694"/>
                  </a:lnTo>
                  <a:lnTo>
                    <a:pt x="1116806" y="500062"/>
                  </a:lnTo>
                  <a:lnTo>
                    <a:pt x="1152525" y="357187"/>
                  </a:lnTo>
                  <a:lnTo>
                    <a:pt x="1171575" y="238125"/>
                  </a:lnTo>
                  <a:lnTo>
                    <a:pt x="1193006" y="161925"/>
                  </a:lnTo>
                  <a:lnTo>
                    <a:pt x="1209675" y="80962"/>
                  </a:lnTo>
                  <a:lnTo>
                    <a:pt x="1216819" y="38100"/>
                  </a:lnTo>
                  <a:lnTo>
                    <a:pt x="1121569" y="26194"/>
                  </a:lnTo>
                  <a:lnTo>
                    <a:pt x="1047750" y="16669"/>
                  </a:lnTo>
                  <a:lnTo>
                    <a:pt x="964406" y="4762"/>
                  </a:lnTo>
                  <a:lnTo>
                    <a:pt x="938213" y="0"/>
                  </a:lnTo>
                  <a:lnTo>
                    <a:pt x="788194" y="621506"/>
                  </a:lnTo>
                  <a:lnTo>
                    <a:pt x="388144" y="1126331"/>
                  </a:lnTo>
                  <a:lnTo>
                    <a:pt x="2381" y="1197769"/>
                  </a:lnTo>
                  <a:close/>
                </a:path>
              </a:pathLst>
            </a:custGeom>
            <a:blipFill>
              <a:blip r:embed="rId3"/>
              <a:stretch>
                <a:fillRect l="-87672" t="-120406" r="-293712" b="-1838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93C8A00-0DC7-9958-B513-2D6790B35621}"/>
                </a:ext>
              </a:extLst>
            </p:cNvPr>
            <p:cNvSpPr/>
            <p:nvPr/>
          </p:nvSpPr>
          <p:spPr>
            <a:xfrm>
              <a:off x="2566681" y="1650207"/>
              <a:ext cx="1052513" cy="1593057"/>
            </a:xfrm>
            <a:custGeom>
              <a:avLst/>
              <a:gdLst>
                <a:gd name="connsiteX0" fmla="*/ 128588 w 1052513"/>
                <a:gd name="connsiteY0" fmla="*/ 0 h 1593057"/>
                <a:gd name="connsiteX1" fmla="*/ 521494 w 1052513"/>
                <a:gd name="connsiteY1" fmla="*/ 16669 h 1593057"/>
                <a:gd name="connsiteX2" fmla="*/ 511969 w 1052513"/>
                <a:gd name="connsiteY2" fmla="*/ 83344 h 1593057"/>
                <a:gd name="connsiteX3" fmla="*/ 504825 w 1052513"/>
                <a:gd name="connsiteY3" fmla="*/ 150019 h 1593057"/>
                <a:gd name="connsiteX4" fmla="*/ 488157 w 1052513"/>
                <a:gd name="connsiteY4" fmla="*/ 290513 h 1593057"/>
                <a:gd name="connsiteX5" fmla="*/ 469107 w 1052513"/>
                <a:gd name="connsiteY5" fmla="*/ 352425 h 1593057"/>
                <a:gd name="connsiteX6" fmla="*/ 476250 w 1052513"/>
                <a:gd name="connsiteY6" fmla="*/ 666750 h 1593057"/>
                <a:gd name="connsiteX7" fmla="*/ 619125 w 1052513"/>
                <a:gd name="connsiteY7" fmla="*/ 664369 h 1593057"/>
                <a:gd name="connsiteX8" fmla="*/ 616744 w 1052513"/>
                <a:gd name="connsiteY8" fmla="*/ 785813 h 1593057"/>
                <a:gd name="connsiteX9" fmla="*/ 1052513 w 1052513"/>
                <a:gd name="connsiteY9" fmla="*/ 709613 h 1593057"/>
                <a:gd name="connsiteX10" fmla="*/ 1050132 w 1052513"/>
                <a:gd name="connsiteY10" fmla="*/ 762000 h 1593057"/>
                <a:gd name="connsiteX11" fmla="*/ 862013 w 1052513"/>
                <a:gd name="connsiteY11" fmla="*/ 833438 h 1593057"/>
                <a:gd name="connsiteX12" fmla="*/ 781050 w 1052513"/>
                <a:gd name="connsiteY12" fmla="*/ 795338 h 1593057"/>
                <a:gd name="connsiteX13" fmla="*/ 583407 w 1052513"/>
                <a:gd name="connsiteY13" fmla="*/ 859632 h 1593057"/>
                <a:gd name="connsiteX14" fmla="*/ 721519 w 1052513"/>
                <a:gd name="connsiteY14" fmla="*/ 1519238 h 1593057"/>
                <a:gd name="connsiteX15" fmla="*/ 376238 w 1052513"/>
                <a:gd name="connsiteY15" fmla="*/ 1593057 h 1593057"/>
                <a:gd name="connsiteX16" fmla="*/ 319088 w 1052513"/>
                <a:gd name="connsiteY16" fmla="*/ 1207294 h 1593057"/>
                <a:gd name="connsiteX17" fmla="*/ 150019 w 1052513"/>
                <a:gd name="connsiteY17" fmla="*/ 1226344 h 1593057"/>
                <a:gd name="connsiteX18" fmla="*/ 154782 w 1052513"/>
                <a:gd name="connsiteY18" fmla="*/ 1114425 h 1593057"/>
                <a:gd name="connsiteX19" fmla="*/ 0 w 1052513"/>
                <a:gd name="connsiteY19" fmla="*/ 1114425 h 1593057"/>
                <a:gd name="connsiteX20" fmla="*/ 128588 w 1052513"/>
                <a:gd name="connsiteY20" fmla="*/ 0 h 159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2513" h="1593057">
                  <a:moveTo>
                    <a:pt x="128588" y="0"/>
                  </a:moveTo>
                  <a:lnTo>
                    <a:pt x="521494" y="16669"/>
                  </a:lnTo>
                  <a:lnTo>
                    <a:pt x="511969" y="83344"/>
                  </a:lnTo>
                  <a:lnTo>
                    <a:pt x="504825" y="150019"/>
                  </a:lnTo>
                  <a:lnTo>
                    <a:pt x="488157" y="290513"/>
                  </a:lnTo>
                  <a:lnTo>
                    <a:pt x="469107" y="352425"/>
                  </a:lnTo>
                  <a:lnTo>
                    <a:pt x="476250" y="666750"/>
                  </a:lnTo>
                  <a:lnTo>
                    <a:pt x="619125" y="664369"/>
                  </a:lnTo>
                  <a:cubicBezTo>
                    <a:pt x="618331" y="704850"/>
                    <a:pt x="617538" y="745332"/>
                    <a:pt x="616744" y="785813"/>
                  </a:cubicBezTo>
                  <a:lnTo>
                    <a:pt x="1052513" y="709613"/>
                  </a:lnTo>
                  <a:lnTo>
                    <a:pt x="1050132" y="762000"/>
                  </a:lnTo>
                  <a:lnTo>
                    <a:pt x="862013" y="833438"/>
                  </a:lnTo>
                  <a:lnTo>
                    <a:pt x="781050" y="795338"/>
                  </a:lnTo>
                  <a:lnTo>
                    <a:pt x="583407" y="859632"/>
                  </a:lnTo>
                  <a:lnTo>
                    <a:pt x="721519" y="1519238"/>
                  </a:lnTo>
                  <a:lnTo>
                    <a:pt x="376238" y="1593057"/>
                  </a:lnTo>
                  <a:lnTo>
                    <a:pt x="319088" y="1207294"/>
                  </a:lnTo>
                  <a:lnTo>
                    <a:pt x="150019" y="1226344"/>
                  </a:lnTo>
                  <a:lnTo>
                    <a:pt x="154782" y="1114425"/>
                  </a:lnTo>
                  <a:lnTo>
                    <a:pt x="0" y="1114425"/>
                  </a:lnTo>
                  <a:lnTo>
                    <a:pt x="128588" y="0"/>
                  </a:lnTo>
                  <a:close/>
                </a:path>
              </a:pathLst>
            </a:custGeom>
            <a:blipFill>
              <a:blip r:embed="rId3"/>
              <a:stretch>
                <a:fillRect l="-232879" t="-72058" r="-223651" b="-1953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A772217-406D-83BC-3EF2-C15950FA9CD7}"/>
                </a:ext>
              </a:extLst>
            </p:cNvPr>
            <p:cNvSpPr/>
            <p:nvPr/>
          </p:nvSpPr>
          <p:spPr>
            <a:xfrm>
              <a:off x="3516227" y="1685924"/>
              <a:ext cx="1327150" cy="1460500"/>
            </a:xfrm>
            <a:custGeom>
              <a:avLst/>
              <a:gdLst>
                <a:gd name="connsiteX0" fmla="*/ 209550 w 1327150"/>
                <a:gd name="connsiteY0" fmla="*/ 0 h 1460500"/>
                <a:gd name="connsiteX1" fmla="*/ 209550 w 1327150"/>
                <a:gd name="connsiteY1" fmla="*/ 454025 h 1460500"/>
                <a:gd name="connsiteX2" fmla="*/ 996950 w 1327150"/>
                <a:gd name="connsiteY2" fmla="*/ 295275 h 1460500"/>
                <a:gd name="connsiteX3" fmla="*/ 1089025 w 1327150"/>
                <a:gd name="connsiteY3" fmla="*/ 701675 h 1460500"/>
                <a:gd name="connsiteX4" fmla="*/ 1174750 w 1327150"/>
                <a:gd name="connsiteY4" fmla="*/ 679450 h 1460500"/>
                <a:gd name="connsiteX5" fmla="*/ 1257300 w 1327150"/>
                <a:gd name="connsiteY5" fmla="*/ 996950 h 1460500"/>
                <a:gd name="connsiteX6" fmla="*/ 1168400 w 1327150"/>
                <a:gd name="connsiteY6" fmla="*/ 1022350 h 1460500"/>
                <a:gd name="connsiteX7" fmla="*/ 1171575 w 1327150"/>
                <a:gd name="connsiteY7" fmla="*/ 1066800 h 1460500"/>
                <a:gd name="connsiteX8" fmla="*/ 527050 w 1327150"/>
                <a:gd name="connsiteY8" fmla="*/ 1273175 h 1460500"/>
                <a:gd name="connsiteX9" fmla="*/ 412750 w 1327150"/>
                <a:gd name="connsiteY9" fmla="*/ 1165225 h 1460500"/>
                <a:gd name="connsiteX10" fmla="*/ 22225 w 1327150"/>
                <a:gd name="connsiteY10" fmla="*/ 1250950 h 1460500"/>
                <a:gd name="connsiteX11" fmla="*/ 0 w 1327150"/>
                <a:gd name="connsiteY11" fmla="*/ 1460500 h 1460500"/>
                <a:gd name="connsiteX12" fmla="*/ 1327150 w 1327150"/>
                <a:gd name="connsiteY12" fmla="*/ 1168400 h 1460500"/>
                <a:gd name="connsiteX13" fmla="*/ 1244600 w 1327150"/>
                <a:gd name="connsiteY13" fmla="*/ 31750 h 1460500"/>
                <a:gd name="connsiteX14" fmla="*/ 209550 w 1327150"/>
                <a:gd name="connsiteY14" fmla="*/ 0 h 146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7150" h="1460500">
                  <a:moveTo>
                    <a:pt x="209550" y="0"/>
                  </a:moveTo>
                  <a:lnTo>
                    <a:pt x="209550" y="454025"/>
                  </a:lnTo>
                  <a:lnTo>
                    <a:pt x="996950" y="295275"/>
                  </a:lnTo>
                  <a:lnTo>
                    <a:pt x="1089025" y="701675"/>
                  </a:lnTo>
                  <a:lnTo>
                    <a:pt x="1174750" y="679450"/>
                  </a:lnTo>
                  <a:lnTo>
                    <a:pt x="1257300" y="996950"/>
                  </a:lnTo>
                  <a:lnTo>
                    <a:pt x="1168400" y="1022350"/>
                  </a:lnTo>
                  <a:lnTo>
                    <a:pt x="1171575" y="1066800"/>
                  </a:lnTo>
                  <a:lnTo>
                    <a:pt x="527050" y="1273175"/>
                  </a:lnTo>
                  <a:lnTo>
                    <a:pt x="412750" y="1165225"/>
                  </a:lnTo>
                  <a:lnTo>
                    <a:pt x="22225" y="1250950"/>
                  </a:lnTo>
                  <a:lnTo>
                    <a:pt x="0" y="1460500"/>
                  </a:lnTo>
                  <a:lnTo>
                    <a:pt x="1327150" y="1168400"/>
                  </a:lnTo>
                  <a:lnTo>
                    <a:pt x="1244600" y="31750"/>
                  </a:lnTo>
                  <a:lnTo>
                    <a:pt x="209550" y="0"/>
                  </a:lnTo>
                  <a:close/>
                </a:path>
              </a:pathLst>
            </a:custGeom>
            <a:blipFill>
              <a:blip r:embed="rId3"/>
              <a:stretch>
                <a:fillRect l="-255562" t="-81045" r="-85801" b="-21973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" name="Picture 9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F645BA76-66B7-5EE5-2E1F-B0B92677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7547281" y="1204775"/>
            <a:ext cx="4457488" cy="4448450"/>
          </a:xfrm>
          <a:prstGeom prst="rect">
            <a:avLst/>
          </a:prstGeom>
          <a:ln w="19050">
            <a:noFill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A8B0FF-8643-4F98-3228-1B6379F692C6}"/>
              </a:ext>
            </a:extLst>
          </p:cNvPr>
          <p:cNvSpPr/>
          <p:nvPr/>
        </p:nvSpPr>
        <p:spPr>
          <a:xfrm>
            <a:off x="4981575" y="1514475"/>
            <a:ext cx="2228850" cy="409575"/>
          </a:xfrm>
          <a:prstGeom prst="roundRect">
            <a:avLst/>
          </a:prstGeom>
          <a:solidFill>
            <a:srgbClr val="7A6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Commercial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F3433E-C619-0E00-5B4B-CBC0E76A8AB7}"/>
              </a:ext>
            </a:extLst>
          </p:cNvPr>
          <p:cNvSpPr/>
          <p:nvPr/>
        </p:nvSpPr>
        <p:spPr>
          <a:xfrm>
            <a:off x="8347075" y="2508250"/>
            <a:ext cx="974725" cy="1108075"/>
          </a:xfrm>
          <a:custGeom>
            <a:avLst/>
            <a:gdLst>
              <a:gd name="connsiteX0" fmla="*/ 695325 w 974725"/>
              <a:gd name="connsiteY0" fmla="*/ 0 h 1108075"/>
              <a:gd name="connsiteX1" fmla="*/ 774700 w 974725"/>
              <a:gd name="connsiteY1" fmla="*/ 31750 h 1108075"/>
              <a:gd name="connsiteX2" fmla="*/ 857250 w 974725"/>
              <a:gd name="connsiteY2" fmla="*/ 38100 h 1108075"/>
              <a:gd name="connsiteX3" fmla="*/ 895350 w 974725"/>
              <a:gd name="connsiteY3" fmla="*/ 28575 h 1108075"/>
              <a:gd name="connsiteX4" fmla="*/ 908050 w 974725"/>
              <a:gd name="connsiteY4" fmla="*/ 31750 h 1108075"/>
              <a:gd name="connsiteX5" fmla="*/ 927100 w 974725"/>
              <a:gd name="connsiteY5" fmla="*/ 31750 h 1108075"/>
              <a:gd name="connsiteX6" fmla="*/ 962025 w 974725"/>
              <a:gd name="connsiteY6" fmla="*/ 28575 h 1108075"/>
              <a:gd name="connsiteX7" fmla="*/ 974725 w 974725"/>
              <a:gd name="connsiteY7" fmla="*/ 34925 h 1108075"/>
              <a:gd name="connsiteX8" fmla="*/ 949325 w 974725"/>
              <a:gd name="connsiteY8" fmla="*/ 222250 h 1108075"/>
              <a:gd name="connsiteX9" fmla="*/ 882650 w 974725"/>
              <a:gd name="connsiteY9" fmla="*/ 606425 h 1108075"/>
              <a:gd name="connsiteX10" fmla="*/ 822325 w 974725"/>
              <a:gd name="connsiteY10" fmla="*/ 866775 h 1108075"/>
              <a:gd name="connsiteX11" fmla="*/ 796925 w 974725"/>
              <a:gd name="connsiteY11" fmla="*/ 939800 h 1108075"/>
              <a:gd name="connsiteX12" fmla="*/ 742950 w 974725"/>
              <a:gd name="connsiteY12" fmla="*/ 971550 h 1108075"/>
              <a:gd name="connsiteX13" fmla="*/ 695325 w 974725"/>
              <a:gd name="connsiteY13" fmla="*/ 984250 h 1108075"/>
              <a:gd name="connsiteX14" fmla="*/ 631825 w 974725"/>
              <a:gd name="connsiteY14" fmla="*/ 1022350 h 1108075"/>
              <a:gd name="connsiteX15" fmla="*/ 584200 w 974725"/>
              <a:gd name="connsiteY15" fmla="*/ 1044575 h 1108075"/>
              <a:gd name="connsiteX16" fmla="*/ 473075 w 974725"/>
              <a:gd name="connsiteY16" fmla="*/ 1066800 h 1108075"/>
              <a:gd name="connsiteX17" fmla="*/ 311150 w 974725"/>
              <a:gd name="connsiteY17" fmla="*/ 1082675 h 1108075"/>
              <a:gd name="connsiteX18" fmla="*/ 184150 w 974725"/>
              <a:gd name="connsiteY18" fmla="*/ 1104900 h 1108075"/>
              <a:gd name="connsiteX19" fmla="*/ 79375 w 974725"/>
              <a:gd name="connsiteY19" fmla="*/ 1108075 h 1108075"/>
              <a:gd name="connsiteX20" fmla="*/ 53975 w 974725"/>
              <a:gd name="connsiteY20" fmla="*/ 1098550 h 1108075"/>
              <a:gd name="connsiteX21" fmla="*/ 19050 w 974725"/>
              <a:gd name="connsiteY21" fmla="*/ 1076325 h 1108075"/>
              <a:gd name="connsiteX22" fmla="*/ 0 w 974725"/>
              <a:gd name="connsiteY22" fmla="*/ 1047750 h 1108075"/>
              <a:gd name="connsiteX23" fmla="*/ 0 w 974725"/>
              <a:gd name="connsiteY23" fmla="*/ 971550 h 1108075"/>
              <a:gd name="connsiteX24" fmla="*/ 12700 w 974725"/>
              <a:gd name="connsiteY24" fmla="*/ 946150 h 1108075"/>
              <a:gd name="connsiteX25" fmla="*/ 66675 w 974725"/>
              <a:gd name="connsiteY25" fmla="*/ 923925 h 1108075"/>
              <a:gd name="connsiteX26" fmla="*/ 101600 w 974725"/>
              <a:gd name="connsiteY26" fmla="*/ 914400 h 1108075"/>
              <a:gd name="connsiteX27" fmla="*/ 222250 w 974725"/>
              <a:gd name="connsiteY27" fmla="*/ 911225 h 1108075"/>
              <a:gd name="connsiteX28" fmla="*/ 276225 w 974725"/>
              <a:gd name="connsiteY28" fmla="*/ 908050 h 1108075"/>
              <a:gd name="connsiteX29" fmla="*/ 374650 w 974725"/>
              <a:gd name="connsiteY29" fmla="*/ 869950 h 1108075"/>
              <a:gd name="connsiteX30" fmla="*/ 425450 w 974725"/>
              <a:gd name="connsiteY30" fmla="*/ 781050 h 1108075"/>
              <a:gd name="connsiteX31" fmla="*/ 517525 w 974725"/>
              <a:gd name="connsiteY31" fmla="*/ 676275 h 1108075"/>
              <a:gd name="connsiteX32" fmla="*/ 555625 w 974725"/>
              <a:gd name="connsiteY32" fmla="*/ 571500 h 1108075"/>
              <a:gd name="connsiteX33" fmla="*/ 641350 w 974725"/>
              <a:gd name="connsiteY33" fmla="*/ 482600 h 1108075"/>
              <a:gd name="connsiteX34" fmla="*/ 676275 w 974725"/>
              <a:gd name="connsiteY34" fmla="*/ 412750 h 1108075"/>
              <a:gd name="connsiteX35" fmla="*/ 701675 w 974725"/>
              <a:gd name="connsiteY35" fmla="*/ 358775 h 1108075"/>
              <a:gd name="connsiteX36" fmla="*/ 730250 w 974725"/>
              <a:gd name="connsiteY36" fmla="*/ 254000 h 1108075"/>
              <a:gd name="connsiteX37" fmla="*/ 730250 w 974725"/>
              <a:gd name="connsiteY37" fmla="*/ 165100 h 1108075"/>
              <a:gd name="connsiteX38" fmla="*/ 717550 w 974725"/>
              <a:gd name="connsiteY38" fmla="*/ 111125 h 1108075"/>
              <a:gd name="connsiteX39" fmla="*/ 695325 w 974725"/>
              <a:gd name="connsiteY39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74725" h="1108075">
                <a:moveTo>
                  <a:pt x="695325" y="0"/>
                </a:moveTo>
                <a:lnTo>
                  <a:pt x="774700" y="31750"/>
                </a:lnTo>
                <a:lnTo>
                  <a:pt x="857250" y="38100"/>
                </a:lnTo>
                <a:lnTo>
                  <a:pt x="895350" y="28575"/>
                </a:lnTo>
                <a:lnTo>
                  <a:pt x="908050" y="31750"/>
                </a:lnTo>
                <a:lnTo>
                  <a:pt x="927100" y="31750"/>
                </a:lnTo>
                <a:lnTo>
                  <a:pt x="962025" y="28575"/>
                </a:lnTo>
                <a:lnTo>
                  <a:pt x="974725" y="34925"/>
                </a:lnTo>
                <a:lnTo>
                  <a:pt x="949325" y="222250"/>
                </a:lnTo>
                <a:lnTo>
                  <a:pt x="882650" y="606425"/>
                </a:lnTo>
                <a:lnTo>
                  <a:pt x="822325" y="866775"/>
                </a:lnTo>
                <a:lnTo>
                  <a:pt x="796925" y="939800"/>
                </a:lnTo>
                <a:lnTo>
                  <a:pt x="742950" y="971550"/>
                </a:lnTo>
                <a:lnTo>
                  <a:pt x="695325" y="984250"/>
                </a:lnTo>
                <a:lnTo>
                  <a:pt x="631825" y="1022350"/>
                </a:lnTo>
                <a:lnTo>
                  <a:pt x="584200" y="1044575"/>
                </a:lnTo>
                <a:lnTo>
                  <a:pt x="473075" y="1066800"/>
                </a:lnTo>
                <a:lnTo>
                  <a:pt x="311150" y="1082675"/>
                </a:lnTo>
                <a:lnTo>
                  <a:pt x="184150" y="1104900"/>
                </a:lnTo>
                <a:lnTo>
                  <a:pt x="79375" y="1108075"/>
                </a:lnTo>
                <a:lnTo>
                  <a:pt x="53975" y="1098550"/>
                </a:lnTo>
                <a:lnTo>
                  <a:pt x="19050" y="1076325"/>
                </a:lnTo>
                <a:lnTo>
                  <a:pt x="0" y="1047750"/>
                </a:lnTo>
                <a:lnTo>
                  <a:pt x="0" y="971550"/>
                </a:lnTo>
                <a:lnTo>
                  <a:pt x="12700" y="946150"/>
                </a:lnTo>
                <a:lnTo>
                  <a:pt x="66675" y="923925"/>
                </a:lnTo>
                <a:lnTo>
                  <a:pt x="101600" y="914400"/>
                </a:lnTo>
                <a:lnTo>
                  <a:pt x="222250" y="911225"/>
                </a:lnTo>
                <a:lnTo>
                  <a:pt x="276225" y="908050"/>
                </a:lnTo>
                <a:lnTo>
                  <a:pt x="374650" y="869950"/>
                </a:lnTo>
                <a:lnTo>
                  <a:pt x="425450" y="781050"/>
                </a:lnTo>
                <a:lnTo>
                  <a:pt x="517525" y="676275"/>
                </a:lnTo>
                <a:lnTo>
                  <a:pt x="555625" y="571500"/>
                </a:lnTo>
                <a:lnTo>
                  <a:pt x="641350" y="482600"/>
                </a:lnTo>
                <a:lnTo>
                  <a:pt x="676275" y="412750"/>
                </a:lnTo>
                <a:lnTo>
                  <a:pt x="701675" y="358775"/>
                </a:lnTo>
                <a:lnTo>
                  <a:pt x="730250" y="254000"/>
                </a:lnTo>
                <a:lnTo>
                  <a:pt x="730250" y="165100"/>
                </a:lnTo>
                <a:lnTo>
                  <a:pt x="717550" y="111125"/>
                </a:lnTo>
                <a:lnTo>
                  <a:pt x="695325" y="0"/>
                </a:lnTo>
                <a:close/>
              </a:path>
            </a:pathLst>
          </a:custGeom>
          <a:blipFill>
            <a:blip r:embed="rId4"/>
            <a:stretch>
              <a:fillRect l="-82052" t="-117788" r="-275254" b="-1836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5756D6-AB95-3016-E8B2-57E36FC7967F}"/>
              </a:ext>
            </a:extLst>
          </p:cNvPr>
          <p:cNvSpPr/>
          <p:nvPr/>
        </p:nvSpPr>
        <p:spPr>
          <a:xfrm>
            <a:off x="9367837" y="2026443"/>
            <a:ext cx="1821656" cy="1264444"/>
          </a:xfrm>
          <a:custGeom>
            <a:avLst/>
            <a:gdLst>
              <a:gd name="connsiteX0" fmla="*/ 1524000 w 1821656"/>
              <a:gd name="connsiteY0" fmla="*/ 295275 h 1264444"/>
              <a:gd name="connsiteX1" fmla="*/ 1469231 w 1821656"/>
              <a:gd name="connsiteY1" fmla="*/ 309562 h 1264444"/>
              <a:gd name="connsiteX2" fmla="*/ 1323975 w 1821656"/>
              <a:gd name="connsiteY2" fmla="*/ 338137 h 1264444"/>
              <a:gd name="connsiteX3" fmla="*/ 1250156 w 1821656"/>
              <a:gd name="connsiteY3" fmla="*/ 345281 h 1264444"/>
              <a:gd name="connsiteX4" fmla="*/ 1157287 w 1821656"/>
              <a:gd name="connsiteY4" fmla="*/ 376237 h 1264444"/>
              <a:gd name="connsiteX5" fmla="*/ 1119187 w 1821656"/>
              <a:gd name="connsiteY5" fmla="*/ 388144 h 1264444"/>
              <a:gd name="connsiteX6" fmla="*/ 1078706 w 1821656"/>
              <a:gd name="connsiteY6" fmla="*/ 402431 h 1264444"/>
              <a:gd name="connsiteX7" fmla="*/ 1047750 w 1821656"/>
              <a:gd name="connsiteY7" fmla="*/ 411956 h 1264444"/>
              <a:gd name="connsiteX8" fmla="*/ 1035843 w 1821656"/>
              <a:gd name="connsiteY8" fmla="*/ 454819 h 1264444"/>
              <a:gd name="connsiteX9" fmla="*/ 1047750 w 1821656"/>
              <a:gd name="connsiteY9" fmla="*/ 502444 h 1264444"/>
              <a:gd name="connsiteX10" fmla="*/ 1064418 w 1821656"/>
              <a:gd name="connsiteY10" fmla="*/ 542925 h 1264444"/>
              <a:gd name="connsiteX11" fmla="*/ 1062037 w 1821656"/>
              <a:gd name="connsiteY11" fmla="*/ 564356 h 1264444"/>
              <a:gd name="connsiteX12" fmla="*/ 1081087 w 1821656"/>
              <a:gd name="connsiteY12" fmla="*/ 592931 h 1264444"/>
              <a:gd name="connsiteX13" fmla="*/ 1069181 w 1821656"/>
              <a:gd name="connsiteY13" fmla="*/ 626269 h 1264444"/>
              <a:gd name="connsiteX14" fmla="*/ 1033462 w 1821656"/>
              <a:gd name="connsiteY14" fmla="*/ 635794 h 1264444"/>
              <a:gd name="connsiteX15" fmla="*/ 988218 w 1821656"/>
              <a:gd name="connsiteY15" fmla="*/ 647700 h 1264444"/>
              <a:gd name="connsiteX16" fmla="*/ 952500 w 1821656"/>
              <a:gd name="connsiteY16" fmla="*/ 657225 h 1264444"/>
              <a:gd name="connsiteX17" fmla="*/ 928687 w 1821656"/>
              <a:gd name="connsiteY17" fmla="*/ 659606 h 1264444"/>
              <a:gd name="connsiteX18" fmla="*/ 881062 w 1821656"/>
              <a:gd name="connsiteY18" fmla="*/ 676275 h 1264444"/>
              <a:gd name="connsiteX19" fmla="*/ 862012 w 1821656"/>
              <a:gd name="connsiteY19" fmla="*/ 683419 h 1264444"/>
              <a:gd name="connsiteX20" fmla="*/ 814387 w 1821656"/>
              <a:gd name="connsiteY20" fmla="*/ 688181 h 1264444"/>
              <a:gd name="connsiteX21" fmla="*/ 785812 w 1821656"/>
              <a:gd name="connsiteY21" fmla="*/ 692944 h 1264444"/>
              <a:gd name="connsiteX22" fmla="*/ 726281 w 1821656"/>
              <a:gd name="connsiteY22" fmla="*/ 714375 h 1264444"/>
              <a:gd name="connsiteX23" fmla="*/ 714375 w 1821656"/>
              <a:gd name="connsiteY23" fmla="*/ 716756 h 1264444"/>
              <a:gd name="connsiteX24" fmla="*/ 721518 w 1821656"/>
              <a:gd name="connsiteY24" fmla="*/ 752475 h 1264444"/>
              <a:gd name="connsiteX25" fmla="*/ 669131 w 1821656"/>
              <a:gd name="connsiteY25" fmla="*/ 759619 h 1264444"/>
              <a:gd name="connsiteX26" fmla="*/ 645318 w 1821656"/>
              <a:gd name="connsiteY26" fmla="*/ 735806 h 1264444"/>
              <a:gd name="connsiteX27" fmla="*/ 623887 w 1821656"/>
              <a:gd name="connsiteY27" fmla="*/ 685800 h 1264444"/>
              <a:gd name="connsiteX28" fmla="*/ 550068 w 1821656"/>
              <a:gd name="connsiteY28" fmla="*/ 692944 h 1264444"/>
              <a:gd name="connsiteX29" fmla="*/ 535781 w 1821656"/>
              <a:gd name="connsiteY29" fmla="*/ 697706 h 1264444"/>
              <a:gd name="connsiteX30" fmla="*/ 533400 w 1821656"/>
              <a:gd name="connsiteY30" fmla="*/ 738187 h 1264444"/>
              <a:gd name="connsiteX31" fmla="*/ 535781 w 1821656"/>
              <a:gd name="connsiteY31" fmla="*/ 757237 h 1264444"/>
              <a:gd name="connsiteX32" fmla="*/ 545306 w 1821656"/>
              <a:gd name="connsiteY32" fmla="*/ 842962 h 1264444"/>
              <a:gd name="connsiteX33" fmla="*/ 592931 w 1821656"/>
              <a:gd name="connsiteY33" fmla="*/ 995362 h 1264444"/>
              <a:gd name="connsiteX34" fmla="*/ 614362 w 1821656"/>
              <a:gd name="connsiteY34" fmla="*/ 1083469 h 1264444"/>
              <a:gd name="connsiteX35" fmla="*/ 633412 w 1821656"/>
              <a:gd name="connsiteY35" fmla="*/ 1131094 h 1264444"/>
              <a:gd name="connsiteX36" fmla="*/ 671512 w 1821656"/>
              <a:gd name="connsiteY36" fmla="*/ 1162050 h 1264444"/>
              <a:gd name="connsiteX37" fmla="*/ 692943 w 1821656"/>
              <a:gd name="connsiteY37" fmla="*/ 1166812 h 1264444"/>
              <a:gd name="connsiteX38" fmla="*/ 714375 w 1821656"/>
              <a:gd name="connsiteY38" fmla="*/ 1138237 h 1264444"/>
              <a:gd name="connsiteX39" fmla="*/ 721518 w 1821656"/>
              <a:gd name="connsiteY39" fmla="*/ 1112044 h 1264444"/>
              <a:gd name="connsiteX40" fmla="*/ 719137 w 1821656"/>
              <a:gd name="connsiteY40" fmla="*/ 1057275 h 1264444"/>
              <a:gd name="connsiteX41" fmla="*/ 721518 w 1821656"/>
              <a:gd name="connsiteY41" fmla="*/ 985837 h 1264444"/>
              <a:gd name="connsiteX42" fmla="*/ 721518 w 1821656"/>
              <a:gd name="connsiteY42" fmla="*/ 909637 h 1264444"/>
              <a:gd name="connsiteX43" fmla="*/ 714375 w 1821656"/>
              <a:gd name="connsiteY43" fmla="*/ 873919 h 1264444"/>
              <a:gd name="connsiteX44" fmla="*/ 711993 w 1821656"/>
              <a:gd name="connsiteY44" fmla="*/ 819150 h 1264444"/>
              <a:gd name="connsiteX45" fmla="*/ 731043 w 1821656"/>
              <a:gd name="connsiteY45" fmla="*/ 795337 h 1264444"/>
              <a:gd name="connsiteX46" fmla="*/ 731043 w 1821656"/>
              <a:gd name="connsiteY46" fmla="*/ 842962 h 1264444"/>
              <a:gd name="connsiteX47" fmla="*/ 750093 w 1821656"/>
              <a:gd name="connsiteY47" fmla="*/ 878681 h 1264444"/>
              <a:gd name="connsiteX48" fmla="*/ 759618 w 1821656"/>
              <a:gd name="connsiteY48" fmla="*/ 923925 h 1264444"/>
              <a:gd name="connsiteX49" fmla="*/ 766762 w 1821656"/>
              <a:gd name="connsiteY49" fmla="*/ 971550 h 1264444"/>
              <a:gd name="connsiteX50" fmla="*/ 807243 w 1821656"/>
              <a:gd name="connsiteY50" fmla="*/ 966787 h 1264444"/>
              <a:gd name="connsiteX51" fmla="*/ 871537 w 1821656"/>
              <a:gd name="connsiteY51" fmla="*/ 954881 h 1264444"/>
              <a:gd name="connsiteX52" fmla="*/ 964406 w 1821656"/>
              <a:gd name="connsiteY52" fmla="*/ 926306 h 1264444"/>
              <a:gd name="connsiteX53" fmla="*/ 1007268 w 1821656"/>
              <a:gd name="connsiteY53" fmla="*/ 916781 h 1264444"/>
              <a:gd name="connsiteX54" fmla="*/ 1064418 w 1821656"/>
              <a:gd name="connsiteY54" fmla="*/ 912019 h 1264444"/>
              <a:gd name="connsiteX55" fmla="*/ 1102518 w 1821656"/>
              <a:gd name="connsiteY55" fmla="*/ 885825 h 1264444"/>
              <a:gd name="connsiteX56" fmla="*/ 1128712 w 1821656"/>
              <a:gd name="connsiteY56" fmla="*/ 873919 h 1264444"/>
              <a:gd name="connsiteX57" fmla="*/ 1147762 w 1821656"/>
              <a:gd name="connsiteY57" fmla="*/ 869156 h 1264444"/>
              <a:gd name="connsiteX58" fmla="*/ 1152525 w 1821656"/>
              <a:gd name="connsiteY58" fmla="*/ 892969 h 1264444"/>
              <a:gd name="connsiteX59" fmla="*/ 1154906 w 1821656"/>
              <a:gd name="connsiteY59" fmla="*/ 923925 h 1264444"/>
              <a:gd name="connsiteX60" fmla="*/ 1154906 w 1821656"/>
              <a:gd name="connsiteY60" fmla="*/ 954881 h 1264444"/>
              <a:gd name="connsiteX61" fmla="*/ 1159668 w 1821656"/>
              <a:gd name="connsiteY61" fmla="*/ 962025 h 1264444"/>
              <a:gd name="connsiteX62" fmla="*/ 1166812 w 1821656"/>
              <a:gd name="connsiteY62" fmla="*/ 971550 h 1264444"/>
              <a:gd name="connsiteX63" fmla="*/ 1209675 w 1821656"/>
              <a:gd name="connsiteY63" fmla="*/ 969169 h 1264444"/>
              <a:gd name="connsiteX64" fmla="*/ 1276350 w 1821656"/>
              <a:gd name="connsiteY64" fmla="*/ 942975 h 1264444"/>
              <a:gd name="connsiteX65" fmla="*/ 1314450 w 1821656"/>
              <a:gd name="connsiteY65" fmla="*/ 940594 h 1264444"/>
              <a:gd name="connsiteX66" fmla="*/ 1373981 w 1821656"/>
              <a:gd name="connsiteY66" fmla="*/ 928687 h 1264444"/>
              <a:gd name="connsiteX67" fmla="*/ 1433512 w 1821656"/>
              <a:gd name="connsiteY67" fmla="*/ 916781 h 1264444"/>
              <a:gd name="connsiteX68" fmla="*/ 1526381 w 1821656"/>
              <a:gd name="connsiteY68" fmla="*/ 897731 h 1264444"/>
              <a:gd name="connsiteX69" fmla="*/ 1583531 w 1821656"/>
              <a:gd name="connsiteY69" fmla="*/ 876300 h 1264444"/>
              <a:gd name="connsiteX70" fmla="*/ 1614487 w 1821656"/>
              <a:gd name="connsiteY70" fmla="*/ 871537 h 1264444"/>
              <a:gd name="connsiteX71" fmla="*/ 1595437 w 1821656"/>
              <a:gd name="connsiteY71" fmla="*/ 816769 h 1264444"/>
              <a:gd name="connsiteX72" fmla="*/ 1631156 w 1821656"/>
              <a:gd name="connsiteY72" fmla="*/ 814387 h 1264444"/>
              <a:gd name="connsiteX73" fmla="*/ 1657350 w 1821656"/>
              <a:gd name="connsiteY73" fmla="*/ 809625 h 1264444"/>
              <a:gd name="connsiteX74" fmla="*/ 1664493 w 1821656"/>
              <a:gd name="connsiteY74" fmla="*/ 781050 h 1264444"/>
              <a:gd name="connsiteX75" fmla="*/ 1638300 w 1821656"/>
              <a:gd name="connsiteY75" fmla="*/ 721519 h 1264444"/>
              <a:gd name="connsiteX76" fmla="*/ 1633537 w 1821656"/>
              <a:gd name="connsiteY76" fmla="*/ 666750 h 1264444"/>
              <a:gd name="connsiteX77" fmla="*/ 1621631 w 1821656"/>
              <a:gd name="connsiteY77" fmla="*/ 631031 h 1264444"/>
              <a:gd name="connsiteX78" fmla="*/ 1590675 w 1821656"/>
              <a:gd name="connsiteY78" fmla="*/ 628650 h 1264444"/>
              <a:gd name="connsiteX79" fmla="*/ 1557337 w 1821656"/>
              <a:gd name="connsiteY79" fmla="*/ 642937 h 1264444"/>
              <a:gd name="connsiteX80" fmla="*/ 1547812 w 1821656"/>
              <a:gd name="connsiteY80" fmla="*/ 645319 h 1264444"/>
              <a:gd name="connsiteX81" fmla="*/ 1531143 w 1821656"/>
              <a:gd name="connsiteY81" fmla="*/ 621506 h 1264444"/>
              <a:gd name="connsiteX82" fmla="*/ 1531143 w 1821656"/>
              <a:gd name="connsiteY82" fmla="*/ 569119 h 1264444"/>
              <a:gd name="connsiteX83" fmla="*/ 1526381 w 1821656"/>
              <a:gd name="connsiteY83" fmla="*/ 519112 h 1264444"/>
              <a:gd name="connsiteX84" fmla="*/ 1514475 w 1821656"/>
              <a:gd name="connsiteY84" fmla="*/ 488156 h 1264444"/>
              <a:gd name="connsiteX85" fmla="*/ 1509712 w 1821656"/>
              <a:gd name="connsiteY85" fmla="*/ 459581 h 1264444"/>
              <a:gd name="connsiteX86" fmla="*/ 1514475 w 1821656"/>
              <a:gd name="connsiteY86" fmla="*/ 416719 h 1264444"/>
              <a:gd name="connsiteX87" fmla="*/ 1507331 w 1821656"/>
              <a:gd name="connsiteY87" fmla="*/ 390525 h 1264444"/>
              <a:gd name="connsiteX88" fmla="*/ 1483518 w 1821656"/>
              <a:gd name="connsiteY88" fmla="*/ 342900 h 1264444"/>
              <a:gd name="connsiteX89" fmla="*/ 1516856 w 1821656"/>
              <a:gd name="connsiteY89" fmla="*/ 335756 h 1264444"/>
              <a:gd name="connsiteX90" fmla="*/ 1552575 w 1821656"/>
              <a:gd name="connsiteY90" fmla="*/ 311944 h 1264444"/>
              <a:gd name="connsiteX91" fmla="*/ 1550193 w 1821656"/>
              <a:gd name="connsiteY91" fmla="*/ 302419 h 1264444"/>
              <a:gd name="connsiteX92" fmla="*/ 504825 w 1821656"/>
              <a:gd name="connsiteY92" fmla="*/ 76200 h 1264444"/>
              <a:gd name="connsiteX93" fmla="*/ 450056 w 1821656"/>
              <a:gd name="connsiteY93" fmla="*/ 78581 h 1264444"/>
              <a:gd name="connsiteX94" fmla="*/ 442912 w 1821656"/>
              <a:gd name="connsiteY94" fmla="*/ 183356 h 1264444"/>
              <a:gd name="connsiteX95" fmla="*/ 435768 w 1821656"/>
              <a:gd name="connsiteY95" fmla="*/ 221456 h 1264444"/>
              <a:gd name="connsiteX96" fmla="*/ 426243 w 1821656"/>
              <a:gd name="connsiteY96" fmla="*/ 233362 h 1264444"/>
              <a:gd name="connsiteX97" fmla="*/ 414337 w 1821656"/>
              <a:gd name="connsiteY97" fmla="*/ 259556 h 1264444"/>
              <a:gd name="connsiteX98" fmla="*/ 409575 w 1821656"/>
              <a:gd name="connsiteY98" fmla="*/ 292894 h 1264444"/>
              <a:gd name="connsiteX99" fmla="*/ 414337 w 1821656"/>
              <a:gd name="connsiteY99" fmla="*/ 314325 h 1264444"/>
              <a:gd name="connsiteX100" fmla="*/ 433387 w 1821656"/>
              <a:gd name="connsiteY100" fmla="*/ 323850 h 1264444"/>
              <a:gd name="connsiteX101" fmla="*/ 431006 w 1821656"/>
              <a:gd name="connsiteY101" fmla="*/ 354806 h 1264444"/>
              <a:gd name="connsiteX102" fmla="*/ 428625 w 1821656"/>
              <a:gd name="connsiteY102" fmla="*/ 378619 h 1264444"/>
              <a:gd name="connsiteX103" fmla="*/ 419100 w 1821656"/>
              <a:gd name="connsiteY103" fmla="*/ 440531 h 1264444"/>
              <a:gd name="connsiteX104" fmla="*/ 419100 w 1821656"/>
              <a:gd name="connsiteY104" fmla="*/ 473869 h 1264444"/>
              <a:gd name="connsiteX105" fmla="*/ 423862 w 1821656"/>
              <a:gd name="connsiteY105" fmla="*/ 502444 h 1264444"/>
              <a:gd name="connsiteX106" fmla="*/ 442912 w 1821656"/>
              <a:gd name="connsiteY106" fmla="*/ 514350 h 1264444"/>
              <a:gd name="connsiteX107" fmla="*/ 497681 w 1821656"/>
              <a:gd name="connsiteY107" fmla="*/ 514350 h 1264444"/>
              <a:gd name="connsiteX108" fmla="*/ 523875 w 1821656"/>
              <a:gd name="connsiteY108" fmla="*/ 509587 h 1264444"/>
              <a:gd name="connsiteX109" fmla="*/ 528637 w 1821656"/>
              <a:gd name="connsiteY109" fmla="*/ 528637 h 1264444"/>
              <a:gd name="connsiteX110" fmla="*/ 528637 w 1821656"/>
              <a:gd name="connsiteY110" fmla="*/ 566737 h 1264444"/>
              <a:gd name="connsiteX111" fmla="*/ 533400 w 1821656"/>
              <a:gd name="connsiteY111" fmla="*/ 611981 h 1264444"/>
              <a:gd name="connsiteX112" fmla="*/ 545306 w 1821656"/>
              <a:gd name="connsiteY112" fmla="*/ 623887 h 1264444"/>
              <a:gd name="connsiteX113" fmla="*/ 626268 w 1821656"/>
              <a:gd name="connsiteY113" fmla="*/ 607219 h 1264444"/>
              <a:gd name="connsiteX114" fmla="*/ 685800 w 1821656"/>
              <a:gd name="connsiteY114" fmla="*/ 597694 h 1264444"/>
              <a:gd name="connsiteX115" fmla="*/ 745331 w 1821656"/>
              <a:gd name="connsiteY115" fmla="*/ 581025 h 1264444"/>
              <a:gd name="connsiteX116" fmla="*/ 812006 w 1821656"/>
              <a:gd name="connsiteY116" fmla="*/ 573881 h 1264444"/>
              <a:gd name="connsiteX117" fmla="*/ 833437 w 1821656"/>
              <a:gd name="connsiteY117" fmla="*/ 552450 h 1264444"/>
              <a:gd name="connsiteX118" fmla="*/ 840581 w 1821656"/>
              <a:gd name="connsiteY118" fmla="*/ 523875 h 1264444"/>
              <a:gd name="connsiteX119" fmla="*/ 845343 w 1821656"/>
              <a:gd name="connsiteY119" fmla="*/ 478631 h 1264444"/>
              <a:gd name="connsiteX120" fmla="*/ 840581 w 1821656"/>
              <a:gd name="connsiteY120" fmla="*/ 435769 h 1264444"/>
              <a:gd name="connsiteX121" fmla="*/ 835818 w 1821656"/>
              <a:gd name="connsiteY121" fmla="*/ 407194 h 1264444"/>
              <a:gd name="connsiteX122" fmla="*/ 862012 w 1821656"/>
              <a:gd name="connsiteY122" fmla="*/ 407194 h 1264444"/>
              <a:gd name="connsiteX123" fmla="*/ 900112 w 1821656"/>
              <a:gd name="connsiteY123" fmla="*/ 395287 h 1264444"/>
              <a:gd name="connsiteX124" fmla="*/ 916781 w 1821656"/>
              <a:gd name="connsiteY124" fmla="*/ 388144 h 1264444"/>
              <a:gd name="connsiteX125" fmla="*/ 916781 w 1821656"/>
              <a:gd name="connsiteY125" fmla="*/ 364331 h 1264444"/>
              <a:gd name="connsiteX126" fmla="*/ 912018 w 1821656"/>
              <a:gd name="connsiteY126" fmla="*/ 328612 h 1264444"/>
              <a:gd name="connsiteX127" fmla="*/ 897731 w 1821656"/>
              <a:gd name="connsiteY127" fmla="*/ 285750 h 1264444"/>
              <a:gd name="connsiteX128" fmla="*/ 900112 w 1821656"/>
              <a:gd name="connsiteY128" fmla="*/ 250031 h 1264444"/>
              <a:gd name="connsiteX129" fmla="*/ 902493 w 1821656"/>
              <a:gd name="connsiteY129" fmla="*/ 209550 h 1264444"/>
              <a:gd name="connsiteX130" fmla="*/ 897731 w 1821656"/>
              <a:gd name="connsiteY130" fmla="*/ 173831 h 1264444"/>
              <a:gd name="connsiteX131" fmla="*/ 904875 w 1821656"/>
              <a:gd name="connsiteY131" fmla="*/ 142875 h 1264444"/>
              <a:gd name="connsiteX132" fmla="*/ 912018 w 1821656"/>
              <a:gd name="connsiteY132" fmla="*/ 102394 h 1264444"/>
              <a:gd name="connsiteX133" fmla="*/ 902493 w 1821656"/>
              <a:gd name="connsiteY133" fmla="*/ 95250 h 1264444"/>
              <a:gd name="connsiteX134" fmla="*/ 883443 w 1821656"/>
              <a:gd name="connsiteY134" fmla="*/ 100012 h 1264444"/>
              <a:gd name="connsiteX135" fmla="*/ 828675 w 1821656"/>
              <a:gd name="connsiteY135" fmla="*/ 100012 h 1264444"/>
              <a:gd name="connsiteX136" fmla="*/ 766762 w 1821656"/>
              <a:gd name="connsiteY136" fmla="*/ 100012 h 1264444"/>
              <a:gd name="connsiteX137" fmla="*/ 676275 w 1821656"/>
              <a:gd name="connsiteY137" fmla="*/ 95250 h 1264444"/>
              <a:gd name="connsiteX138" fmla="*/ 633412 w 1821656"/>
              <a:gd name="connsiteY138" fmla="*/ 97631 h 1264444"/>
              <a:gd name="connsiteX139" fmla="*/ 597693 w 1821656"/>
              <a:gd name="connsiteY139" fmla="*/ 97631 h 1264444"/>
              <a:gd name="connsiteX140" fmla="*/ 542925 w 1821656"/>
              <a:gd name="connsiteY140" fmla="*/ 80962 h 1264444"/>
              <a:gd name="connsiteX141" fmla="*/ 359568 w 1821656"/>
              <a:gd name="connsiteY141" fmla="*/ 0 h 1264444"/>
              <a:gd name="connsiteX142" fmla="*/ 414337 w 1821656"/>
              <a:gd name="connsiteY142" fmla="*/ 28575 h 1264444"/>
              <a:gd name="connsiteX143" fmla="*/ 440531 w 1821656"/>
              <a:gd name="connsiteY143" fmla="*/ 40481 h 1264444"/>
              <a:gd name="connsiteX144" fmla="*/ 466725 w 1821656"/>
              <a:gd name="connsiteY144" fmla="*/ 47625 h 1264444"/>
              <a:gd name="connsiteX145" fmla="*/ 507206 w 1821656"/>
              <a:gd name="connsiteY145" fmla="*/ 50006 h 1264444"/>
              <a:gd name="connsiteX146" fmla="*/ 523875 w 1821656"/>
              <a:gd name="connsiteY146" fmla="*/ 45244 h 1264444"/>
              <a:gd name="connsiteX147" fmla="*/ 595312 w 1821656"/>
              <a:gd name="connsiteY147" fmla="*/ 40481 h 1264444"/>
              <a:gd name="connsiteX148" fmla="*/ 635793 w 1821656"/>
              <a:gd name="connsiteY148" fmla="*/ 38100 h 1264444"/>
              <a:gd name="connsiteX149" fmla="*/ 671512 w 1821656"/>
              <a:gd name="connsiteY149" fmla="*/ 38100 h 1264444"/>
              <a:gd name="connsiteX150" fmla="*/ 847725 w 1821656"/>
              <a:gd name="connsiteY150" fmla="*/ 45244 h 1264444"/>
              <a:gd name="connsiteX151" fmla="*/ 1116806 w 1821656"/>
              <a:gd name="connsiteY151" fmla="*/ 50006 h 1264444"/>
              <a:gd name="connsiteX152" fmla="*/ 1328737 w 1821656"/>
              <a:gd name="connsiteY152" fmla="*/ 66675 h 1264444"/>
              <a:gd name="connsiteX153" fmla="*/ 1397793 w 1821656"/>
              <a:gd name="connsiteY153" fmla="*/ 47625 h 1264444"/>
              <a:gd name="connsiteX154" fmla="*/ 1481137 w 1821656"/>
              <a:gd name="connsiteY154" fmla="*/ 54769 h 1264444"/>
              <a:gd name="connsiteX155" fmla="*/ 1521618 w 1821656"/>
              <a:gd name="connsiteY155" fmla="*/ 61912 h 1264444"/>
              <a:gd name="connsiteX156" fmla="*/ 1554956 w 1821656"/>
              <a:gd name="connsiteY156" fmla="*/ 42862 h 1264444"/>
              <a:gd name="connsiteX157" fmla="*/ 1585912 w 1821656"/>
              <a:gd name="connsiteY157" fmla="*/ 45244 h 1264444"/>
              <a:gd name="connsiteX158" fmla="*/ 1609725 w 1821656"/>
              <a:gd name="connsiteY158" fmla="*/ 52387 h 1264444"/>
              <a:gd name="connsiteX159" fmla="*/ 1650206 w 1821656"/>
              <a:gd name="connsiteY159" fmla="*/ 40481 h 1264444"/>
              <a:gd name="connsiteX160" fmla="*/ 1671637 w 1821656"/>
              <a:gd name="connsiteY160" fmla="*/ 64294 h 1264444"/>
              <a:gd name="connsiteX161" fmla="*/ 1681162 w 1821656"/>
              <a:gd name="connsiteY161" fmla="*/ 71437 h 1264444"/>
              <a:gd name="connsiteX162" fmla="*/ 1645443 w 1821656"/>
              <a:gd name="connsiteY162" fmla="*/ 164306 h 1264444"/>
              <a:gd name="connsiteX163" fmla="*/ 1621631 w 1821656"/>
              <a:gd name="connsiteY163" fmla="*/ 209550 h 1264444"/>
              <a:gd name="connsiteX164" fmla="*/ 1633537 w 1821656"/>
              <a:gd name="connsiteY164" fmla="*/ 278606 h 1264444"/>
              <a:gd name="connsiteX165" fmla="*/ 1619250 w 1821656"/>
              <a:gd name="connsiteY165" fmla="*/ 321469 h 1264444"/>
              <a:gd name="connsiteX166" fmla="*/ 1619250 w 1821656"/>
              <a:gd name="connsiteY166" fmla="*/ 345281 h 1264444"/>
              <a:gd name="connsiteX167" fmla="*/ 1645443 w 1821656"/>
              <a:gd name="connsiteY167" fmla="*/ 373856 h 1264444"/>
              <a:gd name="connsiteX168" fmla="*/ 1659731 w 1821656"/>
              <a:gd name="connsiteY168" fmla="*/ 373856 h 1264444"/>
              <a:gd name="connsiteX169" fmla="*/ 1683543 w 1821656"/>
              <a:gd name="connsiteY169" fmla="*/ 385762 h 1264444"/>
              <a:gd name="connsiteX170" fmla="*/ 1704975 w 1821656"/>
              <a:gd name="connsiteY170" fmla="*/ 428625 h 1264444"/>
              <a:gd name="connsiteX171" fmla="*/ 1704975 w 1821656"/>
              <a:gd name="connsiteY171" fmla="*/ 466725 h 1264444"/>
              <a:gd name="connsiteX172" fmla="*/ 1700212 w 1821656"/>
              <a:gd name="connsiteY172" fmla="*/ 540544 h 1264444"/>
              <a:gd name="connsiteX173" fmla="*/ 1685925 w 1821656"/>
              <a:gd name="connsiteY173" fmla="*/ 607219 h 1264444"/>
              <a:gd name="connsiteX174" fmla="*/ 1707356 w 1821656"/>
              <a:gd name="connsiteY174" fmla="*/ 638175 h 1264444"/>
              <a:gd name="connsiteX175" fmla="*/ 1716881 w 1821656"/>
              <a:gd name="connsiteY175" fmla="*/ 671512 h 1264444"/>
              <a:gd name="connsiteX176" fmla="*/ 1721643 w 1821656"/>
              <a:gd name="connsiteY176" fmla="*/ 692944 h 1264444"/>
              <a:gd name="connsiteX177" fmla="*/ 1728787 w 1821656"/>
              <a:gd name="connsiteY177" fmla="*/ 711994 h 1264444"/>
              <a:gd name="connsiteX178" fmla="*/ 1724025 w 1821656"/>
              <a:gd name="connsiteY178" fmla="*/ 750094 h 1264444"/>
              <a:gd name="connsiteX179" fmla="*/ 1700212 w 1821656"/>
              <a:gd name="connsiteY179" fmla="*/ 802481 h 1264444"/>
              <a:gd name="connsiteX180" fmla="*/ 1738312 w 1821656"/>
              <a:gd name="connsiteY180" fmla="*/ 871537 h 1264444"/>
              <a:gd name="connsiteX181" fmla="*/ 1738312 w 1821656"/>
              <a:gd name="connsiteY181" fmla="*/ 923925 h 1264444"/>
              <a:gd name="connsiteX182" fmla="*/ 1771650 w 1821656"/>
              <a:gd name="connsiteY182" fmla="*/ 964406 h 1264444"/>
              <a:gd name="connsiteX183" fmla="*/ 1821656 w 1821656"/>
              <a:gd name="connsiteY183" fmla="*/ 983456 h 1264444"/>
              <a:gd name="connsiteX184" fmla="*/ 1762125 w 1821656"/>
              <a:gd name="connsiteY184" fmla="*/ 1026319 h 1264444"/>
              <a:gd name="connsiteX185" fmla="*/ 1507331 w 1821656"/>
              <a:gd name="connsiteY185" fmla="*/ 1057275 h 1264444"/>
              <a:gd name="connsiteX186" fmla="*/ 1314450 w 1821656"/>
              <a:gd name="connsiteY186" fmla="*/ 1095375 h 1264444"/>
              <a:gd name="connsiteX187" fmla="*/ 1171575 w 1821656"/>
              <a:gd name="connsiteY187" fmla="*/ 1119187 h 1264444"/>
              <a:gd name="connsiteX188" fmla="*/ 1066800 w 1821656"/>
              <a:gd name="connsiteY188" fmla="*/ 1138237 h 1264444"/>
              <a:gd name="connsiteX189" fmla="*/ 1023937 w 1821656"/>
              <a:gd name="connsiteY189" fmla="*/ 1114425 h 1264444"/>
              <a:gd name="connsiteX190" fmla="*/ 973931 w 1821656"/>
              <a:gd name="connsiteY190" fmla="*/ 1116806 h 1264444"/>
              <a:gd name="connsiteX191" fmla="*/ 957262 w 1821656"/>
              <a:gd name="connsiteY191" fmla="*/ 1150144 h 1264444"/>
              <a:gd name="connsiteX192" fmla="*/ 864393 w 1821656"/>
              <a:gd name="connsiteY192" fmla="*/ 1181100 h 1264444"/>
              <a:gd name="connsiteX193" fmla="*/ 797718 w 1821656"/>
              <a:gd name="connsiteY193" fmla="*/ 1188244 h 1264444"/>
              <a:gd name="connsiteX194" fmla="*/ 778668 w 1821656"/>
              <a:gd name="connsiteY194" fmla="*/ 1193006 h 1264444"/>
              <a:gd name="connsiteX195" fmla="*/ 766762 w 1821656"/>
              <a:gd name="connsiteY195" fmla="*/ 1209675 h 1264444"/>
              <a:gd name="connsiteX196" fmla="*/ 683418 w 1821656"/>
              <a:gd name="connsiteY196" fmla="*/ 1221581 h 1264444"/>
              <a:gd name="connsiteX197" fmla="*/ 616743 w 1821656"/>
              <a:gd name="connsiteY197" fmla="*/ 1209675 h 1264444"/>
              <a:gd name="connsiteX198" fmla="*/ 628650 w 1821656"/>
              <a:gd name="connsiteY198" fmla="*/ 1233487 h 1264444"/>
              <a:gd name="connsiteX199" fmla="*/ 602456 w 1821656"/>
              <a:gd name="connsiteY199" fmla="*/ 1233487 h 1264444"/>
              <a:gd name="connsiteX200" fmla="*/ 538162 w 1821656"/>
              <a:gd name="connsiteY200" fmla="*/ 1238250 h 1264444"/>
              <a:gd name="connsiteX201" fmla="*/ 478631 w 1821656"/>
              <a:gd name="connsiteY201" fmla="*/ 1240631 h 1264444"/>
              <a:gd name="connsiteX202" fmla="*/ 435768 w 1821656"/>
              <a:gd name="connsiteY202" fmla="*/ 1259681 h 1264444"/>
              <a:gd name="connsiteX203" fmla="*/ 419100 w 1821656"/>
              <a:gd name="connsiteY203" fmla="*/ 1264444 h 1264444"/>
              <a:gd name="connsiteX204" fmla="*/ 369093 w 1821656"/>
              <a:gd name="connsiteY204" fmla="*/ 1193006 h 1264444"/>
              <a:gd name="connsiteX205" fmla="*/ 333375 w 1821656"/>
              <a:gd name="connsiteY205" fmla="*/ 1183481 h 1264444"/>
              <a:gd name="connsiteX206" fmla="*/ 309562 w 1821656"/>
              <a:gd name="connsiteY206" fmla="*/ 1128712 h 1264444"/>
              <a:gd name="connsiteX207" fmla="*/ 300037 w 1821656"/>
              <a:gd name="connsiteY207" fmla="*/ 1031081 h 1264444"/>
              <a:gd name="connsiteX208" fmla="*/ 288131 w 1821656"/>
              <a:gd name="connsiteY208" fmla="*/ 988219 h 1264444"/>
              <a:gd name="connsiteX209" fmla="*/ 288131 w 1821656"/>
              <a:gd name="connsiteY209" fmla="*/ 962025 h 1264444"/>
              <a:gd name="connsiteX210" fmla="*/ 238125 w 1821656"/>
              <a:gd name="connsiteY210" fmla="*/ 942975 h 1264444"/>
              <a:gd name="connsiteX211" fmla="*/ 202406 w 1821656"/>
              <a:gd name="connsiteY211" fmla="*/ 964406 h 1264444"/>
              <a:gd name="connsiteX212" fmla="*/ 176212 w 1821656"/>
              <a:gd name="connsiteY212" fmla="*/ 957262 h 1264444"/>
              <a:gd name="connsiteX213" fmla="*/ 159543 w 1821656"/>
              <a:gd name="connsiteY213" fmla="*/ 978694 h 1264444"/>
              <a:gd name="connsiteX214" fmla="*/ 145256 w 1821656"/>
              <a:gd name="connsiteY214" fmla="*/ 981075 h 1264444"/>
              <a:gd name="connsiteX215" fmla="*/ 138112 w 1821656"/>
              <a:gd name="connsiteY215" fmla="*/ 942975 h 1264444"/>
              <a:gd name="connsiteX216" fmla="*/ 128587 w 1821656"/>
              <a:gd name="connsiteY216" fmla="*/ 907256 h 1264444"/>
              <a:gd name="connsiteX217" fmla="*/ 78581 w 1821656"/>
              <a:gd name="connsiteY217" fmla="*/ 869156 h 1264444"/>
              <a:gd name="connsiteX218" fmla="*/ 57150 w 1821656"/>
              <a:gd name="connsiteY218" fmla="*/ 866775 h 1264444"/>
              <a:gd name="connsiteX219" fmla="*/ 11906 w 1821656"/>
              <a:gd name="connsiteY219" fmla="*/ 892969 h 1264444"/>
              <a:gd name="connsiteX220" fmla="*/ 0 w 1821656"/>
              <a:gd name="connsiteY220" fmla="*/ 890587 h 1264444"/>
              <a:gd name="connsiteX221" fmla="*/ 26193 w 1821656"/>
              <a:gd name="connsiteY221" fmla="*/ 778669 h 1264444"/>
              <a:gd name="connsiteX222" fmla="*/ 33337 w 1821656"/>
              <a:gd name="connsiteY222" fmla="*/ 716756 h 1264444"/>
              <a:gd name="connsiteX223" fmla="*/ 45243 w 1821656"/>
              <a:gd name="connsiteY223" fmla="*/ 661987 h 1264444"/>
              <a:gd name="connsiteX224" fmla="*/ 54768 w 1821656"/>
              <a:gd name="connsiteY224" fmla="*/ 626269 h 1264444"/>
              <a:gd name="connsiteX225" fmla="*/ 54768 w 1821656"/>
              <a:gd name="connsiteY225" fmla="*/ 573881 h 1264444"/>
              <a:gd name="connsiteX226" fmla="*/ 64293 w 1821656"/>
              <a:gd name="connsiteY226" fmla="*/ 540544 h 1264444"/>
              <a:gd name="connsiteX227" fmla="*/ 78581 w 1821656"/>
              <a:gd name="connsiteY227" fmla="*/ 509587 h 1264444"/>
              <a:gd name="connsiteX228" fmla="*/ 85725 w 1821656"/>
              <a:gd name="connsiteY228" fmla="*/ 459581 h 1264444"/>
              <a:gd name="connsiteX229" fmla="*/ 92868 w 1821656"/>
              <a:gd name="connsiteY229" fmla="*/ 395287 h 1264444"/>
              <a:gd name="connsiteX230" fmla="*/ 97631 w 1821656"/>
              <a:gd name="connsiteY230" fmla="*/ 364331 h 1264444"/>
              <a:gd name="connsiteX231" fmla="*/ 104775 w 1821656"/>
              <a:gd name="connsiteY231" fmla="*/ 273844 h 1264444"/>
              <a:gd name="connsiteX232" fmla="*/ 102393 w 1821656"/>
              <a:gd name="connsiteY232" fmla="*/ 207169 h 1264444"/>
              <a:gd name="connsiteX233" fmla="*/ 121443 w 1821656"/>
              <a:gd name="connsiteY233" fmla="*/ 164306 h 1264444"/>
              <a:gd name="connsiteX234" fmla="*/ 123825 w 1821656"/>
              <a:gd name="connsiteY234" fmla="*/ 78581 h 1264444"/>
              <a:gd name="connsiteX235" fmla="*/ 138112 w 1821656"/>
              <a:gd name="connsiteY235" fmla="*/ 28575 h 1264444"/>
              <a:gd name="connsiteX236" fmla="*/ 190500 w 1821656"/>
              <a:gd name="connsiteY236" fmla="*/ 11906 h 1264444"/>
              <a:gd name="connsiteX237" fmla="*/ 233362 w 1821656"/>
              <a:gd name="connsiteY237" fmla="*/ 35719 h 1264444"/>
              <a:gd name="connsiteX238" fmla="*/ 264318 w 1821656"/>
              <a:gd name="connsiteY238" fmla="*/ 50006 h 1264444"/>
              <a:gd name="connsiteX239" fmla="*/ 314325 w 1821656"/>
              <a:gd name="connsiteY239" fmla="*/ 40481 h 1264444"/>
              <a:gd name="connsiteX240" fmla="*/ 335756 w 1821656"/>
              <a:gd name="connsiteY240" fmla="*/ 14287 h 126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821656" h="1264444">
                <a:moveTo>
                  <a:pt x="1524000" y="295275"/>
                </a:moveTo>
                <a:lnTo>
                  <a:pt x="1469231" y="309562"/>
                </a:lnTo>
                <a:lnTo>
                  <a:pt x="1323975" y="338137"/>
                </a:lnTo>
                <a:lnTo>
                  <a:pt x="1250156" y="345281"/>
                </a:lnTo>
                <a:lnTo>
                  <a:pt x="1157287" y="376237"/>
                </a:lnTo>
                <a:lnTo>
                  <a:pt x="1119187" y="388144"/>
                </a:lnTo>
                <a:lnTo>
                  <a:pt x="1078706" y="402431"/>
                </a:lnTo>
                <a:lnTo>
                  <a:pt x="1047750" y="411956"/>
                </a:lnTo>
                <a:lnTo>
                  <a:pt x="1035843" y="454819"/>
                </a:lnTo>
                <a:lnTo>
                  <a:pt x="1047750" y="502444"/>
                </a:lnTo>
                <a:lnTo>
                  <a:pt x="1064418" y="542925"/>
                </a:lnTo>
                <a:lnTo>
                  <a:pt x="1062037" y="564356"/>
                </a:lnTo>
                <a:lnTo>
                  <a:pt x="1081087" y="592931"/>
                </a:lnTo>
                <a:lnTo>
                  <a:pt x="1069181" y="626269"/>
                </a:lnTo>
                <a:lnTo>
                  <a:pt x="1033462" y="635794"/>
                </a:lnTo>
                <a:lnTo>
                  <a:pt x="988218" y="647700"/>
                </a:lnTo>
                <a:lnTo>
                  <a:pt x="952500" y="657225"/>
                </a:lnTo>
                <a:lnTo>
                  <a:pt x="928687" y="659606"/>
                </a:lnTo>
                <a:lnTo>
                  <a:pt x="881062" y="676275"/>
                </a:lnTo>
                <a:lnTo>
                  <a:pt x="862012" y="683419"/>
                </a:lnTo>
                <a:lnTo>
                  <a:pt x="814387" y="688181"/>
                </a:lnTo>
                <a:lnTo>
                  <a:pt x="785812" y="692944"/>
                </a:lnTo>
                <a:lnTo>
                  <a:pt x="726281" y="714375"/>
                </a:lnTo>
                <a:lnTo>
                  <a:pt x="714375" y="716756"/>
                </a:lnTo>
                <a:lnTo>
                  <a:pt x="721518" y="752475"/>
                </a:lnTo>
                <a:lnTo>
                  <a:pt x="669131" y="759619"/>
                </a:lnTo>
                <a:lnTo>
                  <a:pt x="645318" y="735806"/>
                </a:lnTo>
                <a:lnTo>
                  <a:pt x="623887" y="685800"/>
                </a:lnTo>
                <a:lnTo>
                  <a:pt x="550068" y="692944"/>
                </a:lnTo>
                <a:lnTo>
                  <a:pt x="535781" y="697706"/>
                </a:lnTo>
                <a:lnTo>
                  <a:pt x="533400" y="738187"/>
                </a:lnTo>
                <a:lnTo>
                  <a:pt x="535781" y="757237"/>
                </a:lnTo>
                <a:lnTo>
                  <a:pt x="545306" y="842962"/>
                </a:lnTo>
                <a:lnTo>
                  <a:pt x="592931" y="995362"/>
                </a:lnTo>
                <a:lnTo>
                  <a:pt x="614362" y="1083469"/>
                </a:lnTo>
                <a:lnTo>
                  <a:pt x="633412" y="1131094"/>
                </a:lnTo>
                <a:lnTo>
                  <a:pt x="671512" y="1162050"/>
                </a:lnTo>
                <a:lnTo>
                  <a:pt x="692943" y="1166812"/>
                </a:lnTo>
                <a:lnTo>
                  <a:pt x="714375" y="1138237"/>
                </a:lnTo>
                <a:lnTo>
                  <a:pt x="721518" y="1112044"/>
                </a:lnTo>
                <a:cubicBezTo>
                  <a:pt x="720724" y="1093788"/>
                  <a:pt x="719931" y="1075531"/>
                  <a:pt x="719137" y="1057275"/>
                </a:cubicBezTo>
                <a:cubicBezTo>
                  <a:pt x="719931" y="1033462"/>
                  <a:pt x="720724" y="1009650"/>
                  <a:pt x="721518" y="985837"/>
                </a:cubicBezTo>
                <a:lnTo>
                  <a:pt x="721518" y="909637"/>
                </a:lnTo>
                <a:lnTo>
                  <a:pt x="714375" y="873919"/>
                </a:lnTo>
                <a:lnTo>
                  <a:pt x="711993" y="819150"/>
                </a:lnTo>
                <a:lnTo>
                  <a:pt x="731043" y="795337"/>
                </a:lnTo>
                <a:lnTo>
                  <a:pt x="731043" y="842962"/>
                </a:lnTo>
                <a:lnTo>
                  <a:pt x="750093" y="878681"/>
                </a:lnTo>
                <a:lnTo>
                  <a:pt x="759618" y="923925"/>
                </a:lnTo>
                <a:lnTo>
                  <a:pt x="766762" y="971550"/>
                </a:lnTo>
                <a:lnTo>
                  <a:pt x="807243" y="966787"/>
                </a:lnTo>
                <a:lnTo>
                  <a:pt x="871537" y="954881"/>
                </a:lnTo>
                <a:lnTo>
                  <a:pt x="964406" y="926306"/>
                </a:lnTo>
                <a:lnTo>
                  <a:pt x="1007268" y="916781"/>
                </a:lnTo>
                <a:lnTo>
                  <a:pt x="1064418" y="912019"/>
                </a:lnTo>
                <a:lnTo>
                  <a:pt x="1102518" y="885825"/>
                </a:lnTo>
                <a:lnTo>
                  <a:pt x="1128712" y="873919"/>
                </a:lnTo>
                <a:lnTo>
                  <a:pt x="1147762" y="869156"/>
                </a:lnTo>
                <a:lnTo>
                  <a:pt x="1152525" y="892969"/>
                </a:lnTo>
                <a:lnTo>
                  <a:pt x="1154906" y="923925"/>
                </a:lnTo>
                <a:lnTo>
                  <a:pt x="1154906" y="954881"/>
                </a:lnTo>
                <a:lnTo>
                  <a:pt x="1159668" y="962025"/>
                </a:lnTo>
                <a:lnTo>
                  <a:pt x="1166812" y="971550"/>
                </a:lnTo>
                <a:lnTo>
                  <a:pt x="1209675" y="969169"/>
                </a:lnTo>
                <a:lnTo>
                  <a:pt x="1276350" y="942975"/>
                </a:lnTo>
                <a:lnTo>
                  <a:pt x="1314450" y="940594"/>
                </a:lnTo>
                <a:lnTo>
                  <a:pt x="1373981" y="928687"/>
                </a:lnTo>
                <a:lnTo>
                  <a:pt x="1433512" y="916781"/>
                </a:lnTo>
                <a:lnTo>
                  <a:pt x="1526381" y="897731"/>
                </a:lnTo>
                <a:lnTo>
                  <a:pt x="1583531" y="876300"/>
                </a:lnTo>
                <a:lnTo>
                  <a:pt x="1614487" y="871537"/>
                </a:lnTo>
                <a:lnTo>
                  <a:pt x="1595437" y="816769"/>
                </a:lnTo>
                <a:lnTo>
                  <a:pt x="1631156" y="814387"/>
                </a:lnTo>
                <a:lnTo>
                  <a:pt x="1657350" y="809625"/>
                </a:lnTo>
                <a:lnTo>
                  <a:pt x="1664493" y="781050"/>
                </a:lnTo>
                <a:lnTo>
                  <a:pt x="1638300" y="721519"/>
                </a:lnTo>
                <a:lnTo>
                  <a:pt x="1633537" y="666750"/>
                </a:lnTo>
                <a:lnTo>
                  <a:pt x="1621631" y="631031"/>
                </a:lnTo>
                <a:lnTo>
                  <a:pt x="1590675" y="628650"/>
                </a:lnTo>
                <a:lnTo>
                  <a:pt x="1557337" y="642937"/>
                </a:lnTo>
                <a:lnTo>
                  <a:pt x="1547812" y="645319"/>
                </a:lnTo>
                <a:lnTo>
                  <a:pt x="1531143" y="621506"/>
                </a:lnTo>
                <a:lnTo>
                  <a:pt x="1531143" y="569119"/>
                </a:lnTo>
                <a:lnTo>
                  <a:pt x="1526381" y="519112"/>
                </a:lnTo>
                <a:lnTo>
                  <a:pt x="1514475" y="488156"/>
                </a:lnTo>
                <a:lnTo>
                  <a:pt x="1509712" y="459581"/>
                </a:lnTo>
                <a:lnTo>
                  <a:pt x="1514475" y="416719"/>
                </a:lnTo>
                <a:lnTo>
                  <a:pt x="1507331" y="390525"/>
                </a:lnTo>
                <a:lnTo>
                  <a:pt x="1483518" y="342900"/>
                </a:lnTo>
                <a:lnTo>
                  <a:pt x="1516856" y="335756"/>
                </a:lnTo>
                <a:lnTo>
                  <a:pt x="1552575" y="311944"/>
                </a:lnTo>
                <a:lnTo>
                  <a:pt x="1550193" y="302419"/>
                </a:lnTo>
                <a:close/>
                <a:moveTo>
                  <a:pt x="504825" y="76200"/>
                </a:moveTo>
                <a:lnTo>
                  <a:pt x="450056" y="78581"/>
                </a:lnTo>
                <a:lnTo>
                  <a:pt x="442912" y="183356"/>
                </a:lnTo>
                <a:lnTo>
                  <a:pt x="435768" y="221456"/>
                </a:lnTo>
                <a:lnTo>
                  <a:pt x="426243" y="233362"/>
                </a:lnTo>
                <a:lnTo>
                  <a:pt x="414337" y="259556"/>
                </a:lnTo>
                <a:lnTo>
                  <a:pt x="409575" y="292894"/>
                </a:lnTo>
                <a:lnTo>
                  <a:pt x="414337" y="314325"/>
                </a:lnTo>
                <a:lnTo>
                  <a:pt x="433387" y="323850"/>
                </a:lnTo>
                <a:lnTo>
                  <a:pt x="431006" y="354806"/>
                </a:lnTo>
                <a:lnTo>
                  <a:pt x="428625" y="378619"/>
                </a:lnTo>
                <a:lnTo>
                  <a:pt x="419100" y="440531"/>
                </a:lnTo>
                <a:lnTo>
                  <a:pt x="419100" y="473869"/>
                </a:lnTo>
                <a:lnTo>
                  <a:pt x="423862" y="502444"/>
                </a:lnTo>
                <a:lnTo>
                  <a:pt x="442912" y="514350"/>
                </a:lnTo>
                <a:lnTo>
                  <a:pt x="497681" y="514350"/>
                </a:lnTo>
                <a:lnTo>
                  <a:pt x="523875" y="509587"/>
                </a:lnTo>
                <a:lnTo>
                  <a:pt x="528637" y="528637"/>
                </a:lnTo>
                <a:lnTo>
                  <a:pt x="528637" y="566737"/>
                </a:lnTo>
                <a:lnTo>
                  <a:pt x="533400" y="611981"/>
                </a:lnTo>
                <a:lnTo>
                  <a:pt x="545306" y="623887"/>
                </a:lnTo>
                <a:lnTo>
                  <a:pt x="626268" y="607219"/>
                </a:lnTo>
                <a:lnTo>
                  <a:pt x="685800" y="597694"/>
                </a:lnTo>
                <a:lnTo>
                  <a:pt x="745331" y="581025"/>
                </a:lnTo>
                <a:lnTo>
                  <a:pt x="812006" y="573881"/>
                </a:lnTo>
                <a:lnTo>
                  <a:pt x="833437" y="552450"/>
                </a:lnTo>
                <a:lnTo>
                  <a:pt x="840581" y="523875"/>
                </a:lnTo>
                <a:lnTo>
                  <a:pt x="845343" y="478631"/>
                </a:lnTo>
                <a:lnTo>
                  <a:pt x="840581" y="435769"/>
                </a:lnTo>
                <a:lnTo>
                  <a:pt x="835818" y="407194"/>
                </a:lnTo>
                <a:lnTo>
                  <a:pt x="862012" y="407194"/>
                </a:lnTo>
                <a:lnTo>
                  <a:pt x="900112" y="395287"/>
                </a:lnTo>
                <a:lnTo>
                  <a:pt x="916781" y="388144"/>
                </a:lnTo>
                <a:lnTo>
                  <a:pt x="916781" y="364331"/>
                </a:lnTo>
                <a:lnTo>
                  <a:pt x="912018" y="328612"/>
                </a:lnTo>
                <a:lnTo>
                  <a:pt x="897731" y="285750"/>
                </a:lnTo>
                <a:lnTo>
                  <a:pt x="900112" y="250031"/>
                </a:lnTo>
                <a:lnTo>
                  <a:pt x="902493" y="209550"/>
                </a:lnTo>
                <a:lnTo>
                  <a:pt x="897731" y="173831"/>
                </a:lnTo>
                <a:lnTo>
                  <a:pt x="904875" y="142875"/>
                </a:lnTo>
                <a:lnTo>
                  <a:pt x="912018" y="102394"/>
                </a:lnTo>
                <a:lnTo>
                  <a:pt x="902493" y="95250"/>
                </a:lnTo>
                <a:lnTo>
                  <a:pt x="883443" y="100012"/>
                </a:lnTo>
                <a:lnTo>
                  <a:pt x="828675" y="100012"/>
                </a:lnTo>
                <a:lnTo>
                  <a:pt x="766762" y="100012"/>
                </a:lnTo>
                <a:lnTo>
                  <a:pt x="676275" y="95250"/>
                </a:lnTo>
                <a:lnTo>
                  <a:pt x="633412" y="97631"/>
                </a:lnTo>
                <a:lnTo>
                  <a:pt x="597693" y="97631"/>
                </a:lnTo>
                <a:lnTo>
                  <a:pt x="542925" y="80962"/>
                </a:lnTo>
                <a:close/>
                <a:moveTo>
                  <a:pt x="359568" y="0"/>
                </a:moveTo>
                <a:lnTo>
                  <a:pt x="414337" y="28575"/>
                </a:lnTo>
                <a:lnTo>
                  <a:pt x="440531" y="40481"/>
                </a:lnTo>
                <a:lnTo>
                  <a:pt x="466725" y="47625"/>
                </a:lnTo>
                <a:lnTo>
                  <a:pt x="507206" y="50006"/>
                </a:lnTo>
                <a:lnTo>
                  <a:pt x="523875" y="45244"/>
                </a:lnTo>
                <a:lnTo>
                  <a:pt x="595312" y="40481"/>
                </a:lnTo>
                <a:lnTo>
                  <a:pt x="635793" y="38100"/>
                </a:lnTo>
                <a:lnTo>
                  <a:pt x="671512" y="38100"/>
                </a:lnTo>
                <a:lnTo>
                  <a:pt x="847725" y="45244"/>
                </a:lnTo>
                <a:lnTo>
                  <a:pt x="1116806" y="50006"/>
                </a:lnTo>
                <a:lnTo>
                  <a:pt x="1328737" y="66675"/>
                </a:lnTo>
                <a:lnTo>
                  <a:pt x="1397793" y="47625"/>
                </a:lnTo>
                <a:lnTo>
                  <a:pt x="1481137" y="54769"/>
                </a:lnTo>
                <a:lnTo>
                  <a:pt x="1521618" y="61912"/>
                </a:lnTo>
                <a:lnTo>
                  <a:pt x="1554956" y="42862"/>
                </a:lnTo>
                <a:lnTo>
                  <a:pt x="1585912" y="45244"/>
                </a:lnTo>
                <a:lnTo>
                  <a:pt x="1609725" y="52387"/>
                </a:lnTo>
                <a:lnTo>
                  <a:pt x="1650206" y="40481"/>
                </a:lnTo>
                <a:lnTo>
                  <a:pt x="1671637" y="64294"/>
                </a:lnTo>
                <a:lnTo>
                  <a:pt x="1681162" y="71437"/>
                </a:lnTo>
                <a:lnTo>
                  <a:pt x="1645443" y="164306"/>
                </a:lnTo>
                <a:lnTo>
                  <a:pt x="1621631" y="209550"/>
                </a:lnTo>
                <a:lnTo>
                  <a:pt x="1633537" y="278606"/>
                </a:lnTo>
                <a:lnTo>
                  <a:pt x="1619250" y="321469"/>
                </a:lnTo>
                <a:lnTo>
                  <a:pt x="1619250" y="345281"/>
                </a:lnTo>
                <a:lnTo>
                  <a:pt x="1645443" y="373856"/>
                </a:lnTo>
                <a:lnTo>
                  <a:pt x="1659731" y="373856"/>
                </a:lnTo>
                <a:lnTo>
                  <a:pt x="1683543" y="385762"/>
                </a:lnTo>
                <a:lnTo>
                  <a:pt x="1704975" y="428625"/>
                </a:lnTo>
                <a:lnTo>
                  <a:pt x="1704975" y="466725"/>
                </a:lnTo>
                <a:lnTo>
                  <a:pt x="1700212" y="540544"/>
                </a:lnTo>
                <a:lnTo>
                  <a:pt x="1685925" y="607219"/>
                </a:lnTo>
                <a:lnTo>
                  <a:pt x="1707356" y="638175"/>
                </a:lnTo>
                <a:lnTo>
                  <a:pt x="1716881" y="671512"/>
                </a:lnTo>
                <a:cubicBezTo>
                  <a:pt x="1718468" y="678656"/>
                  <a:pt x="1719578" y="685923"/>
                  <a:pt x="1721643" y="692944"/>
                </a:cubicBezTo>
                <a:cubicBezTo>
                  <a:pt x="1723557" y="699450"/>
                  <a:pt x="1728787" y="711994"/>
                  <a:pt x="1728787" y="711994"/>
                </a:cubicBezTo>
                <a:lnTo>
                  <a:pt x="1724025" y="750094"/>
                </a:lnTo>
                <a:lnTo>
                  <a:pt x="1700212" y="802481"/>
                </a:lnTo>
                <a:lnTo>
                  <a:pt x="1738312" y="871537"/>
                </a:lnTo>
                <a:lnTo>
                  <a:pt x="1738312" y="923925"/>
                </a:lnTo>
                <a:lnTo>
                  <a:pt x="1771650" y="964406"/>
                </a:lnTo>
                <a:lnTo>
                  <a:pt x="1821656" y="983456"/>
                </a:lnTo>
                <a:lnTo>
                  <a:pt x="1762125" y="1026319"/>
                </a:lnTo>
                <a:lnTo>
                  <a:pt x="1507331" y="1057275"/>
                </a:lnTo>
                <a:lnTo>
                  <a:pt x="1314450" y="1095375"/>
                </a:lnTo>
                <a:lnTo>
                  <a:pt x="1171575" y="1119187"/>
                </a:lnTo>
                <a:lnTo>
                  <a:pt x="1066800" y="1138237"/>
                </a:lnTo>
                <a:lnTo>
                  <a:pt x="1023937" y="1114425"/>
                </a:lnTo>
                <a:lnTo>
                  <a:pt x="973931" y="1116806"/>
                </a:lnTo>
                <a:lnTo>
                  <a:pt x="957262" y="1150144"/>
                </a:lnTo>
                <a:lnTo>
                  <a:pt x="864393" y="1181100"/>
                </a:lnTo>
                <a:lnTo>
                  <a:pt x="797718" y="1188244"/>
                </a:lnTo>
                <a:lnTo>
                  <a:pt x="778668" y="1193006"/>
                </a:lnTo>
                <a:lnTo>
                  <a:pt x="766762" y="1209675"/>
                </a:lnTo>
                <a:lnTo>
                  <a:pt x="683418" y="1221581"/>
                </a:lnTo>
                <a:lnTo>
                  <a:pt x="616743" y="1209675"/>
                </a:lnTo>
                <a:lnTo>
                  <a:pt x="628650" y="1233487"/>
                </a:lnTo>
                <a:lnTo>
                  <a:pt x="602456" y="1233487"/>
                </a:lnTo>
                <a:lnTo>
                  <a:pt x="538162" y="1238250"/>
                </a:lnTo>
                <a:lnTo>
                  <a:pt x="478631" y="1240631"/>
                </a:lnTo>
                <a:lnTo>
                  <a:pt x="435768" y="1259681"/>
                </a:lnTo>
                <a:lnTo>
                  <a:pt x="419100" y="1264444"/>
                </a:lnTo>
                <a:lnTo>
                  <a:pt x="369093" y="1193006"/>
                </a:lnTo>
                <a:lnTo>
                  <a:pt x="333375" y="1183481"/>
                </a:lnTo>
                <a:lnTo>
                  <a:pt x="309562" y="1128712"/>
                </a:lnTo>
                <a:lnTo>
                  <a:pt x="300037" y="1031081"/>
                </a:lnTo>
                <a:lnTo>
                  <a:pt x="288131" y="988219"/>
                </a:lnTo>
                <a:lnTo>
                  <a:pt x="288131" y="962025"/>
                </a:lnTo>
                <a:lnTo>
                  <a:pt x="238125" y="942975"/>
                </a:lnTo>
                <a:lnTo>
                  <a:pt x="202406" y="964406"/>
                </a:lnTo>
                <a:lnTo>
                  <a:pt x="176212" y="957262"/>
                </a:lnTo>
                <a:lnTo>
                  <a:pt x="159543" y="978694"/>
                </a:lnTo>
                <a:lnTo>
                  <a:pt x="145256" y="981075"/>
                </a:lnTo>
                <a:lnTo>
                  <a:pt x="138112" y="942975"/>
                </a:lnTo>
                <a:lnTo>
                  <a:pt x="128587" y="907256"/>
                </a:lnTo>
                <a:lnTo>
                  <a:pt x="78581" y="869156"/>
                </a:lnTo>
                <a:lnTo>
                  <a:pt x="57150" y="866775"/>
                </a:lnTo>
                <a:lnTo>
                  <a:pt x="11906" y="892969"/>
                </a:lnTo>
                <a:lnTo>
                  <a:pt x="0" y="890587"/>
                </a:lnTo>
                <a:lnTo>
                  <a:pt x="26193" y="778669"/>
                </a:lnTo>
                <a:lnTo>
                  <a:pt x="33337" y="716756"/>
                </a:lnTo>
                <a:lnTo>
                  <a:pt x="45243" y="661987"/>
                </a:lnTo>
                <a:lnTo>
                  <a:pt x="54768" y="626269"/>
                </a:lnTo>
                <a:lnTo>
                  <a:pt x="54768" y="573881"/>
                </a:lnTo>
                <a:lnTo>
                  <a:pt x="64293" y="540544"/>
                </a:lnTo>
                <a:lnTo>
                  <a:pt x="78581" y="509587"/>
                </a:lnTo>
                <a:lnTo>
                  <a:pt x="85725" y="459581"/>
                </a:lnTo>
                <a:lnTo>
                  <a:pt x="92868" y="395287"/>
                </a:lnTo>
                <a:lnTo>
                  <a:pt x="97631" y="364331"/>
                </a:lnTo>
                <a:lnTo>
                  <a:pt x="104775" y="273844"/>
                </a:lnTo>
                <a:lnTo>
                  <a:pt x="102393" y="207169"/>
                </a:lnTo>
                <a:lnTo>
                  <a:pt x="121443" y="164306"/>
                </a:lnTo>
                <a:lnTo>
                  <a:pt x="123825" y="78581"/>
                </a:lnTo>
                <a:lnTo>
                  <a:pt x="138112" y="28575"/>
                </a:lnTo>
                <a:lnTo>
                  <a:pt x="190500" y="11906"/>
                </a:lnTo>
                <a:lnTo>
                  <a:pt x="233362" y="35719"/>
                </a:lnTo>
                <a:lnTo>
                  <a:pt x="264318" y="50006"/>
                </a:lnTo>
                <a:lnTo>
                  <a:pt x="314325" y="40481"/>
                </a:lnTo>
                <a:lnTo>
                  <a:pt x="335756" y="14287"/>
                </a:lnTo>
                <a:close/>
              </a:path>
            </a:pathLst>
          </a:custGeom>
          <a:blipFill>
            <a:blip r:embed="rId4"/>
            <a:stretch>
              <a:fillRect l="-99938" t="-65118" r="-44757" b="-1866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Title 14">
            <a:extLst>
              <a:ext uri="{FF2B5EF4-FFF2-40B4-BE49-F238E27FC236}">
                <a16:creationId xmlns:a16="http://schemas.microsoft.com/office/drawing/2014/main" id="{77E20F72-9B38-9060-D7F6-71336A6F6504}"/>
              </a:ext>
            </a:extLst>
          </p:cNvPr>
          <p:cNvSpPr txBox="1">
            <a:spLocks/>
          </p:cNvSpPr>
          <p:nvPr/>
        </p:nvSpPr>
        <p:spPr>
          <a:xfrm>
            <a:off x="1464062" y="-120412"/>
            <a:ext cx="92638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Land Use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F92C1-68A0-AE7A-CC46-525812870F94}"/>
              </a:ext>
            </a:extLst>
          </p:cNvPr>
          <p:cNvSpPr txBox="1"/>
          <p:nvPr/>
        </p:nvSpPr>
        <p:spPr>
          <a:xfrm>
            <a:off x="0" y="5602939"/>
            <a:ext cx="12192000" cy="121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 and Enhancement of Land Management Strategies Using Hyperspectral Imagery and Big Data Analytics, UKRI GCRF/EHU, £ 20,270.71, Oct. 2020 – Sept. 2021.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Funding source: GCRF/EHU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Partners: Lancaster University (UK), University of Port Harcourt (Nigeria)</a:t>
            </a:r>
          </a:p>
        </p:txBody>
      </p:sp>
    </p:spTree>
    <p:extLst>
      <p:ext uri="{BB962C8B-B14F-4D97-AF65-F5344CB8AC3E}">
        <p14:creationId xmlns:p14="http://schemas.microsoft.com/office/powerpoint/2010/main" val="2044818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97">
        <p:fade/>
      </p:transition>
    </mc:Choice>
    <mc:Fallback>
      <p:transition spd="med" advTm="189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616CAB97-3F3A-0663-FA2B-F3A1BC0EE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187232" y="1204776"/>
            <a:ext cx="4457488" cy="4448450"/>
          </a:xfrm>
          <a:prstGeom prst="rect">
            <a:avLst/>
          </a:prstGeom>
          <a:ln w="19050">
            <a:noFill/>
          </a:ln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858653-1512-580F-D835-853E3F3D5BE7}"/>
              </a:ext>
            </a:extLst>
          </p:cNvPr>
          <p:cNvSpPr/>
          <p:nvPr/>
        </p:nvSpPr>
        <p:spPr>
          <a:xfrm>
            <a:off x="1002666" y="2529587"/>
            <a:ext cx="924750" cy="1100289"/>
          </a:xfrm>
          <a:custGeom>
            <a:avLst/>
            <a:gdLst>
              <a:gd name="connsiteX0" fmla="*/ 2381 w 1216819"/>
              <a:gd name="connsiteY0" fmla="*/ 1197769 h 1447800"/>
              <a:gd name="connsiteX1" fmla="*/ 0 w 1216819"/>
              <a:gd name="connsiteY1" fmla="*/ 1447800 h 1447800"/>
              <a:gd name="connsiteX2" fmla="*/ 121444 w 1216819"/>
              <a:gd name="connsiteY2" fmla="*/ 1421606 h 1447800"/>
              <a:gd name="connsiteX3" fmla="*/ 321469 w 1216819"/>
              <a:gd name="connsiteY3" fmla="*/ 1388269 h 1447800"/>
              <a:gd name="connsiteX4" fmla="*/ 414338 w 1216819"/>
              <a:gd name="connsiteY4" fmla="*/ 1359694 h 1447800"/>
              <a:gd name="connsiteX5" fmla="*/ 521494 w 1216819"/>
              <a:gd name="connsiteY5" fmla="*/ 1323975 h 1447800"/>
              <a:gd name="connsiteX6" fmla="*/ 583406 w 1216819"/>
              <a:gd name="connsiteY6" fmla="*/ 1307306 h 1447800"/>
              <a:gd name="connsiteX7" fmla="*/ 695325 w 1216819"/>
              <a:gd name="connsiteY7" fmla="*/ 1278731 h 1447800"/>
              <a:gd name="connsiteX8" fmla="*/ 750094 w 1216819"/>
              <a:gd name="connsiteY8" fmla="*/ 1262062 h 1447800"/>
              <a:gd name="connsiteX9" fmla="*/ 835819 w 1216819"/>
              <a:gd name="connsiteY9" fmla="*/ 1235869 h 1447800"/>
              <a:gd name="connsiteX10" fmla="*/ 892969 w 1216819"/>
              <a:gd name="connsiteY10" fmla="*/ 1195387 h 1447800"/>
              <a:gd name="connsiteX11" fmla="*/ 950119 w 1216819"/>
              <a:gd name="connsiteY11" fmla="*/ 1159669 h 1447800"/>
              <a:gd name="connsiteX12" fmla="*/ 997744 w 1216819"/>
              <a:gd name="connsiteY12" fmla="*/ 1123950 h 1447800"/>
              <a:gd name="connsiteX13" fmla="*/ 1016794 w 1216819"/>
              <a:gd name="connsiteY13" fmla="*/ 1000125 h 1447800"/>
              <a:gd name="connsiteX14" fmla="*/ 1038225 w 1216819"/>
              <a:gd name="connsiteY14" fmla="*/ 904875 h 1447800"/>
              <a:gd name="connsiteX15" fmla="*/ 1064419 w 1216819"/>
              <a:gd name="connsiteY15" fmla="*/ 800100 h 1447800"/>
              <a:gd name="connsiteX16" fmla="*/ 1085850 w 1216819"/>
              <a:gd name="connsiteY16" fmla="*/ 681037 h 1447800"/>
              <a:gd name="connsiteX17" fmla="*/ 1100138 w 1216819"/>
              <a:gd name="connsiteY17" fmla="*/ 597694 h 1447800"/>
              <a:gd name="connsiteX18" fmla="*/ 1116806 w 1216819"/>
              <a:gd name="connsiteY18" fmla="*/ 500062 h 1447800"/>
              <a:gd name="connsiteX19" fmla="*/ 1152525 w 1216819"/>
              <a:gd name="connsiteY19" fmla="*/ 357187 h 1447800"/>
              <a:gd name="connsiteX20" fmla="*/ 1171575 w 1216819"/>
              <a:gd name="connsiteY20" fmla="*/ 238125 h 1447800"/>
              <a:gd name="connsiteX21" fmla="*/ 1193006 w 1216819"/>
              <a:gd name="connsiteY21" fmla="*/ 161925 h 1447800"/>
              <a:gd name="connsiteX22" fmla="*/ 1209675 w 1216819"/>
              <a:gd name="connsiteY22" fmla="*/ 80962 h 1447800"/>
              <a:gd name="connsiteX23" fmla="*/ 1216819 w 1216819"/>
              <a:gd name="connsiteY23" fmla="*/ 38100 h 1447800"/>
              <a:gd name="connsiteX24" fmla="*/ 1121569 w 1216819"/>
              <a:gd name="connsiteY24" fmla="*/ 26194 h 1447800"/>
              <a:gd name="connsiteX25" fmla="*/ 1047750 w 1216819"/>
              <a:gd name="connsiteY25" fmla="*/ 16669 h 1447800"/>
              <a:gd name="connsiteX26" fmla="*/ 964406 w 1216819"/>
              <a:gd name="connsiteY26" fmla="*/ 4762 h 1447800"/>
              <a:gd name="connsiteX27" fmla="*/ 938213 w 1216819"/>
              <a:gd name="connsiteY27" fmla="*/ 0 h 1447800"/>
              <a:gd name="connsiteX28" fmla="*/ 788194 w 1216819"/>
              <a:gd name="connsiteY28" fmla="*/ 621506 h 1447800"/>
              <a:gd name="connsiteX29" fmla="*/ 388144 w 1216819"/>
              <a:gd name="connsiteY29" fmla="*/ 1126331 h 1447800"/>
              <a:gd name="connsiteX30" fmla="*/ 2381 w 1216819"/>
              <a:gd name="connsiteY30" fmla="*/ 1197769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6819" h="1447800">
                <a:moveTo>
                  <a:pt x="2381" y="1197769"/>
                </a:moveTo>
                <a:cubicBezTo>
                  <a:pt x="1587" y="1281113"/>
                  <a:pt x="794" y="1364456"/>
                  <a:pt x="0" y="1447800"/>
                </a:cubicBezTo>
                <a:lnTo>
                  <a:pt x="121444" y="1421606"/>
                </a:lnTo>
                <a:lnTo>
                  <a:pt x="321469" y="1388269"/>
                </a:lnTo>
                <a:lnTo>
                  <a:pt x="414338" y="1359694"/>
                </a:lnTo>
                <a:lnTo>
                  <a:pt x="521494" y="1323975"/>
                </a:lnTo>
                <a:lnTo>
                  <a:pt x="583406" y="1307306"/>
                </a:lnTo>
                <a:lnTo>
                  <a:pt x="695325" y="1278731"/>
                </a:lnTo>
                <a:lnTo>
                  <a:pt x="750094" y="1262062"/>
                </a:lnTo>
                <a:lnTo>
                  <a:pt x="835819" y="1235869"/>
                </a:lnTo>
                <a:lnTo>
                  <a:pt x="892969" y="1195387"/>
                </a:lnTo>
                <a:lnTo>
                  <a:pt x="950119" y="1159669"/>
                </a:lnTo>
                <a:lnTo>
                  <a:pt x="997744" y="1123950"/>
                </a:lnTo>
                <a:lnTo>
                  <a:pt x="1016794" y="1000125"/>
                </a:lnTo>
                <a:lnTo>
                  <a:pt x="1038225" y="904875"/>
                </a:lnTo>
                <a:lnTo>
                  <a:pt x="1064419" y="800100"/>
                </a:lnTo>
                <a:lnTo>
                  <a:pt x="1085850" y="681037"/>
                </a:lnTo>
                <a:lnTo>
                  <a:pt x="1100138" y="597694"/>
                </a:lnTo>
                <a:lnTo>
                  <a:pt x="1116806" y="500062"/>
                </a:lnTo>
                <a:lnTo>
                  <a:pt x="1152525" y="357187"/>
                </a:lnTo>
                <a:lnTo>
                  <a:pt x="1171575" y="238125"/>
                </a:lnTo>
                <a:lnTo>
                  <a:pt x="1193006" y="161925"/>
                </a:lnTo>
                <a:lnTo>
                  <a:pt x="1209675" y="80962"/>
                </a:lnTo>
                <a:lnTo>
                  <a:pt x="1216819" y="38100"/>
                </a:lnTo>
                <a:lnTo>
                  <a:pt x="1121569" y="26194"/>
                </a:lnTo>
                <a:lnTo>
                  <a:pt x="1047750" y="16669"/>
                </a:lnTo>
                <a:lnTo>
                  <a:pt x="964406" y="4762"/>
                </a:lnTo>
                <a:lnTo>
                  <a:pt x="938213" y="0"/>
                </a:lnTo>
                <a:lnTo>
                  <a:pt x="788194" y="621506"/>
                </a:lnTo>
                <a:lnTo>
                  <a:pt x="388144" y="1126331"/>
                </a:lnTo>
                <a:lnTo>
                  <a:pt x="2381" y="1197769"/>
                </a:lnTo>
                <a:close/>
              </a:path>
            </a:pathLst>
          </a:custGeom>
          <a:blipFill>
            <a:blip r:embed="rId3"/>
            <a:stretch>
              <a:fillRect l="-87672" t="-120406" r="-293712" b="-1838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93C8A00-0DC7-9958-B513-2D6790B35621}"/>
              </a:ext>
            </a:extLst>
          </p:cNvPr>
          <p:cNvSpPr/>
          <p:nvPr/>
        </p:nvSpPr>
        <p:spPr>
          <a:xfrm>
            <a:off x="2049397" y="2077167"/>
            <a:ext cx="799882" cy="1210680"/>
          </a:xfrm>
          <a:custGeom>
            <a:avLst/>
            <a:gdLst>
              <a:gd name="connsiteX0" fmla="*/ 128588 w 1052513"/>
              <a:gd name="connsiteY0" fmla="*/ 0 h 1593057"/>
              <a:gd name="connsiteX1" fmla="*/ 521494 w 1052513"/>
              <a:gd name="connsiteY1" fmla="*/ 16669 h 1593057"/>
              <a:gd name="connsiteX2" fmla="*/ 511969 w 1052513"/>
              <a:gd name="connsiteY2" fmla="*/ 83344 h 1593057"/>
              <a:gd name="connsiteX3" fmla="*/ 504825 w 1052513"/>
              <a:gd name="connsiteY3" fmla="*/ 150019 h 1593057"/>
              <a:gd name="connsiteX4" fmla="*/ 488157 w 1052513"/>
              <a:gd name="connsiteY4" fmla="*/ 290513 h 1593057"/>
              <a:gd name="connsiteX5" fmla="*/ 469107 w 1052513"/>
              <a:gd name="connsiteY5" fmla="*/ 352425 h 1593057"/>
              <a:gd name="connsiteX6" fmla="*/ 476250 w 1052513"/>
              <a:gd name="connsiteY6" fmla="*/ 666750 h 1593057"/>
              <a:gd name="connsiteX7" fmla="*/ 619125 w 1052513"/>
              <a:gd name="connsiteY7" fmla="*/ 664369 h 1593057"/>
              <a:gd name="connsiteX8" fmla="*/ 616744 w 1052513"/>
              <a:gd name="connsiteY8" fmla="*/ 785813 h 1593057"/>
              <a:gd name="connsiteX9" fmla="*/ 1052513 w 1052513"/>
              <a:gd name="connsiteY9" fmla="*/ 709613 h 1593057"/>
              <a:gd name="connsiteX10" fmla="*/ 1050132 w 1052513"/>
              <a:gd name="connsiteY10" fmla="*/ 762000 h 1593057"/>
              <a:gd name="connsiteX11" fmla="*/ 862013 w 1052513"/>
              <a:gd name="connsiteY11" fmla="*/ 833438 h 1593057"/>
              <a:gd name="connsiteX12" fmla="*/ 781050 w 1052513"/>
              <a:gd name="connsiteY12" fmla="*/ 795338 h 1593057"/>
              <a:gd name="connsiteX13" fmla="*/ 583407 w 1052513"/>
              <a:gd name="connsiteY13" fmla="*/ 859632 h 1593057"/>
              <a:gd name="connsiteX14" fmla="*/ 721519 w 1052513"/>
              <a:gd name="connsiteY14" fmla="*/ 1519238 h 1593057"/>
              <a:gd name="connsiteX15" fmla="*/ 376238 w 1052513"/>
              <a:gd name="connsiteY15" fmla="*/ 1593057 h 1593057"/>
              <a:gd name="connsiteX16" fmla="*/ 319088 w 1052513"/>
              <a:gd name="connsiteY16" fmla="*/ 1207294 h 1593057"/>
              <a:gd name="connsiteX17" fmla="*/ 150019 w 1052513"/>
              <a:gd name="connsiteY17" fmla="*/ 1226344 h 1593057"/>
              <a:gd name="connsiteX18" fmla="*/ 154782 w 1052513"/>
              <a:gd name="connsiteY18" fmla="*/ 1114425 h 1593057"/>
              <a:gd name="connsiteX19" fmla="*/ 0 w 1052513"/>
              <a:gd name="connsiteY19" fmla="*/ 1114425 h 1593057"/>
              <a:gd name="connsiteX20" fmla="*/ 128588 w 1052513"/>
              <a:gd name="connsiteY20" fmla="*/ 0 h 159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52513" h="1593057">
                <a:moveTo>
                  <a:pt x="128588" y="0"/>
                </a:moveTo>
                <a:lnTo>
                  <a:pt x="521494" y="16669"/>
                </a:lnTo>
                <a:lnTo>
                  <a:pt x="511969" y="83344"/>
                </a:lnTo>
                <a:lnTo>
                  <a:pt x="504825" y="150019"/>
                </a:lnTo>
                <a:lnTo>
                  <a:pt x="488157" y="290513"/>
                </a:lnTo>
                <a:lnTo>
                  <a:pt x="469107" y="352425"/>
                </a:lnTo>
                <a:lnTo>
                  <a:pt x="476250" y="666750"/>
                </a:lnTo>
                <a:lnTo>
                  <a:pt x="619125" y="664369"/>
                </a:lnTo>
                <a:cubicBezTo>
                  <a:pt x="618331" y="704850"/>
                  <a:pt x="617538" y="745332"/>
                  <a:pt x="616744" y="785813"/>
                </a:cubicBezTo>
                <a:lnTo>
                  <a:pt x="1052513" y="709613"/>
                </a:lnTo>
                <a:lnTo>
                  <a:pt x="1050132" y="762000"/>
                </a:lnTo>
                <a:lnTo>
                  <a:pt x="862013" y="833438"/>
                </a:lnTo>
                <a:lnTo>
                  <a:pt x="781050" y="795338"/>
                </a:lnTo>
                <a:lnTo>
                  <a:pt x="583407" y="859632"/>
                </a:lnTo>
                <a:lnTo>
                  <a:pt x="721519" y="1519238"/>
                </a:lnTo>
                <a:lnTo>
                  <a:pt x="376238" y="1593057"/>
                </a:lnTo>
                <a:lnTo>
                  <a:pt x="319088" y="1207294"/>
                </a:lnTo>
                <a:lnTo>
                  <a:pt x="150019" y="1226344"/>
                </a:lnTo>
                <a:lnTo>
                  <a:pt x="154782" y="1114425"/>
                </a:lnTo>
                <a:lnTo>
                  <a:pt x="0" y="1114425"/>
                </a:lnTo>
                <a:lnTo>
                  <a:pt x="128588" y="0"/>
                </a:lnTo>
                <a:close/>
              </a:path>
            </a:pathLst>
          </a:custGeom>
          <a:blipFill>
            <a:blip r:embed="rId3"/>
            <a:stretch>
              <a:fillRect l="-232879" t="-72058" r="-223651" b="-195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772217-406D-83BC-3EF2-C15950FA9CD7}"/>
              </a:ext>
            </a:extLst>
          </p:cNvPr>
          <p:cNvSpPr/>
          <p:nvPr/>
        </p:nvSpPr>
        <p:spPr>
          <a:xfrm>
            <a:off x="2771027" y="2104311"/>
            <a:ext cx="1008598" cy="1109941"/>
          </a:xfrm>
          <a:custGeom>
            <a:avLst/>
            <a:gdLst>
              <a:gd name="connsiteX0" fmla="*/ 209550 w 1327150"/>
              <a:gd name="connsiteY0" fmla="*/ 0 h 1460500"/>
              <a:gd name="connsiteX1" fmla="*/ 209550 w 1327150"/>
              <a:gd name="connsiteY1" fmla="*/ 454025 h 1460500"/>
              <a:gd name="connsiteX2" fmla="*/ 996950 w 1327150"/>
              <a:gd name="connsiteY2" fmla="*/ 295275 h 1460500"/>
              <a:gd name="connsiteX3" fmla="*/ 1089025 w 1327150"/>
              <a:gd name="connsiteY3" fmla="*/ 701675 h 1460500"/>
              <a:gd name="connsiteX4" fmla="*/ 1174750 w 1327150"/>
              <a:gd name="connsiteY4" fmla="*/ 679450 h 1460500"/>
              <a:gd name="connsiteX5" fmla="*/ 1257300 w 1327150"/>
              <a:gd name="connsiteY5" fmla="*/ 996950 h 1460500"/>
              <a:gd name="connsiteX6" fmla="*/ 1168400 w 1327150"/>
              <a:gd name="connsiteY6" fmla="*/ 1022350 h 1460500"/>
              <a:gd name="connsiteX7" fmla="*/ 1171575 w 1327150"/>
              <a:gd name="connsiteY7" fmla="*/ 1066800 h 1460500"/>
              <a:gd name="connsiteX8" fmla="*/ 527050 w 1327150"/>
              <a:gd name="connsiteY8" fmla="*/ 1273175 h 1460500"/>
              <a:gd name="connsiteX9" fmla="*/ 412750 w 1327150"/>
              <a:gd name="connsiteY9" fmla="*/ 1165225 h 1460500"/>
              <a:gd name="connsiteX10" fmla="*/ 22225 w 1327150"/>
              <a:gd name="connsiteY10" fmla="*/ 1250950 h 1460500"/>
              <a:gd name="connsiteX11" fmla="*/ 0 w 1327150"/>
              <a:gd name="connsiteY11" fmla="*/ 1460500 h 1460500"/>
              <a:gd name="connsiteX12" fmla="*/ 1327150 w 1327150"/>
              <a:gd name="connsiteY12" fmla="*/ 1168400 h 1460500"/>
              <a:gd name="connsiteX13" fmla="*/ 1244600 w 1327150"/>
              <a:gd name="connsiteY13" fmla="*/ 31750 h 1460500"/>
              <a:gd name="connsiteX14" fmla="*/ 209550 w 1327150"/>
              <a:gd name="connsiteY14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27150" h="1460500">
                <a:moveTo>
                  <a:pt x="209550" y="0"/>
                </a:moveTo>
                <a:lnTo>
                  <a:pt x="209550" y="454025"/>
                </a:lnTo>
                <a:lnTo>
                  <a:pt x="996950" y="295275"/>
                </a:lnTo>
                <a:lnTo>
                  <a:pt x="1089025" y="701675"/>
                </a:lnTo>
                <a:lnTo>
                  <a:pt x="1174750" y="679450"/>
                </a:lnTo>
                <a:lnTo>
                  <a:pt x="1257300" y="996950"/>
                </a:lnTo>
                <a:lnTo>
                  <a:pt x="1168400" y="1022350"/>
                </a:lnTo>
                <a:lnTo>
                  <a:pt x="1171575" y="1066800"/>
                </a:lnTo>
                <a:lnTo>
                  <a:pt x="527050" y="1273175"/>
                </a:lnTo>
                <a:lnTo>
                  <a:pt x="412750" y="1165225"/>
                </a:lnTo>
                <a:lnTo>
                  <a:pt x="22225" y="1250950"/>
                </a:lnTo>
                <a:lnTo>
                  <a:pt x="0" y="1460500"/>
                </a:lnTo>
                <a:lnTo>
                  <a:pt x="1327150" y="1168400"/>
                </a:lnTo>
                <a:lnTo>
                  <a:pt x="1244600" y="31750"/>
                </a:lnTo>
                <a:lnTo>
                  <a:pt x="209550" y="0"/>
                </a:lnTo>
                <a:close/>
              </a:path>
            </a:pathLst>
          </a:custGeom>
          <a:blipFill>
            <a:blip r:embed="rId3"/>
            <a:stretch>
              <a:fillRect l="-255562" t="-81045" r="-85801" b="-2197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F645BA76-66B7-5EE5-2E1F-B0B92677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7547281" y="1204775"/>
            <a:ext cx="4457488" cy="4448450"/>
          </a:xfrm>
          <a:prstGeom prst="rect">
            <a:avLst/>
          </a:prstGeom>
          <a:ln w="19050">
            <a:noFill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A8B0FF-8643-4F98-3228-1B6379F692C6}"/>
              </a:ext>
            </a:extLst>
          </p:cNvPr>
          <p:cNvSpPr/>
          <p:nvPr/>
        </p:nvSpPr>
        <p:spPr>
          <a:xfrm>
            <a:off x="4981575" y="1514475"/>
            <a:ext cx="2228850" cy="409575"/>
          </a:xfrm>
          <a:prstGeom prst="roundRect">
            <a:avLst/>
          </a:prstGeom>
          <a:solidFill>
            <a:srgbClr val="7A6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Commercial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F3433E-C619-0E00-5B4B-CBC0E76A8AB7}"/>
              </a:ext>
            </a:extLst>
          </p:cNvPr>
          <p:cNvSpPr/>
          <p:nvPr/>
        </p:nvSpPr>
        <p:spPr>
          <a:xfrm>
            <a:off x="8347075" y="2508250"/>
            <a:ext cx="974725" cy="1108075"/>
          </a:xfrm>
          <a:custGeom>
            <a:avLst/>
            <a:gdLst>
              <a:gd name="connsiteX0" fmla="*/ 695325 w 974725"/>
              <a:gd name="connsiteY0" fmla="*/ 0 h 1108075"/>
              <a:gd name="connsiteX1" fmla="*/ 774700 w 974725"/>
              <a:gd name="connsiteY1" fmla="*/ 31750 h 1108075"/>
              <a:gd name="connsiteX2" fmla="*/ 857250 w 974725"/>
              <a:gd name="connsiteY2" fmla="*/ 38100 h 1108075"/>
              <a:gd name="connsiteX3" fmla="*/ 895350 w 974725"/>
              <a:gd name="connsiteY3" fmla="*/ 28575 h 1108075"/>
              <a:gd name="connsiteX4" fmla="*/ 908050 w 974725"/>
              <a:gd name="connsiteY4" fmla="*/ 31750 h 1108075"/>
              <a:gd name="connsiteX5" fmla="*/ 927100 w 974725"/>
              <a:gd name="connsiteY5" fmla="*/ 31750 h 1108075"/>
              <a:gd name="connsiteX6" fmla="*/ 962025 w 974725"/>
              <a:gd name="connsiteY6" fmla="*/ 28575 h 1108075"/>
              <a:gd name="connsiteX7" fmla="*/ 974725 w 974725"/>
              <a:gd name="connsiteY7" fmla="*/ 34925 h 1108075"/>
              <a:gd name="connsiteX8" fmla="*/ 949325 w 974725"/>
              <a:gd name="connsiteY8" fmla="*/ 222250 h 1108075"/>
              <a:gd name="connsiteX9" fmla="*/ 882650 w 974725"/>
              <a:gd name="connsiteY9" fmla="*/ 606425 h 1108075"/>
              <a:gd name="connsiteX10" fmla="*/ 822325 w 974725"/>
              <a:gd name="connsiteY10" fmla="*/ 866775 h 1108075"/>
              <a:gd name="connsiteX11" fmla="*/ 796925 w 974725"/>
              <a:gd name="connsiteY11" fmla="*/ 939800 h 1108075"/>
              <a:gd name="connsiteX12" fmla="*/ 742950 w 974725"/>
              <a:gd name="connsiteY12" fmla="*/ 971550 h 1108075"/>
              <a:gd name="connsiteX13" fmla="*/ 695325 w 974725"/>
              <a:gd name="connsiteY13" fmla="*/ 984250 h 1108075"/>
              <a:gd name="connsiteX14" fmla="*/ 631825 w 974725"/>
              <a:gd name="connsiteY14" fmla="*/ 1022350 h 1108075"/>
              <a:gd name="connsiteX15" fmla="*/ 584200 w 974725"/>
              <a:gd name="connsiteY15" fmla="*/ 1044575 h 1108075"/>
              <a:gd name="connsiteX16" fmla="*/ 473075 w 974725"/>
              <a:gd name="connsiteY16" fmla="*/ 1066800 h 1108075"/>
              <a:gd name="connsiteX17" fmla="*/ 311150 w 974725"/>
              <a:gd name="connsiteY17" fmla="*/ 1082675 h 1108075"/>
              <a:gd name="connsiteX18" fmla="*/ 184150 w 974725"/>
              <a:gd name="connsiteY18" fmla="*/ 1104900 h 1108075"/>
              <a:gd name="connsiteX19" fmla="*/ 79375 w 974725"/>
              <a:gd name="connsiteY19" fmla="*/ 1108075 h 1108075"/>
              <a:gd name="connsiteX20" fmla="*/ 53975 w 974725"/>
              <a:gd name="connsiteY20" fmla="*/ 1098550 h 1108075"/>
              <a:gd name="connsiteX21" fmla="*/ 19050 w 974725"/>
              <a:gd name="connsiteY21" fmla="*/ 1076325 h 1108075"/>
              <a:gd name="connsiteX22" fmla="*/ 0 w 974725"/>
              <a:gd name="connsiteY22" fmla="*/ 1047750 h 1108075"/>
              <a:gd name="connsiteX23" fmla="*/ 0 w 974725"/>
              <a:gd name="connsiteY23" fmla="*/ 971550 h 1108075"/>
              <a:gd name="connsiteX24" fmla="*/ 12700 w 974725"/>
              <a:gd name="connsiteY24" fmla="*/ 946150 h 1108075"/>
              <a:gd name="connsiteX25" fmla="*/ 66675 w 974725"/>
              <a:gd name="connsiteY25" fmla="*/ 923925 h 1108075"/>
              <a:gd name="connsiteX26" fmla="*/ 101600 w 974725"/>
              <a:gd name="connsiteY26" fmla="*/ 914400 h 1108075"/>
              <a:gd name="connsiteX27" fmla="*/ 222250 w 974725"/>
              <a:gd name="connsiteY27" fmla="*/ 911225 h 1108075"/>
              <a:gd name="connsiteX28" fmla="*/ 276225 w 974725"/>
              <a:gd name="connsiteY28" fmla="*/ 908050 h 1108075"/>
              <a:gd name="connsiteX29" fmla="*/ 374650 w 974725"/>
              <a:gd name="connsiteY29" fmla="*/ 869950 h 1108075"/>
              <a:gd name="connsiteX30" fmla="*/ 425450 w 974725"/>
              <a:gd name="connsiteY30" fmla="*/ 781050 h 1108075"/>
              <a:gd name="connsiteX31" fmla="*/ 517525 w 974725"/>
              <a:gd name="connsiteY31" fmla="*/ 676275 h 1108075"/>
              <a:gd name="connsiteX32" fmla="*/ 555625 w 974725"/>
              <a:gd name="connsiteY32" fmla="*/ 571500 h 1108075"/>
              <a:gd name="connsiteX33" fmla="*/ 641350 w 974725"/>
              <a:gd name="connsiteY33" fmla="*/ 482600 h 1108075"/>
              <a:gd name="connsiteX34" fmla="*/ 676275 w 974725"/>
              <a:gd name="connsiteY34" fmla="*/ 412750 h 1108075"/>
              <a:gd name="connsiteX35" fmla="*/ 701675 w 974725"/>
              <a:gd name="connsiteY35" fmla="*/ 358775 h 1108075"/>
              <a:gd name="connsiteX36" fmla="*/ 730250 w 974725"/>
              <a:gd name="connsiteY36" fmla="*/ 254000 h 1108075"/>
              <a:gd name="connsiteX37" fmla="*/ 730250 w 974725"/>
              <a:gd name="connsiteY37" fmla="*/ 165100 h 1108075"/>
              <a:gd name="connsiteX38" fmla="*/ 717550 w 974725"/>
              <a:gd name="connsiteY38" fmla="*/ 111125 h 1108075"/>
              <a:gd name="connsiteX39" fmla="*/ 695325 w 974725"/>
              <a:gd name="connsiteY39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74725" h="1108075">
                <a:moveTo>
                  <a:pt x="695325" y="0"/>
                </a:moveTo>
                <a:lnTo>
                  <a:pt x="774700" y="31750"/>
                </a:lnTo>
                <a:lnTo>
                  <a:pt x="857250" y="38100"/>
                </a:lnTo>
                <a:lnTo>
                  <a:pt x="895350" y="28575"/>
                </a:lnTo>
                <a:lnTo>
                  <a:pt x="908050" y="31750"/>
                </a:lnTo>
                <a:lnTo>
                  <a:pt x="927100" y="31750"/>
                </a:lnTo>
                <a:lnTo>
                  <a:pt x="962025" y="28575"/>
                </a:lnTo>
                <a:lnTo>
                  <a:pt x="974725" y="34925"/>
                </a:lnTo>
                <a:lnTo>
                  <a:pt x="949325" y="222250"/>
                </a:lnTo>
                <a:lnTo>
                  <a:pt x="882650" y="606425"/>
                </a:lnTo>
                <a:lnTo>
                  <a:pt x="822325" y="866775"/>
                </a:lnTo>
                <a:lnTo>
                  <a:pt x="796925" y="939800"/>
                </a:lnTo>
                <a:lnTo>
                  <a:pt x="742950" y="971550"/>
                </a:lnTo>
                <a:lnTo>
                  <a:pt x="695325" y="984250"/>
                </a:lnTo>
                <a:lnTo>
                  <a:pt x="631825" y="1022350"/>
                </a:lnTo>
                <a:lnTo>
                  <a:pt x="584200" y="1044575"/>
                </a:lnTo>
                <a:lnTo>
                  <a:pt x="473075" y="1066800"/>
                </a:lnTo>
                <a:lnTo>
                  <a:pt x="311150" y="1082675"/>
                </a:lnTo>
                <a:lnTo>
                  <a:pt x="184150" y="1104900"/>
                </a:lnTo>
                <a:lnTo>
                  <a:pt x="79375" y="1108075"/>
                </a:lnTo>
                <a:lnTo>
                  <a:pt x="53975" y="1098550"/>
                </a:lnTo>
                <a:lnTo>
                  <a:pt x="19050" y="1076325"/>
                </a:lnTo>
                <a:lnTo>
                  <a:pt x="0" y="1047750"/>
                </a:lnTo>
                <a:lnTo>
                  <a:pt x="0" y="971550"/>
                </a:lnTo>
                <a:lnTo>
                  <a:pt x="12700" y="946150"/>
                </a:lnTo>
                <a:lnTo>
                  <a:pt x="66675" y="923925"/>
                </a:lnTo>
                <a:lnTo>
                  <a:pt x="101600" y="914400"/>
                </a:lnTo>
                <a:lnTo>
                  <a:pt x="222250" y="911225"/>
                </a:lnTo>
                <a:lnTo>
                  <a:pt x="276225" y="908050"/>
                </a:lnTo>
                <a:lnTo>
                  <a:pt x="374650" y="869950"/>
                </a:lnTo>
                <a:lnTo>
                  <a:pt x="425450" y="781050"/>
                </a:lnTo>
                <a:lnTo>
                  <a:pt x="517525" y="676275"/>
                </a:lnTo>
                <a:lnTo>
                  <a:pt x="555625" y="571500"/>
                </a:lnTo>
                <a:lnTo>
                  <a:pt x="641350" y="482600"/>
                </a:lnTo>
                <a:lnTo>
                  <a:pt x="676275" y="412750"/>
                </a:lnTo>
                <a:lnTo>
                  <a:pt x="701675" y="358775"/>
                </a:lnTo>
                <a:lnTo>
                  <a:pt x="730250" y="254000"/>
                </a:lnTo>
                <a:lnTo>
                  <a:pt x="730250" y="165100"/>
                </a:lnTo>
                <a:lnTo>
                  <a:pt x="717550" y="111125"/>
                </a:lnTo>
                <a:lnTo>
                  <a:pt x="695325" y="0"/>
                </a:lnTo>
                <a:close/>
              </a:path>
            </a:pathLst>
          </a:custGeom>
          <a:blipFill>
            <a:blip r:embed="rId4"/>
            <a:stretch>
              <a:fillRect l="-82052" t="-117788" r="-275254" b="-1836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5756D6-AB95-3016-E8B2-57E36FC7967F}"/>
              </a:ext>
            </a:extLst>
          </p:cNvPr>
          <p:cNvSpPr/>
          <p:nvPr/>
        </p:nvSpPr>
        <p:spPr>
          <a:xfrm>
            <a:off x="9367837" y="2026443"/>
            <a:ext cx="1821656" cy="1264444"/>
          </a:xfrm>
          <a:custGeom>
            <a:avLst/>
            <a:gdLst>
              <a:gd name="connsiteX0" fmla="*/ 1524000 w 1821656"/>
              <a:gd name="connsiteY0" fmla="*/ 295275 h 1264444"/>
              <a:gd name="connsiteX1" fmla="*/ 1469231 w 1821656"/>
              <a:gd name="connsiteY1" fmla="*/ 309562 h 1264444"/>
              <a:gd name="connsiteX2" fmla="*/ 1323975 w 1821656"/>
              <a:gd name="connsiteY2" fmla="*/ 338137 h 1264444"/>
              <a:gd name="connsiteX3" fmla="*/ 1250156 w 1821656"/>
              <a:gd name="connsiteY3" fmla="*/ 345281 h 1264444"/>
              <a:gd name="connsiteX4" fmla="*/ 1157287 w 1821656"/>
              <a:gd name="connsiteY4" fmla="*/ 376237 h 1264444"/>
              <a:gd name="connsiteX5" fmla="*/ 1119187 w 1821656"/>
              <a:gd name="connsiteY5" fmla="*/ 388144 h 1264444"/>
              <a:gd name="connsiteX6" fmla="*/ 1078706 w 1821656"/>
              <a:gd name="connsiteY6" fmla="*/ 402431 h 1264444"/>
              <a:gd name="connsiteX7" fmla="*/ 1047750 w 1821656"/>
              <a:gd name="connsiteY7" fmla="*/ 411956 h 1264444"/>
              <a:gd name="connsiteX8" fmla="*/ 1035843 w 1821656"/>
              <a:gd name="connsiteY8" fmla="*/ 454819 h 1264444"/>
              <a:gd name="connsiteX9" fmla="*/ 1047750 w 1821656"/>
              <a:gd name="connsiteY9" fmla="*/ 502444 h 1264444"/>
              <a:gd name="connsiteX10" fmla="*/ 1064418 w 1821656"/>
              <a:gd name="connsiteY10" fmla="*/ 542925 h 1264444"/>
              <a:gd name="connsiteX11" fmla="*/ 1062037 w 1821656"/>
              <a:gd name="connsiteY11" fmla="*/ 564356 h 1264444"/>
              <a:gd name="connsiteX12" fmla="*/ 1081087 w 1821656"/>
              <a:gd name="connsiteY12" fmla="*/ 592931 h 1264444"/>
              <a:gd name="connsiteX13" fmla="*/ 1069181 w 1821656"/>
              <a:gd name="connsiteY13" fmla="*/ 626269 h 1264444"/>
              <a:gd name="connsiteX14" fmla="*/ 1033462 w 1821656"/>
              <a:gd name="connsiteY14" fmla="*/ 635794 h 1264444"/>
              <a:gd name="connsiteX15" fmla="*/ 988218 w 1821656"/>
              <a:gd name="connsiteY15" fmla="*/ 647700 h 1264444"/>
              <a:gd name="connsiteX16" fmla="*/ 952500 w 1821656"/>
              <a:gd name="connsiteY16" fmla="*/ 657225 h 1264444"/>
              <a:gd name="connsiteX17" fmla="*/ 928687 w 1821656"/>
              <a:gd name="connsiteY17" fmla="*/ 659606 h 1264444"/>
              <a:gd name="connsiteX18" fmla="*/ 881062 w 1821656"/>
              <a:gd name="connsiteY18" fmla="*/ 676275 h 1264444"/>
              <a:gd name="connsiteX19" fmla="*/ 862012 w 1821656"/>
              <a:gd name="connsiteY19" fmla="*/ 683419 h 1264444"/>
              <a:gd name="connsiteX20" fmla="*/ 814387 w 1821656"/>
              <a:gd name="connsiteY20" fmla="*/ 688181 h 1264444"/>
              <a:gd name="connsiteX21" fmla="*/ 785812 w 1821656"/>
              <a:gd name="connsiteY21" fmla="*/ 692944 h 1264444"/>
              <a:gd name="connsiteX22" fmla="*/ 726281 w 1821656"/>
              <a:gd name="connsiteY22" fmla="*/ 714375 h 1264444"/>
              <a:gd name="connsiteX23" fmla="*/ 714375 w 1821656"/>
              <a:gd name="connsiteY23" fmla="*/ 716756 h 1264444"/>
              <a:gd name="connsiteX24" fmla="*/ 721518 w 1821656"/>
              <a:gd name="connsiteY24" fmla="*/ 752475 h 1264444"/>
              <a:gd name="connsiteX25" fmla="*/ 669131 w 1821656"/>
              <a:gd name="connsiteY25" fmla="*/ 759619 h 1264444"/>
              <a:gd name="connsiteX26" fmla="*/ 645318 w 1821656"/>
              <a:gd name="connsiteY26" fmla="*/ 735806 h 1264444"/>
              <a:gd name="connsiteX27" fmla="*/ 623887 w 1821656"/>
              <a:gd name="connsiteY27" fmla="*/ 685800 h 1264444"/>
              <a:gd name="connsiteX28" fmla="*/ 550068 w 1821656"/>
              <a:gd name="connsiteY28" fmla="*/ 692944 h 1264444"/>
              <a:gd name="connsiteX29" fmla="*/ 535781 w 1821656"/>
              <a:gd name="connsiteY29" fmla="*/ 697706 h 1264444"/>
              <a:gd name="connsiteX30" fmla="*/ 533400 w 1821656"/>
              <a:gd name="connsiteY30" fmla="*/ 738187 h 1264444"/>
              <a:gd name="connsiteX31" fmla="*/ 535781 w 1821656"/>
              <a:gd name="connsiteY31" fmla="*/ 757237 h 1264444"/>
              <a:gd name="connsiteX32" fmla="*/ 545306 w 1821656"/>
              <a:gd name="connsiteY32" fmla="*/ 842962 h 1264444"/>
              <a:gd name="connsiteX33" fmla="*/ 592931 w 1821656"/>
              <a:gd name="connsiteY33" fmla="*/ 995362 h 1264444"/>
              <a:gd name="connsiteX34" fmla="*/ 614362 w 1821656"/>
              <a:gd name="connsiteY34" fmla="*/ 1083469 h 1264444"/>
              <a:gd name="connsiteX35" fmla="*/ 633412 w 1821656"/>
              <a:gd name="connsiteY35" fmla="*/ 1131094 h 1264444"/>
              <a:gd name="connsiteX36" fmla="*/ 671512 w 1821656"/>
              <a:gd name="connsiteY36" fmla="*/ 1162050 h 1264444"/>
              <a:gd name="connsiteX37" fmla="*/ 692943 w 1821656"/>
              <a:gd name="connsiteY37" fmla="*/ 1166812 h 1264444"/>
              <a:gd name="connsiteX38" fmla="*/ 714375 w 1821656"/>
              <a:gd name="connsiteY38" fmla="*/ 1138237 h 1264444"/>
              <a:gd name="connsiteX39" fmla="*/ 721518 w 1821656"/>
              <a:gd name="connsiteY39" fmla="*/ 1112044 h 1264444"/>
              <a:gd name="connsiteX40" fmla="*/ 719137 w 1821656"/>
              <a:gd name="connsiteY40" fmla="*/ 1057275 h 1264444"/>
              <a:gd name="connsiteX41" fmla="*/ 721518 w 1821656"/>
              <a:gd name="connsiteY41" fmla="*/ 985837 h 1264444"/>
              <a:gd name="connsiteX42" fmla="*/ 721518 w 1821656"/>
              <a:gd name="connsiteY42" fmla="*/ 909637 h 1264444"/>
              <a:gd name="connsiteX43" fmla="*/ 714375 w 1821656"/>
              <a:gd name="connsiteY43" fmla="*/ 873919 h 1264444"/>
              <a:gd name="connsiteX44" fmla="*/ 711993 w 1821656"/>
              <a:gd name="connsiteY44" fmla="*/ 819150 h 1264444"/>
              <a:gd name="connsiteX45" fmla="*/ 731043 w 1821656"/>
              <a:gd name="connsiteY45" fmla="*/ 795337 h 1264444"/>
              <a:gd name="connsiteX46" fmla="*/ 731043 w 1821656"/>
              <a:gd name="connsiteY46" fmla="*/ 842962 h 1264444"/>
              <a:gd name="connsiteX47" fmla="*/ 750093 w 1821656"/>
              <a:gd name="connsiteY47" fmla="*/ 878681 h 1264444"/>
              <a:gd name="connsiteX48" fmla="*/ 759618 w 1821656"/>
              <a:gd name="connsiteY48" fmla="*/ 923925 h 1264444"/>
              <a:gd name="connsiteX49" fmla="*/ 766762 w 1821656"/>
              <a:gd name="connsiteY49" fmla="*/ 971550 h 1264444"/>
              <a:gd name="connsiteX50" fmla="*/ 807243 w 1821656"/>
              <a:gd name="connsiteY50" fmla="*/ 966787 h 1264444"/>
              <a:gd name="connsiteX51" fmla="*/ 871537 w 1821656"/>
              <a:gd name="connsiteY51" fmla="*/ 954881 h 1264444"/>
              <a:gd name="connsiteX52" fmla="*/ 964406 w 1821656"/>
              <a:gd name="connsiteY52" fmla="*/ 926306 h 1264444"/>
              <a:gd name="connsiteX53" fmla="*/ 1007268 w 1821656"/>
              <a:gd name="connsiteY53" fmla="*/ 916781 h 1264444"/>
              <a:gd name="connsiteX54" fmla="*/ 1064418 w 1821656"/>
              <a:gd name="connsiteY54" fmla="*/ 912019 h 1264444"/>
              <a:gd name="connsiteX55" fmla="*/ 1102518 w 1821656"/>
              <a:gd name="connsiteY55" fmla="*/ 885825 h 1264444"/>
              <a:gd name="connsiteX56" fmla="*/ 1128712 w 1821656"/>
              <a:gd name="connsiteY56" fmla="*/ 873919 h 1264444"/>
              <a:gd name="connsiteX57" fmla="*/ 1147762 w 1821656"/>
              <a:gd name="connsiteY57" fmla="*/ 869156 h 1264444"/>
              <a:gd name="connsiteX58" fmla="*/ 1152525 w 1821656"/>
              <a:gd name="connsiteY58" fmla="*/ 892969 h 1264444"/>
              <a:gd name="connsiteX59" fmla="*/ 1154906 w 1821656"/>
              <a:gd name="connsiteY59" fmla="*/ 923925 h 1264444"/>
              <a:gd name="connsiteX60" fmla="*/ 1154906 w 1821656"/>
              <a:gd name="connsiteY60" fmla="*/ 954881 h 1264444"/>
              <a:gd name="connsiteX61" fmla="*/ 1159668 w 1821656"/>
              <a:gd name="connsiteY61" fmla="*/ 962025 h 1264444"/>
              <a:gd name="connsiteX62" fmla="*/ 1166812 w 1821656"/>
              <a:gd name="connsiteY62" fmla="*/ 971550 h 1264444"/>
              <a:gd name="connsiteX63" fmla="*/ 1209675 w 1821656"/>
              <a:gd name="connsiteY63" fmla="*/ 969169 h 1264444"/>
              <a:gd name="connsiteX64" fmla="*/ 1276350 w 1821656"/>
              <a:gd name="connsiteY64" fmla="*/ 942975 h 1264444"/>
              <a:gd name="connsiteX65" fmla="*/ 1314450 w 1821656"/>
              <a:gd name="connsiteY65" fmla="*/ 940594 h 1264444"/>
              <a:gd name="connsiteX66" fmla="*/ 1373981 w 1821656"/>
              <a:gd name="connsiteY66" fmla="*/ 928687 h 1264444"/>
              <a:gd name="connsiteX67" fmla="*/ 1433512 w 1821656"/>
              <a:gd name="connsiteY67" fmla="*/ 916781 h 1264444"/>
              <a:gd name="connsiteX68" fmla="*/ 1526381 w 1821656"/>
              <a:gd name="connsiteY68" fmla="*/ 897731 h 1264444"/>
              <a:gd name="connsiteX69" fmla="*/ 1583531 w 1821656"/>
              <a:gd name="connsiteY69" fmla="*/ 876300 h 1264444"/>
              <a:gd name="connsiteX70" fmla="*/ 1614487 w 1821656"/>
              <a:gd name="connsiteY70" fmla="*/ 871537 h 1264444"/>
              <a:gd name="connsiteX71" fmla="*/ 1595437 w 1821656"/>
              <a:gd name="connsiteY71" fmla="*/ 816769 h 1264444"/>
              <a:gd name="connsiteX72" fmla="*/ 1631156 w 1821656"/>
              <a:gd name="connsiteY72" fmla="*/ 814387 h 1264444"/>
              <a:gd name="connsiteX73" fmla="*/ 1657350 w 1821656"/>
              <a:gd name="connsiteY73" fmla="*/ 809625 h 1264444"/>
              <a:gd name="connsiteX74" fmla="*/ 1664493 w 1821656"/>
              <a:gd name="connsiteY74" fmla="*/ 781050 h 1264444"/>
              <a:gd name="connsiteX75" fmla="*/ 1638300 w 1821656"/>
              <a:gd name="connsiteY75" fmla="*/ 721519 h 1264444"/>
              <a:gd name="connsiteX76" fmla="*/ 1633537 w 1821656"/>
              <a:gd name="connsiteY76" fmla="*/ 666750 h 1264444"/>
              <a:gd name="connsiteX77" fmla="*/ 1621631 w 1821656"/>
              <a:gd name="connsiteY77" fmla="*/ 631031 h 1264444"/>
              <a:gd name="connsiteX78" fmla="*/ 1590675 w 1821656"/>
              <a:gd name="connsiteY78" fmla="*/ 628650 h 1264444"/>
              <a:gd name="connsiteX79" fmla="*/ 1557337 w 1821656"/>
              <a:gd name="connsiteY79" fmla="*/ 642937 h 1264444"/>
              <a:gd name="connsiteX80" fmla="*/ 1547812 w 1821656"/>
              <a:gd name="connsiteY80" fmla="*/ 645319 h 1264444"/>
              <a:gd name="connsiteX81" fmla="*/ 1531143 w 1821656"/>
              <a:gd name="connsiteY81" fmla="*/ 621506 h 1264444"/>
              <a:gd name="connsiteX82" fmla="*/ 1531143 w 1821656"/>
              <a:gd name="connsiteY82" fmla="*/ 569119 h 1264444"/>
              <a:gd name="connsiteX83" fmla="*/ 1526381 w 1821656"/>
              <a:gd name="connsiteY83" fmla="*/ 519112 h 1264444"/>
              <a:gd name="connsiteX84" fmla="*/ 1514475 w 1821656"/>
              <a:gd name="connsiteY84" fmla="*/ 488156 h 1264444"/>
              <a:gd name="connsiteX85" fmla="*/ 1509712 w 1821656"/>
              <a:gd name="connsiteY85" fmla="*/ 459581 h 1264444"/>
              <a:gd name="connsiteX86" fmla="*/ 1514475 w 1821656"/>
              <a:gd name="connsiteY86" fmla="*/ 416719 h 1264444"/>
              <a:gd name="connsiteX87" fmla="*/ 1507331 w 1821656"/>
              <a:gd name="connsiteY87" fmla="*/ 390525 h 1264444"/>
              <a:gd name="connsiteX88" fmla="*/ 1483518 w 1821656"/>
              <a:gd name="connsiteY88" fmla="*/ 342900 h 1264444"/>
              <a:gd name="connsiteX89" fmla="*/ 1516856 w 1821656"/>
              <a:gd name="connsiteY89" fmla="*/ 335756 h 1264444"/>
              <a:gd name="connsiteX90" fmla="*/ 1552575 w 1821656"/>
              <a:gd name="connsiteY90" fmla="*/ 311944 h 1264444"/>
              <a:gd name="connsiteX91" fmla="*/ 1550193 w 1821656"/>
              <a:gd name="connsiteY91" fmla="*/ 302419 h 1264444"/>
              <a:gd name="connsiteX92" fmla="*/ 504825 w 1821656"/>
              <a:gd name="connsiteY92" fmla="*/ 76200 h 1264444"/>
              <a:gd name="connsiteX93" fmla="*/ 450056 w 1821656"/>
              <a:gd name="connsiteY93" fmla="*/ 78581 h 1264444"/>
              <a:gd name="connsiteX94" fmla="*/ 442912 w 1821656"/>
              <a:gd name="connsiteY94" fmla="*/ 183356 h 1264444"/>
              <a:gd name="connsiteX95" fmla="*/ 435768 w 1821656"/>
              <a:gd name="connsiteY95" fmla="*/ 221456 h 1264444"/>
              <a:gd name="connsiteX96" fmla="*/ 426243 w 1821656"/>
              <a:gd name="connsiteY96" fmla="*/ 233362 h 1264444"/>
              <a:gd name="connsiteX97" fmla="*/ 414337 w 1821656"/>
              <a:gd name="connsiteY97" fmla="*/ 259556 h 1264444"/>
              <a:gd name="connsiteX98" fmla="*/ 409575 w 1821656"/>
              <a:gd name="connsiteY98" fmla="*/ 292894 h 1264444"/>
              <a:gd name="connsiteX99" fmla="*/ 414337 w 1821656"/>
              <a:gd name="connsiteY99" fmla="*/ 314325 h 1264444"/>
              <a:gd name="connsiteX100" fmla="*/ 433387 w 1821656"/>
              <a:gd name="connsiteY100" fmla="*/ 323850 h 1264444"/>
              <a:gd name="connsiteX101" fmla="*/ 431006 w 1821656"/>
              <a:gd name="connsiteY101" fmla="*/ 354806 h 1264444"/>
              <a:gd name="connsiteX102" fmla="*/ 428625 w 1821656"/>
              <a:gd name="connsiteY102" fmla="*/ 378619 h 1264444"/>
              <a:gd name="connsiteX103" fmla="*/ 419100 w 1821656"/>
              <a:gd name="connsiteY103" fmla="*/ 440531 h 1264444"/>
              <a:gd name="connsiteX104" fmla="*/ 419100 w 1821656"/>
              <a:gd name="connsiteY104" fmla="*/ 473869 h 1264444"/>
              <a:gd name="connsiteX105" fmla="*/ 423862 w 1821656"/>
              <a:gd name="connsiteY105" fmla="*/ 502444 h 1264444"/>
              <a:gd name="connsiteX106" fmla="*/ 442912 w 1821656"/>
              <a:gd name="connsiteY106" fmla="*/ 514350 h 1264444"/>
              <a:gd name="connsiteX107" fmla="*/ 497681 w 1821656"/>
              <a:gd name="connsiteY107" fmla="*/ 514350 h 1264444"/>
              <a:gd name="connsiteX108" fmla="*/ 523875 w 1821656"/>
              <a:gd name="connsiteY108" fmla="*/ 509587 h 1264444"/>
              <a:gd name="connsiteX109" fmla="*/ 528637 w 1821656"/>
              <a:gd name="connsiteY109" fmla="*/ 528637 h 1264444"/>
              <a:gd name="connsiteX110" fmla="*/ 528637 w 1821656"/>
              <a:gd name="connsiteY110" fmla="*/ 566737 h 1264444"/>
              <a:gd name="connsiteX111" fmla="*/ 533400 w 1821656"/>
              <a:gd name="connsiteY111" fmla="*/ 611981 h 1264444"/>
              <a:gd name="connsiteX112" fmla="*/ 545306 w 1821656"/>
              <a:gd name="connsiteY112" fmla="*/ 623887 h 1264444"/>
              <a:gd name="connsiteX113" fmla="*/ 626268 w 1821656"/>
              <a:gd name="connsiteY113" fmla="*/ 607219 h 1264444"/>
              <a:gd name="connsiteX114" fmla="*/ 685800 w 1821656"/>
              <a:gd name="connsiteY114" fmla="*/ 597694 h 1264444"/>
              <a:gd name="connsiteX115" fmla="*/ 745331 w 1821656"/>
              <a:gd name="connsiteY115" fmla="*/ 581025 h 1264444"/>
              <a:gd name="connsiteX116" fmla="*/ 812006 w 1821656"/>
              <a:gd name="connsiteY116" fmla="*/ 573881 h 1264444"/>
              <a:gd name="connsiteX117" fmla="*/ 833437 w 1821656"/>
              <a:gd name="connsiteY117" fmla="*/ 552450 h 1264444"/>
              <a:gd name="connsiteX118" fmla="*/ 840581 w 1821656"/>
              <a:gd name="connsiteY118" fmla="*/ 523875 h 1264444"/>
              <a:gd name="connsiteX119" fmla="*/ 845343 w 1821656"/>
              <a:gd name="connsiteY119" fmla="*/ 478631 h 1264444"/>
              <a:gd name="connsiteX120" fmla="*/ 840581 w 1821656"/>
              <a:gd name="connsiteY120" fmla="*/ 435769 h 1264444"/>
              <a:gd name="connsiteX121" fmla="*/ 835818 w 1821656"/>
              <a:gd name="connsiteY121" fmla="*/ 407194 h 1264444"/>
              <a:gd name="connsiteX122" fmla="*/ 862012 w 1821656"/>
              <a:gd name="connsiteY122" fmla="*/ 407194 h 1264444"/>
              <a:gd name="connsiteX123" fmla="*/ 900112 w 1821656"/>
              <a:gd name="connsiteY123" fmla="*/ 395287 h 1264444"/>
              <a:gd name="connsiteX124" fmla="*/ 916781 w 1821656"/>
              <a:gd name="connsiteY124" fmla="*/ 388144 h 1264444"/>
              <a:gd name="connsiteX125" fmla="*/ 916781 w 1821656"/>
              <a:gd name="connsiteY125" fmla="*/ 364331 h 1264444"/>
              <a:gd name="connsiteX126" fmla="*/ 912018 w 1821656"/>
              <a:gd name="connsiteY126" fmla="*/ 328612 h 1264444"/>
              <a:gd name="connsiteX127" fmla="*/ 897731 w 1821656"/>
              <a:gd name="connsiteY127" fmla="*/ 285750 h 1264444"/>
              <a:gd name="connsiteX128" fmla="*/ 900112 w 1821656"/>
              <a:gd name="connsiteY128" fmla="*/ 250031 h 1264444"/>
              <a:gd name="connsiteX129" fmla="*/ 902493 w 1821656"/>
              <a:gd name="connsiteY129" fmla="*/ 209550 h 1264444"/>
              <a:gd name="connsiteX130" fmla="*/ 897731 w 1821656"/>
              <a:gd name="connsiteY130" fmla="*/ 173831 h 1264444"/>
              <a:gd name="connsiteX131" fmla="*/ 904875 w 1821656"/>
              <a:gd name="connsiteY131" fmla="*/ 142875 h 1264444"/>
              <a:gd name="connsiteX132" fmla="*/ 912018 w 1821656"/>
              <a:gd name="connsiteY132" fmla="*/ 102394 h 1264444"/>
              <a:gd name="connsiteX133" fmla="*/ 902493 w 1821656"/>
              <a:gd name="connsiteY133" fmla="*/ 95250 h 1264444"/>
              <a:gd name="connsiteX134" fmla="*/ 883443 w 1821656"/>
              <a:gd name="connsiteY134" fmla="*/ 100012 h 1264444"/>
              <a:gd name="connsiteX135" fmla="*/ 828675 w 1821656"/>
              <a:gd name="connsiteY135" fmla="*/ 100012 h 1264444"/>
              <a:gd name="connsiteX136" fmla="*/ 766762 w 1821656"/>
              <a:gd name="connsiteY136" fmla="*/ 100012 h 1264444"/>
              <a:gd name="connsiteX137" fmla="*/ 676275 w 1821656"/>
              <a:gd name="connsiteY137" fmla="*/ 95250 h 1264444"/>
              <a:gd name="connsiteX138" fmla="*/ 633412 w 1821656"/>
              <a:gd name="connsiteY138" fmla="*/ 97631 h 1264444"/>
              <a:gd name="connsiteX139" fmla="*/ 597693 w 1821656"/>
              <a:gd name="connsiteY139" fmla="*/ 97631 h 1264444"/>
              <a:gd name="connsiteX140" fmla="*/ 542925 w 1821656"/>
              <a:gd name="connsiteY140" fmla="*/ 80962 h 1264444"/>
              <a:gd name="connsiteX141" fmla="*/ 359568 w 1821656"/>
              <a:gd name="connsiteY141" fmla="*/ 0 h 1264444"/>
              <a:gd name="connsiteX142" fmla="*/ 414337 w 1821656"/>
              <a:gd name="connsiteY142" fmla="*/ 28575 h 1264444"/>
              <a:gd name="connsiteX143" fmla="*/ 440531 w 1821656"/>
              <a:gd name="connsiteY143" fmla="*/ 40481 h 1264444"/>
              <a:gd name="connsiteX144" fmla="*/ 466725 w 1821656"/>
              <a:gd name="connsiteY144" fmla="*/ 47625 h 1264444"/>
              <a:gd name="connsiteX145" fmla="*/ 507206 w 1821656"/>
              <a:gd name="connsiteY145" fmla="*/ 50006 h 1264444"/>
              <a:gd name="connsiteX146" fmla="*/ 523875 w 1821656"/>
              <a:gd name="connsiteY146" fmla="*/ 45244 h 1264444"/>
              <a:gd name="connsiteX147" fmla="*/ 595312 w 1821656"/>
              <a:gd name="connsiteY147" fmla="*/ 40481 h 1264444"/>
              <a:gd name="connsiteX148" fmla="*/ 635793 w 1821656"/>
              <a:gd name="connsiteY148" fmla="*/ 38100 h 1264444"/>
              <a:gd name="connsiteX149" fmla="*/ 671512 w 1821656"/>
              <a:gd name="connsiteY149" fmla="*/ 38100 h 1264444"/>
              <a:gd name="connsiteX150" fmla="*/ 847725 w 1821656"/>
              <a:gd name="connsiteY150" fmla="*/ 45244 h 1264444"/>
              <a:gd name="connsiteX151" fmla="*/ 1116806 w 1821656"/>
              <a:gd name="connsiteY151" fmla="*/ 50006 h 1264444"/>
              <a:gd name="connsiteX152" fmla="*/ 1328737 w 1821656"/>
              <a:gd name="connsiteY152" fmla="*/ 66675 h 1264444"/>
              <a:gd name="connsiteX153" fmla="*/ 1397793 w 1821656"/>
              <a:gd name="connsiteY153" fmla="*/ 47625 h 1264444"/>
              <a:gd name="connsiteX154" fmla="*/ 1481137 w 1821656"/>
              <a:gd name="connsiteY154" fmla="*/ 54769 h 1264444"/>
              <a:gd name="connsiteX155" fmla="*/ 1521618 w 1821656"/>
              <a:gd name="connsiteY155" fmla="*/ 61912 h 1264444"/>
              <a:gd name="connsiteX156" fmla="*/ 1554956 w 1821656"/>
              <a:gd name="connsiteY156" fmla="*/ 42862 h 1264444"/>
              <a:gd name="connsiteX157" fmla="*/ 1585912 w 1821656"/>
              <a:gd name="connsiteY157" fmla="*/ 45244 h 1264444"/>
              <a:gd name="connsiteX158" fmla="*/ 1609725 w 1821656"/>
              <a:gd name="connsiteY158" fmla="*/ 52387 h 1264444"/>
              <a:gd name="connsiteX159" fmla="*/ 1650206 w 1821656"/>
              <a:gd name="connsiteY159" fmla="*/ 40481 h 1264444"/>
              <a:gd name="connsiteX160" fmla="*/ 1671637 w 1821656"/>
              <a:gd name="connsiteY160" fmla="*/ 64294 h 1264444"/>
              <a:gd name="connsiteX161" fmla="*/ 1681162 w 1821656"/>
              <a:gd name="connsiteY161" fmla="*/ 71437 h 1264444"/>
              <a:gd name="connsiteX162" fmla="*/ 1645443 w 1821656"/>
              <a:gd name="connsiteY162" fmla="*/ 164306 h 1264444"/>
              <a:gd name="connsiteX163" fmla="*/ 1621631 w 1821656"/>
              <a:gd name="connsiteY163" fmla="*/ 209550 h 1264444"/>
              <a:gd name="connsiteX164" fmla="*/ 1633537 w 1821656"/>
              <a:gd name="connsiteY164" fmla="*/ 278606 h 1264444"/>
              <a:gd name="connsiteX165" fmla="*/ 1619250 w 1821656"/>
              <a:gd name="connsiteY165" fmla="*/ 321469 h 1264444"/>
              <a:gd name="connsiteX166" fmla="*/ 1619250 w 1821656"/>
              <a:gd name="connsiteY166" fmla="*/ 345281 h 1264444"/>
              <a:gd name="connsiteX167" fmla="*/ 1645443 w 1821656"/>
              <a:gd name="connsiteY167" fmla="*/ 373856 h 1264444"/>
              <a:gd name="connsiteX168" fmla="*/ 1659731 w 1821656"/>
              <a:gd name="connsiteY168" fmla="*/ 373856 h 1264444"/>
              <a:gd name="connsiteX169" fmla="*/ 1683543 w 1821656"/>
              <a:gd name="connsiteY169" fmla="*/ 385762 h 1264444"/>
              <a:gd name="connsiteX170" fmla="*/ 1704975 w 1821656"/>
              <a:gd name="connsiteY170" fmla="*/ 428625 h 1264444"/>
              <a:gd name="connsiteX171" fmla="*/ 1704975 w 1821656"/>
              <a:gd name="connsiteY171" fmla="*/ 466725 h 1264444"/>
              <a:gd name="connsiteX172" fmla="*/ 1700212 w 1821656"/>
              <a:gd name="connsiteY172" fmla="*/ 540544 h 1264444"/>
              <a:gd name="connsiteX173" fmla="*/ 1685925 w 1821656"/>
              <a:gd name="connsiteY173" fmla="*/ 607219 h 1264444"/>
              <a:gd name="connsiteX174" fmla="*/ 1707356 w 1821656"/>
              <a:gd name="connsiteY174" fmla="*/ 638175 h 1264444"/>
              <a:gd name="connsiteX175" fmla="*/ 1716881 w 1821656"/>
              <a:gd name="connsiteY175" fmla="*/ 671512 h 1264444"/>
              <a:gd name="connsiteX176" fmla="*/ 1721643 w 1821656"/>
              <a:gd name="connsiteY176" fmla="*/ 692944 h 1264444"/>
              <a:gd name="connsiteX177" fmla="*/ 1728787 w 1821656"/>
              <a:gd name="connsiteY177" fmla="*/ 711994 h 1264444"/>
              <a:gd name="connsiteX178" fmla="*/ 1724025 w 1821656"/>
              <a:gd name="connsiteY178" fmla="*/ 750094 h 1264444"/>
              <a:gd name="connsiteX179" fmla="*/ 1700212 w 1821656"/>
              <a:gd name="connsiteY179" fmla="*/ 802481 h 1264444"/>
              <a:gd name="connsiteX180" fmla="*/ 1738312 w 1821656"/>
              <a:gd name="connsiteY180" fmla="*/ 871537 h 1264444"/>
              <a:gd name="connsiteX181" fmla="*/ 1738312 w 1821656"/>
              <a:gd name="connsiteY181" fmla="*/ 923925 h 1264444"/>
              <a:gd name="connsiteX182" fmla="*/ 1771650 w 1821656"/>
              <a:gd name="connsiteY182" fmla="*/ 964406 h 1264444"/>
              <a:gd name="connsiteX183" fmla="*/ 1821656 w 1821656"/>
              <a:gd name="connsiteY183" fmla="*/ 983456 h 1264444"/>
              <a:gd name="connsiteX184" fmla="*/ 1762125 w 1821656"/>
              <a:gd name="connsiteY184" fmla="*/ 1026319 h 1264444"/>
              <a:gd name="connsiteX185" fmla="*/ 1507331 w 1821656"/>
              <a:gd name="connsiteY185" fmla="*/ 1057275 h 1264444"/>
              <a:gd name="connsiteX186" fmla="*/ 1314450 w 1821656"/>
              <a:gd name="connsiteY186" fmla="*/ 1095375 h 1264444"/>
              <a:gd name="connsiteX187" fmla="*/ 1171575 w 1821656"/>
              <a:gd name="connsiteY187" fmla="*/ 1119187 h 1264444"/>
              <a:gd name="connsiteX188" fmla="*/ 1066800 w 1821656"/>
              <a:gd name="connsiteY188" fmla="*/ 1138237 h 1264444"/>
              <a:gd name="connsiteX189" fmla="*/ 1023937 w 1821656"/>
              <a:gd name="connsiteY189" fmla="*/ 1114425 h 1264444"/>
              <a:gd name="connsiteX190" fmla="*/ 973931 w 1821656"/>
              <a:gd name="connsiteY190" fmla="*/ 1116806 h 1264444"/>
              <a:gd name="connsiteX191" fmla="*/ 957262 w 1821656"/>
              <a:gd name="connsiteY191" fmla="*/ 1150144 h 1264444"/>
              <a:gd name="connsiteX192" fmla="*/ 864393 w 1821656"/>
              <a:gd name="connsiteY192" fmla="*/ 1181100 h 1264444"/>
              <a:gd name="connsiteX193" fmla="*/ 797718 w 1821656"/>
              <a:gd name="connsiteY193" fmla="*/ 1188244 h 1264444"/>
              <a:gd name="connsiteX194" fmla="*/ 778668 w 1821656"/>
              <a:gd name="connsiteY194" fmla="*/ 1193006 h 1264444"/>
              <a:gd name="connsiteX195" fmla="*/ 766762 w 1821656"/>
              <a:gd name="connsiteY195" fmla="*/ 1209675 h 1264444"/>
              <a:gd name="connsiteX196" fmla="*/ 683418 w 1821656"/>
              <a:gd name="connsiteY196" fmla="*/ 1221581 h 1264444"/>
              <a:gd name="connsiteX197" fmla="*/ 616743 w 1821656"/>
              <a:gd name="connsiteY197" fmla="*/ 1209675 h 1264444"/>
              <a:gd name="connsiteX198" fmla="*/ 628650 w 1821656"/>
              <a:gd name="connsiteY198" fmla="*/ 1233487 h 1264444"/>
              <a:gd name="connsiteX199" fmla="*/ 602456 w 1821656"/>
              <a:gd name="connsiteY199" fmla="*/ 1233487 h 1264444"/>
              <a:gd name="connsiteX200" fmla="*/ 538162 w 1821656"/>
              <a:gd name="connsiteY200" fmla="*/ 1238250 h 1264444"/>
              <a:gd name="connsiteX201" fmla="*/ 478631 w 1821656"/>
              <a:gd name="connsiteY201" fmla="*/ 1240631 h 1264444"/>
              <a:gd name="connsiteX202" fmla="*/ 435768 w 1821656"/>
              <a:gd name="connsiteY202" fmla="*/ 1259681 h 1264444"/>
              <a:gd name="connsiteX203" fmla="*/ 419100 w 1821656"/>
              <a:gd name="connsiteY203" fmla="*/ 1264444 h 1264444"/>
              <a:gd name="connsiteX204" fmla="*/ 369093 w 1821656"/>
              <a:gd name="connsiteY204" fmla="*/ 1193006 h 1264444"/>
              <a:gd name="connsiteX205" fmla="*/ 333375 w 1821656"/>
              <a:gd name="connsiteY205" fmla="*/ 1183481 h 1264444"/>
              <a:gd name="connsiteX206" fmla="*/ 309562 w 1821656"/>
              <a:gd name="connsiteY206" fmla="*/ 1128712 h 1264444"/>
              <a:gd name="connsiteX207" fmla="*/ 300037 w 1821656"/>
              <a:gd name="connsiteY207" fmla="*/ 1031081 h 1264444"/>
              <a:gd name="connsiteX208" fmla="*/ 288131 w 1821656"/>
              <a:gd name="connsiteY208" fmla="*/ 988219 h 1264444"/>
              <a:gd name="connsiteX209" fmla="*/ 288131 w 1821656"/>
              <a:gd name="connsiteY209" fmla="*/ 962025 h 1264444"/>
              <a:gd name="connsiteX210" fmla="*/ 238125 w 1821656"/>
              <a:gd name="connsiteY210" fmla="*/ 942975 h 1264444"/>
              <a:gd name="connsiteX211" fmla="*/ 202406 w 1821656"/>
              <a:gd name="connsiteY211" fmla="*/ 964406 h 1264444"/>
              <a:gd name="connsiteX212" fmla="*/ 176212 w 1821656"/>
              <a:gd name="connsiteY212" fmla="*/ 957262 h 1264444"/>
              <a:gd name="connsiteX213" fmla="*/ 159543 w 1821656"/>
              <a:gd name="connsiteY213" fmla="*/ 978694 h 1264444"/>
              <a:gd name="connsiteX214" fmla="*/ 145256 w 1821656"/>
              <a:gd name="connsiteY214" fmla="*/ 981075 h 1264444"/>
              <a:gd name="connsiteX215" fmla="*/ 138112 w 1821656"/>
              <a:gd name="connsiteY215" fmla="*/ 942975 h 1264444"/>
              <a:gd name="connsiteX216" fmla="*/ 128587 w 1821656"/>
              <a:gd name="connsiteY216" fmla="*/ 907256 h 1264444"/>
              <a:gd name="connsiteX217" fmla="*/ 78581 w 1821656"/>
              <a:gd name="connsiteY217" fmla="*/ 869156 h 1264444"/>
              <a:gd name="connsiteX218" fmla="*/ 57150 w 1821656"/>
              <a:gd name="connsiteY218" fmla="*/ 866775 h 1264444"/>
              <a:gd name="connsiteX219" fmla="*/ 11906 w 1821656"/>
              <a:gd name="connsiteY219" fmla="*/ 892969 h 1264444"/>
              <a:gd name="connsiteX220" fmla="*/ 0 w 1821656"/>
              <a:gd name="connsiteY220" fmla="*/ 890587 h 1264444"/>
              <a:gd name="connsiteX221" fmla="*/ 26193 w 1821656"/>
              <a:gd name="connsiteY221" fmla="*/ 778669 h 1264444"/>
              <a:gd name="connsiteX222" fmla="*/ 33337 w 1821656"/>
              <a:gd name="connsiteY222" fmla="*/ 716756 h 1264444"/>
              <a:gd name="connsiteX223" fmla="*/ 45243 w 1821656"/>
              <a:gd name="connsiteY223" fmla="*/ 661987 h 1264444"/>
              <a:gd name="connsiteX224" fmla="*/ 54768 w 1821656"/>
              <a:gd name="connsiteY224" fmla="*/ 626269 h 1264444"/>
              <a:gd name="connsiteX225" fmla="*/ 54768 w 1821656"/>
              <a:gd name="connsiteY225" fmla="*/ 573881 h 1264444"/>
              <a:gd name="connsiteX226" fmla="*/ 64293 w 1821656"/>
              <a:gd name="connsiteY226" fmla="*/ 540544 h 1264444"/>
              <a:gd name="connsiteX227" fmla="*/ 78581 w 1821656"/>
              <a:gd name="connsiteY227" fmla="*/ 509587 h 1264444"/>
              <a:gd name="connsiteX228" fmla="*/ 85725 w 1821656"/>
              <a:gd name="connsiteY228" fmla="*/ 459581 h 1264444"/>
              <a:gd name="connsiteX229" fmla="*/ 92868 w 1821656"/>
              <a:gd name="connsiteY229" fmla="*/ 395287 h 1264444"/>
              <a:gd name="connsiteX230" fmla="*/ 97631 w 1821656"/>
              <a:gd name="connsiteY230" fmla="*/ 364331 h 1264444"/>
              <a:gd name="connsiteX231" fmla="*/ 104775 w 1821656"/>
              <a:gd name="connsiteY231" fmla="*/ 273844 h 1264444"/>
              <a:gd name="connsiteX232" fmla="*/ 102393 w 1821656"/>
              <a:gd name="connsiteY232" fmla="*/ 207169 h 1264444"/>
              <a:gd name="connsiteX233" fmla="*/ 121443 w 1821656"/>
              <a:gd name="connsiteY233" fmla="*/ 164306 h 1264444"/>
              <a:gd name="connsiteX234" fmla="*/ 123825 w 1821656"/>
              <a:gd name="connsiteY234" fmla="*/ 78581 h 1264444"/>
              <a:gd name="connsiteX235" fmla="*/ 138112 w 1821656"/>
              <a:gd name="connsiteY235" fmla="*/ 28575 h 1264444"/>
              <a:gd name="connsiteX236" fmla="*/ 190500 w 1821656"/>
              <a:gd name="connsiteY236" fmla="*/ 11906 h 1264444"/>
              <a:gd name="connsiteX237" fmla="*/ 233362 w 1821656"/>
              <a:gd name="connsiteY237" fmla="*/ 35719 h 1264444"/>
              <a:gd name="connsiteX238" fmla="*/ 264318 w 1821656"/>
              <a:gd name="connsiteY238" fmla="*/ 50006 h 1264444"/>
              <a:gd name="connsiteX239" fmla="*/ 314325 w 1821656"/>
              <a:gd name="connsiteY239" fmla="*/ 40481 h 1264444"/>
              <a:gd name="connsiteX240" fmla="*/ 335756 w 1821656"/>
              <a:gd name="connsiteY240" fmla="*/ 14287 h 126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821656" h="1264444">
                <a:moveTo>
                  <a:pt x="1524000" y="295275"/>
                </a:moveTo>
                <a:lnTo>
                  <a:pt x="1469231" y="309562"/>
                </a:lnTo>
                <a:lnTo>
                  <a:pt x="1323975" y="338137"/>
                </a:lnTo>
                <a:lnTo>
                  <a:pt x="1250156" y="345281"/>
                </a:lnTo>
                <a:lnTo>
                  <a:pt x="1157287" y="376237"/>
                </a:lnTo>
                <a:lnTo>
                  <a:pt x="1119187" y="388144"/>
                </a:lnTo>
                <a:lnTo>
                  <a:pt x="1078706" y="402431"/>
                </a:lnTo>
                <a:lnTo>
                  <a:pt x="1047750" y="411956"/>
                </a:lnTo>
                <a:lnTo>
                  <a:pt x="1035843" y="454819"/>
                </a:lnTo>
                <a:lnTo>
                  <a:pt x="1047750" y="502444"/>
                </a:lnTo>
                <a:lnTo>
                  <a:pt x="1064418" y="542925"/>
                </a:lnTo>
                <a:lnTo>
                  <a:pt x="1062037" y="564356"/>
                </a:lnTo>
                <a:lnTo>
                  <a:pt x="1081087" y="592931"/>
                </a:lnTo>
                <a:lnTo>
                  <a:pt x="1069181" y="626269"/>
                </a:lnTo>
                <a:lnTo>
                  <a:pt x="1033462" y="635794"/>
                </a:lnTo>
                <a:lnTo>
                  <a:pt x="988218" y="647700"/>
                </a:lnTo>
                <a:lnTo>
                  <a:pt x="952500" y="657225"/>
                </a:lnTo>
                <a:lnTo>
                  <a:pt x="928687" y="659606"/>
                </a:lnTo>
                <a:lnTo>
                  <a:pt x="881062" y="676275"/>
                </a:lnTo>
                <a:lnTo>
                  <a:pt x="862012" y="683419"/>
                </a:lnTo>
                <a:lnTo>
                  <a:pt x="814387" y="688181"/>
                </a:lnTo>
                <a:lnTo>
                  <a:pt x="785812" y="692944"/>
                </a:lnTo>
                <a:lnTo>
                  <a:pt x="726281" y="714375"/>
                </a:lnTo>
                <a:lnTo>
                  <a:pt x="714375" y="716756"/>
                </a:lnTo>
                <a:lnTo>
                  <a:pt x="721518" y="752475"/>
                </a:lnTo>
                <a:lnTo>
                  <a:pt x="669131" y="759619"/>
                </a:lnTo>
                <a:lnTo>
                  <a:pt x="645318" y="735806"/>
                </a:lnTo>
                <a:lnTo>
                  <a:pt x="623887" y="685800"/>
                </a:lnTo>
                <a:lnTo>
                  <a:pt x="550068" y="692944"/>
                </a:lnTo>
                <a:lnTo>
                  <a:pt x="535781" y="697706"/>
                </a:lnTo>
                <a:lnTo>
                  <a:pt x="533400" y="738187"/>
                </a:lnTo>
                <a:lnTo>
                  <a:pt x="535781" y="757237"/>
                </a:lnTo>
                <a:lnTo>
                  <a:pt x="545306" y="842962"/>
                </a:lnTo>
                <a:lnTo>
                  <a:pt x="592931" y="995362"/>
                </a:lnTo>
                <a:lnTo>
                  <a:pt x="614362" y="1083469"/>
                </a:lnTo>
                <a:lnTo>
                  <a:pt x="633412" y="1131094"/>
                </a:lnTo>
                <a:lnTo>
                  <a:pt x="671512" y="1162050"/>
                </a:lnTo>
                <a:lnTo>
                  <a:pt x="692943" y="1166812"/>
                </a:lnTo>
                <a:lnTo>
                  <a:pt x="714375" y="1138237"/>
                </a:lnTo>
                <a:lnTo>
                  <a:pt x="721518" y="1112044"/>
                </a:lnTo>
                <a:cubicBezTo>
                  <a:pt x="720724" y="1093788"/>
                  <a:pt x="719931" y="1075531"/>
                  <a:pt x="719137" y="1057275"/>
                </a:cubicBezTo>
                <a:cubicBezTo>
                  <a:pt x="719931" y="1033462"/>
                  <a:pt x="720724" y="1009650"/>
                  <a:pt x="721518" y="985837"/>
                </a:cubicBezTo>
                <a:lnTo>
                  <a:pt x="721518" y="909637"/>
                </a:lnTo>
                <a:lnTo>
                  <a:pt x="714375" y="873919"/>
                </a:lnTo>
                <a:lnTo>
                  <a:pt x="711993" y="819150"/>
                </a:lnTo>
                <a:lnTo>
                  <a:pt x="731043" y="795337"/>
                </a:lnTo>
                <a:lnTo>
                  <a:pt x="731043" y="842962"/>
                </a:lnTo>
                <a:lnTo>
                  <a:pt x="750093" y="878681"/>
                </a:lnTo>
                <a:lnTo>
                  <a:pt x="759618" y="923925"/>
                </a:lnTo>
                <a:lnTo>
                  <a:pt x="766762" y="971550"/>
                </a:lnTo>
                <a:lnTo>
                  <a:pt x="807243" y="966787"/>
                </a:lnTo>
                <a:lnTo>
                  <a:pt x="871537" y="954881"/>
                </a:lnTo>
                <a:lnTo>
                  <a:pt x="964406" y="926306"/>
                </a:lnTo>
                <a:lnTo>
                  <a:pt x="1007268" y="916781"/>
                </a:lnTo>
                <a:lnTo>
                  <a:pt x="1064418" y="912019"/>
                </a:lnTo>
                <a:lnTo>
                  <a:pt x="1102518" y="885825"/>
                </a:lnTo>
                <a:lnTo>
                  <a:pt x="1128712" y="873919"/>
                </a:lnTo>
                <a:lnTo>
                  <a:pt x="1147762" y="869156"/>
                </a:lnTo>
                <a:lnTo>
                  <a:pt x="1152525" y="892969"/>
                </a:lnTo>
                <a:lnTo>
                  <a:pt x="1154906" y="923925"/>
                </a:lnTo>
                <a:lnTo>
                  <a:pt x="1154906" y="954881"/>
                </a:lnTo>
                <a:lnTo>
                  <a:pt x="1159668" y="962025"/>
                </a:lnTo>
                <a:lnTo>
                  <a:pt x="1166812" y="971550"/>
                </a:lnTo>
                <a:lnTo>
                  <a:pt x="1209675" y="969169"/>
                </a:lnTo>
                <a:lnTo>
                  <a:pt x="1276350" y="942975"/>
                </a:lnTo>
                <a:lnTo>
                  <a:pt x="1314450" y="940594"/>
                </a:lnTo>
                <a:lnTo>
                  <a:pt x="1373981" y="928687"/>
                </a:lnTo>
                <a:lnTo>
                  <a:pt x="1433512" y="916781"/>
                </a:lnTo>
                <a:lnTo>
                  <a:pt x="1526381" y="897731"/>
                </a:lnTo>
                <a:lnTo>
                  <a:pt x="1583531" y="876300"/>
                </a:lnTo>
                <a:lnTo>
                  <a:pt x="1614487" y="871537"/>
                </a:lnTo>
                <a:lnTo>
                  <a:pt x="1595437" y="816769"/>
                </a:lnTo>
                <a:lnTo>
                  <a:pt x="1631156" y="814387"/>
                </a:lnTo>
                <a:lnTo>
                  <a:pt x="1657350" y="809625"/>
                </a:lnTo>
                <a:lnTo>
                  <a:pt x="1664493" y="781050"/>
                </a:lnTo>
                <a:lnTo>
                  <a:pt x="1638300" y="721519"/>
                </a:lnTo>
                <a:lnTo>
                  <a:pt x="1633537" y="666750"/>
                </a:lnTo>
                <a:lnTo>
                  <a:pt x="1621631" y="631031"/>
                </a:lnTo>
                <a:lnTo>
                  <a:pt x="1590675" y="628650"/>
                </a:lnTo>
                <a:lnTo>
                  <a:pt x="1557337" y="642937"/>
                </a:lnTo>
                <a:lnTo>
                  <a:pt x="1547812" y="645319"/>
                </a:lnTo>
                <a:lnTo>
                  <a:pt x="1531143" y="621506"/>
                </a:lnTo>
                <a:lnTo>
                  <a:pt x="1531143" y="569119"/>
                </a:lnTo>
                <a:lnTo>
                  <a:pt x="1526381" y="519112"/>
                </a:lnTo>
                <a:lnTo>
                  <a:pt x="1514475" y="488156"/>
                </a:lnTo>
                <a:lnTo>
                  <a:pt x="1509712" y="459581"/>
                </a:lnTo>
                <a:lnTo>
                  <a:pt x="1514475" y="416719"/>
                </a:lnTo>
                <a:lnTo>
                  <a:pt x="1507331" y="390525"/>
                </a:lnTo>
                <a:lnTo>
                  <a:pt x="1483518" y="342900"/>
                </a:lnTo>
                <a:lnTo>
                  <a:pt x="1516856" y="335756"/>
                </a:lnTo>
                <a:lnTo>
                  <a:pt x="1552575" y="311944"/>
                </a:lnTo>
                <a:lnTo>
                  <a:pt x="1550193" y="302419"/>
                </a:lnTo>
                <a:close/>
                <a:moveTo>
                  <a:pt x="504825" y="76200"/>
                </a:moveTo>
                <a:lnTo>
                  <a:pt x="450056" y="78581"/>
                </a:lnTo>
                <a:lnTo>
                  <a:pt x="442912" y="183356"/>
                </a:lnTo>
                <a:lnTo>
                  <a:pt x="435768" y="221456"/>
                </a:lnTo>
                <a:lnTo>
                  <a:pt x="426243" y="233362"/>
                </a:lnTo>
                <a:lnTo>
                  <a:pt x="414337" y="259556"/>
                </a:lnTo>
                <a:lnTo>
                  <a:pt x="409575" y="292894"/>
                </a:lnTo>
                <a:lnTo>
                  <a:pt x="414337" y="314325"/>
                </a:lnTo>
                <a:lnTo>
                  <a:pt x="433387" y="323850"/>
                </a:lnTo>
                <a:lnTo>
                  <a:pt x="431006" y="354806"/>
                </a:lnTo>
                <a:lnTo>
                  <a:pt x="428625" y="378619"/>
                </a:lnTo>
                <a:lnTo>
                  <a:pt x="419100" y="440531"/>
                </a:lnTo>
                <a:lnTo>
                  <a:pt x="419100" y="473869"/>
                </a:lnTo>
                <a:lnTo>
                  <a:pt x="423862" y="502444"/>
                </a:lnTo>
                <a:lnTo>
                  <a:pt x="442912" y="514350"/>
                </a:lnTo>
                <a:lnTo>
                  <a:pt x="497681" y="514350"/>
                </a:lnTo>
                <a:lnTo>
                  <a:pt x="523875" y="509587"/>
                </a:lnTo>
                <a:lnTo>
                  <a:pt x="528637" y="528637"/>
                </a:lnTo>
                <a:lnTo>
                  <a:pt x="528637" y="566737"/>
                </a:lnTo>
                <a:lnTo>
                  <a:pt x="533400" y="611981"/>
                </a:lnTo>
                <a:lnTo>
                  <a:pt x="545306" y="623887"/>
                </a:lnTo>
                <a:lnTo>
                  <a:pt x="626268" y="607219"/>
                </a:lnTo>
                <a:lnTo>
                  <a:pt x="685800" y="597694"/>
                </a:lnTo>
                <a:lnTo>
                  <a:pt x="745331" y="581025"/>
                </a:lnTo>
                <a:lnTo>
                  <a:pt x="812006" y="573881"/>
                </a:lnTo>
                <a:lnTo>
                  <a:pt x="833437" y="552450"/>
                </a:lnTo>
                <a:lnTo>
                  <a:pt x="840581" y="523875"/>
                </a:lnTo>
                <a:lnTo>
                  <a:pt x="845343" y="478631"/>
                </a:lnTo>
                <a:lnTo>
                  <a:pt x="840581" y="435769"/>
                </a:lnTo>
                <a:lnTo>
                  <a:pt x="835818" y="407194"/>
                </a:lnTo>
                <a:lnTo>
                  <a:pt x="862012" y="407194"/>
                </a:lnTo>
                <a:lnTo>
                  <a:pt x="900112" y="395287"/>
                </a:lnTo>
                <a:lnTo>
                  <a:pt x="916781" y="388144"/>
                </a:lnTo>
                <a:lnTo>
                  <a:pt x="916781" y="364331"/>
                </a:lnTo>
                <a:lnTo>
                  <a:pt x="912018" y="328612"/>
                </a:lnTo>
                <a:lnTo>
                  <a:pt x="897731" y="285750"/>
                </a:lnTo>
                <a:lnTo>
                  <a:pt x="900112" y="250031"/>
                </a:lnTo>
                <a:lnTo>
                  <a:pt x="902493" y="209550"/>
                </a:lnTo>
                <a:lnTo>
                  <a:pt x="897731" y="173831"/>
                </a:lnTo>
                <a:lnTo>
                  <a:pt x="904875" y="142875"/>
                </a:lnTo>
                <a:lnTo>
                  <a:pt x="912018" y="102394"/>
                </a:lnTo>
                <a:lnTo>
                  <a:pt x="902493" y="95250"/>
                </a:lnTo>
                <a:lnTo>
                  <a:pt x="883443" y="100012"/>
                </a:lnTo>
                <a:lnTo>
                  <a:pt x="828675" y="100012"/>
                </a:lnTo>
                <a:lnTo>
                  <a:pt x="766762" y="100012"/>
                </a:lnTo>
                <a:lnTo>
                  <a:pt x="676275" y="95250"/>
                </a:lnTo>
                <a:lnTo>
                  <a:pt x="633412" y="97631"/>
                </a:lnTo>
                <a:lnTo>
                  <a:pt x="597693" y="97631"/>
                </a:lnTo>
                <a:lnTo>
                  <a:pt x="542925" y="80962"/>
                </a:lnTo>
                <a:close/>
                <a:moveTo>
                  <a:pt x="359568" y="0"/>
                </a:moveTo>
                <a:lnTo>
                  <a:pt x="414337" y="28575"/>
                </a:lnTo>
                <a:lnTo>
                  <a:pt x="440531" y="40481"/>
                </a:lnTo>
                <a:lnTo>
                  <a:pt x="466725" y="47625"/>
                </a:lnTo>
                <a:lnTo>
                  <a:pt x="507206" y="50006"/>
                </a:lnTo>
                <a:lnTo>
                  <a:pt x="523875" y="45244"/>
                </a:lnTo>
                <a:lnTo>
                  <a:pt x="595312" y="40481"/>
                </a:lnTo>
                <a:lnTo>
                  <a:pt x="635793" y="38100"/>
                </a:lnTo>
                <a:lnTo>
                  <a:pt x="671512" y="38100"/>
                </a:lnTo>
                <a:lnTo>
                  <a:pt x="847725" y="45244"/>
                </a:lnTo>
                <a:lnTo>
                  <a:pt x="1116806" y="50006"/>
                </a:lnTo>
                <a:lnTo>
                  <a:pt x="1328737" y="66675"/>
                </a:lnTo>
                <a:lnTo>
                  <a:pt x="1397793" y="47625"/>
                </a:lnTo>
                <a:lnTo>
                  <a:pt x="1481137" y="54769"/>
                </a:lnTo>
                <a:lnTo>
                  <a:pt x="1521618" y="61912"/>
                </a:lnTo>
                <a:lnTo>
                  <a:pt x="1554956" y="42862"/>
                </a:lnTo>
                <a:lnTo>
                  <a:pt x="1585912" y="45244"/>
                </a:lnTo>
                <a:lnTo>
                  <a:pt x="1609725" y="52387"/>
                </a:lnTo>
                <a:lnTo>
                  <a:pt x="1650206" y="40481"/>
                </a:lnTo>
                <a:lnTo>
                  <a:pt x="1671637" y="64294"/>
                </a:lnTo>
                <a:lnTo>
                  <a:pt x="1681162" y="71437"/>
                </a:lnTo>
                <a:lnTo>
                  <a:pt x="1645443" y="164306"/>
                </a:lnTo>
                <a:lnTo>
                  <a:pt x="1621631" y="209550"/>
                </a:lnTo>
                <a:lnTo>
                  <a:pt x="1633537" y="278606"/>
                </a:lnTo>
                <a:lnTo>
                  <a:pt x="1619250" y="321469"/>
                </a:lnTo>
                <a:lnTo>
                  <a:pt x="1619250" y="345281"/>
                </a:lnTo>
                <a:lnTo>
                  <a:pt x="1645443" y="373856"/>
                </a:lnTo>
                <a:lnTo>
                  <a:pt x="1659731" y="373856"/>
                </a:lnTo>
                <a:lnTo>
                  <a:pt x="1683543" y="385762"/>
                </a:lnTo>
                <a:lnTo>
                  <a:pt x="1704975" y="428625"/>
                </a:lnTo>
                <a:lnTo>
                  <a:pt x="1704975" y="466725"/>
                </a:lnTo>
                <a:lnTo>
                  <a:pt x="1700212" y="540544"/>
                </a:lnTo>
                <a:lnTo>
                  <a:pt x="1685925" y="607219"/>
                </a:lnTo>
                <a:lnTo>
                  <a:pt x="1707356" y="638175"/>
                </a:lnTo>
                <a:lnTo>
                  <a:pt x="1716881" y="671512"/>
                </a:lnTo>
                <a:cubicBezTo>
                  <a:pt x="1718468" y="678656"/>
                  <a:pt x="1719578" y="685923"/>
                  <a:pt x="1721643" y="692944"/>
                </a:cubicBezTo>
                <a:cubicBezTo>
                  <a:pt x="1723557" y="699450"/>
                  <a:pt x="1728787" y="711994"/>
                  <a:pt x="1728787" y="711994"/>
                </a:cubicBezTo>
                <a:lnTo>
                  <a:pt x="1724025" y="750094"/>
                </a:lnTo>
                <a:lnTo>
                  <a:pt x="1700212" y="802481"/>
                </a:lnTo>
                <a:lnTo>
                  <a:pt x="1738312" y="871537"/>
                </a:lnTo>
                <a:lnTo>
                  <a:pt x="1738312" y="923925"/>
                </a:lnTo>
                <a:lnTo>
                  <a:pt x="1771650" y="964406"/>
                </a:lnTo>
                <a:lnTo>
                  <a:pt x="1821656" y="983456"/>
                </a:lnTo>
                <a:lnTo>
                  <a:pt x="1762125" y="1026319"/>
                </a:lnTo>
                <a:lnTo>
                  <a:pt x="1507331" y="1057275"/>
                </a:lnTo>
                <a:lnTo>
                  <a:pt x="1314450" y="1095375"/>
                </a:lnTo>
                <a:lnTo>
                  <a:pt x="1171575" y="1119187"/>
                </a:lnTo>
                <a:lnTo>
                  <a:pt x="1066800" y="1138237"/>
                </a:lnTo>
                <a:lnTo>
                  <a:pt x="1023937" y="1114425"/>
                </a:lnTo>
                <a:lnTo>
                  <a:pt x="973931" y="1116806"/>
                </a:lnTo>
                <a:lnTo>
                  <a:pt x="957262" y="1150144"/>
                </a:lnTo>
                <a:lnTo>
                  <a:pt x="864393" y="1181100"/>
                </a:lnTo>
                <a:lnTo>
                  <a:pt x="797718" y="1188244"/>
                </a:lnTo>
                <a:lnTo>
                  <a:pt x="778668" y="1193006"/>
                </a:lnTo>
                <a:lnTo>
                  <a:pt x="766762" y="1209675"/>
                </a:lnTo>
                <a:lnTo>
                  <a:pt x="683418" y="1221581"/>
                </a:lnTo>
                <a:lnTo>
                  <a:pt x="616743" y="1209675"/>
                </a:lnTo>
                <a:lnTo>
                  <a:pt x="628650" y="1233487"/>
                </a:lnTo>
                <a:lnTo>
                  <a:pt x="602456" y="1233487"/>
                </a:lnTo>
                <a:lnTo>
                  <a:pt x="538162" y="1238250"/>
                </a:lnTo>
                <a:lnTo>
                  <a:pt x="478631" y="1240631"/>
                </a:lnTo>
                <a:lnTo>
                  <a:pt x="435768" y="1259681"/>
                </a:lnTo>
                <a:lnTo>
                  <a:pt x="419100" y="1264444"/>
                </a:lnTo>
                <a:lnTo>
                  <a:pt x="369093" y="1193006"/>
                </a:lnTo>
                <a:lnTo>
                  <a:pt x="333375" y="1183481"/>
                </a:lnTo>
                <a:lnTo>
                  <a:pt x="309562" y="1128712"/>
                </a:lnTo>
                <a:lnTo>
                  <a:pt x="300037" y="1031081"/>
                </a:lnTo>
                <a:lnTo>
                  <a:pt x="288131" y="988219"/>
                </a:lnTo>
                <a:lnTo>
                  <a:pt x="288131" y="962025"/>
                </a:lnTo>
                <a:lnTo>
                  <a:pt x="238125" y="942975"/>
                </a:lnTo>
                <a:lnTo>
                  <a:pt x="202406" y="964406"/>
                </a:lnTo>
                <a:lnTo>
                  <a:pt x="176212" y="957262"/>
                </a:lnTo>
                <a:lnTo>
                  <a:pt x="159543" y="978694"/>
                </a:lnTo>
                <a:lnTo>
                  <a:pt x="145256" y="981075"/>
                </a:lnTo>
                <a:lnTo>
                  <a:pt x="138112" y="942975"/>
                </a:lnTo>
                <a:lnTo>
                  <a:pt x="128587" y="907256"/>
                </a:lnTo>
                <a:lnTo>
                  <a:pt x="78581" y="869156"/>
                </a:lnTo>
                <a:lnTo>
                  <a:pt x="57150" y="866775"/>
                </a:lnTo>
                <a:lnTo>
                  <a:pt x="11906" y="892969"/>
                </a:lnTo>
                <a:lnTo>
                  <a:pt x="0" y="890587"/>
                </a:lnTo>
                <a:lnTo>
                  <a:pt x="26193" y="778669"/>
                </a:lnTo>
                <a:lnTo>
                  <a:pt x="33337" y="716756"/>
                </a:lnTo>
                <a:lnTo>
                  <a:pt x="45243" y="661987"/>
                </a:lnTo>
                <a:lnTo>
                  <a:pt x="54768" y="626269"/>
                </a:lnTo>
                <a:lnTo>
                  <a:pt x="54768" y="573881"/>
                </a:lnTo>
                <a:lnTo>
                  <a:pt x="64293" y="540544"/>
                </a:lnTo>
                <a:lnTo>
                  <a:pt x="78581" y="509587"/>
                </a:lnTo>
                <a:lnTo>
                  <a:pt x="85725" y="459581"/>
                </a:lnTo>
                <a:lnTo>
                  <a:pt x="92868" y="395287"/>
                </a:lnTo>
                <a:lnTo>
                  <a:pt x="97631" y="364331"/>
                </a:lnTo>
                <a:lnTo>
                  <a:pt x="104775" y="273844"/>
                </a:lnTo>
                <a:lnTo>
                  <a:pt x="102393" y="207169"/>
                </a:lnTo>
                <a:lnTo>
                  <a:pt x="121443" y="164306"/>
                </a:lnTo>
                <a:lnTo>
                  <a:pt x="123825" y="78581"/>
                </a:lnTo>
                <a:lnTo>
                  <a:pt x="138112" y="28575"/>
                </a:lnTo>
                <a:lnTo>
                  <a:pt x="190500" y="11906"/>
                </a:lnTo>
                <a:lnTo>
                  <a:pt x="233362" y="35719"/>
                </a:lnTo>
                <a:lnTo>
                  <a:pt x="264318" y="50006"/>
                </a:lnTo>
                <a:lnTo>
                  <a:pt x="314325" y="40481"/>
                </a:lnTo>
                <a:lnTo>
                  <a:pt x="335756" y="14287"/>
                </a:lnTo>
                <a:close/>
              </a:path>
            </a:pathLst>
          </a:custGeom>
          <a:blipFill>
            <a:blip r:embed="rId4"/>
            <a:stretch>
              <a:fillRect l="-99938" t="-65118" r="-44757" b="-1866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DFBE7A-85FD-BC33-4E45-0FE471F82FC8}"/>
              </a:ext>
            </a:extLst>
          </p:cNvPr>
          <p:cNvSpPr/>
          <p:nvPr/>
        </p:nvSpPr>
        <p:spPr>
          <a:xfrm>
            <a:off x="4980782" y="2120012"/>
            <a:ext cx="2228850" cy="409575"/>
          </a:xfrm>
          <a:prstGeom prst="roundRect">
            <a:avLst/>
          </a:prstGeom>
          <a:solidFill>
            <a:srgbClr val="86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Industrial</a:t>
            </a:r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053A75F-1537-DB40-30F8-63D6A2E483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t="2443" r="2644" b="2510"/>
          <a:stretch/>
        </p:blipFill>
        <p:spPr>
          <a:xfrm>
            <a:off x="-4629485" y="990027"/>
            <a:ext cx="4455902" cy="4448450"/>
          </a:xfrm>
          <a:prstGeom prst="rect">
            <a:avLst/>
          </a:prstGeom>
          <a:ln>
            <a:noFill/>
          </a:ln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D66F22-2018-5215-3555-57B0B7AB2654}"/>
              </a:ext>
            </a:extLst>
          </p:cNvPr>
          <p:cNvSpPr/>
          <p:nvPr/>
        </p:nvSpPr>
        <p:spPr>
          <a:xfrm>
            <a:off x="726281" y="1204913"/>
            <a:ext cx="595313" cy="688181"/>
          </a:xfrm>
          <a:custGeom>
            <a:avLst/>
            <a:gdLst>
              <a:gd name="connsiteX0" fmla="*/ 0 w 595313"/>
              <a:gd name="connsiteY0" fmla="*/ 2381 h 688181"/>
              <a:gd name="connsiteX1" fmla="*/ 471488 w 595313"/>
              <a:gd name="connsiteY1" fmla="*/ 688181 h 688181"/>
              <a:gd name="connsiteX2" fmla="*/ 595313 w 595313"/>
              <a:gd name="connsiteY2" fmla="*/ 0 h 688181"/>
              <a:gd name="connsiteX3" fmla="*/ 0 w 595313"/>
              <a:gd name="connsiteY3" fmla="*/ 2381 h 68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13" h="688181">
                <a:moveTo>
                  <a:pt x="0" y="2381"/>
                </a:moveTo>
                <a:lnTo>
                  <a:pt x="471488" y="688181"/>
                </a:lnTo>
                <a:lnTo>
                  <a:pt x="595313" y="0"/>
                </a:lnTo>
                <a:lnTo>
                  <a:pt x="0" y="2381"/>
                </a:lnTo>
                <a:close/>
              </a:path>
            </a:pathLst>
          </a:custGeom>
          <a:blipFill>
            <a:blip r:embed="rId6"/>
            <a:stretch>
              <a:fillRect l="-90811" t="-21" r="-557686" b="-5460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B319EB9-B65D-E80A-76F0-E8A53F85C530}"/>
              </a:ext>
            </a:extLst>
          </p:cNvPr>
          <p:cNvSpPr/>
          <p:nvPr/>
        </p:nvSpPr>
        <p:spPr>
          <a:xfrm>
            <a:off x="1319213" y="1204913"/>
            <a:ext cx="507206" cy="428625"/>
          </a:xfrm>
          <a:custGeom>
            <a:avLst/>
            <a:gdLst>
              <a:gd name="connsiteX0" fmla="*/ 71437 w 507206"/>
              <a:gd name="connsiteY0" fmla="*/ 2381 h 428625"/>
              <a:gd name="connsiteX1" fmla="*/ 0 w 507206"/>
              <a:gd name="connsiteY1" fmla="*/ 428625 h 428625"/>
              <a:gd name="connsiteX2" fmla="*/ 507206 w 507206"/>
              <a:gd name="connsiteY2" fmla="*/ 292893 h 428625"/>
              <a:gd name="connsiteX3" fmla="*/ 447675 w 507206"/>
              <a:gd name="connsiteY3" fmla="*/ 180975 h 428625"/>
              <a:gd name="connsiteX4" fmla="*/ 404812 w 507206"/>
              <a:gd name="connsiteY4" fmla="*/ 119062 h 428625"/>
              <a:gd name="connsiteX5" fmla="*/ 364331 w 507206"/>
              <a:gd name="connsiteY5" fmla="*/ 73818 h 428625"/>
              <a:gd name="connsiteX6" fmla="*/ 307181 w 507206"/>
              <a:gd name="connsiteY6" fmla="*/ 0 h 428625"/>
              <a:gd name="connsiteX7" fmla="*/ 71437 w 507206"/>
              <a:gd name="connsiteY7" fmla="*/ 238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206" h="428625">
                <a:moveTo>
                  <a:pt x="71437" y="2381"/>
                </a:moveTo>
                <a:lnTo>
                  <a:pt x="0" y="428625"/>
                </a:lnTo>
                <a:lnTo>
                  <a:pt x="507206" y="292893"/>
                </a:lnTo>
                <a:lnTo>
                  <a:pt x="447675" y="180975"/>
                </a:lnTo>
                <a:lnTo>
                  <a:pt x="404812" y="119062"/>
                </a:lnTo>
                <a:lnTo>
                  <a:pt x="364331" y="73818"/>
                </a:lnTo>
                <a:lnTo>
                  <a:pt x="307181" y="0"/>
                </a:lnTo>
                <a:lnTo>
                  <a:pt x="71437" y="2381"/>
                </a:lnTo>
                <a:close/>
              </a:path>
            </a:pathLst>
          </a:custGeom>
          <a:blipFill dpi="0" rotWithShape="0">
            <a:blip r:embed="rId6"/>
            <a:srcRect/>
            <a:stretch>
              <a:fillRect l="-223493" t="-32" r="-555339" b="-9373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D143E2E-2D2C-F74D-69B6-A79C329A9EE9}"/>
              </a:ext>
            </a:extLst>
          </p:cNvPr>
          <p:cNvSpPr/>
          <p:nvPr/>
        </p:nvSpPr>
        <p:spPr>
          <a:xfrm>
            <a:off x="1181100" y="1500188"/>
            <a:ext cx="800100" cy="1033462"/>
          </a:xfrm>
          <a:custGeom>
            <a:avLst/>
            <a:gdLst>
              <a:gd name="connsiteX0" fmla="*/ 0 w 800100"/>
              <a:gd name="connsiteY0" fmla="*/ 921543 h 1033462"/>
              <a:gd name="connsiteX1" fmla="*/ 697706 w 800100"/>
              <a:gd name="connsiteY1" fmla="*/ 1033462 h 1033462"/>
              <a:gd name="connsiteX2" fmla="*/ 745331 w 800100"/>
              <a:gd name="connsiteY2" fmla="*/ 995362 h 1033462"/>
              <a:gd name="connsiteX3" fmla="*/ 800100 w 800100"/>
              <a:gd name="connsiteY3" fmla="*/ 328612 h 1033462"/>
              <a:gd name="connsiteX4" fmla="*/ 659606 w 800100"/>
              <a:gd name="connsiteY4" fmla="*/ 0 h 1033462"/>
              <a:gd name="connsiteX5" fmla="*/ 128588 w 800100"/>
              <a:gd name="connsiteY5" fmla="*/ 142875 h 1033462"/>
              <a:gd name="connsiteX6" fmla="*/ 0 w 800100"/>
              <a:gd name="connsiteY6" fmla="*/ 921543 h 1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0100" h="1033462">
                <a:moveTo>
                  <a:pt x="0" y="921543"/>
                </a:moveTo>
                <a:lnTo>
                  <a:pt x="697706" y="1033462"/>
                </a:lnTo>
                <a:lnTo>
                  <a:pt x="745331" y="995362"/>
                </a:lnTo>
                <a:lnTo>
                  <a:pt x="800100" y="328612"/>
                </a:lnTo>
                <a:lnTo>
                  <a:pt x="659606" y="0"/>
                </a:lnTo>
                <a:lnTo>
                  <a:pt x="128588" y="142875"/>
                </a:lnTo>
                <a:lnTo>
                  <a:pt x="0" y="921543"/>
                </a:lnTo>
                <a:close/>
              </a:path>
            </a:pathLst>
          </a:custGeom>
          <a:blipFill dpi="0" rotWithShape="0">
            <a:blip r:embed="rId6"/>
            <a:srcRect/>
            <a:stretch>
              <a:fillRect l="-123559" t="-27881" r="-332041" b="-301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746B591-AABB-3E9D-D8FC-849418A5D5BC}"/>
              </a:ext>
            </a:extLst>
          </p:cNvPr>
          <p:cNvSpPr/>
          <p:nvPr/>
        </p:nvSpPr>
        <p:spPr>
          <a:xfrm>
            <a:off x="1978819" y="1269206"/>
            <a:ext cx="2459831" cy="881063"/>
          </a:xfrm>
          <a:custGeom>
            <a:avLst/>
            <a:gdLst>
              <a:gd name="connsiteX0" fmla="*/ 0 w 2459831"/>
              <a:gd name="connsiteY0" fmla="*/ 0 h 881063"/>
              <a:gd name="connsiteX1" fmla="*/ 171450 w 2459831"/>
              <a:gd name="connsiteY1" fmla="*/ 797719 h 881063"/>
              <a:gd name="connsiteX2" fmla="*/ 2440781 w 2459831"/>
              <a:gd name="connsiteY2" fmla="*/ 881063 h 881063"/>
              <a:gd name="connsiteX3" fmla="*/ 2459831 w 2459831"/>
              <a:gd name="connsiteY3" fmla="*/ 650082 h 881063"/>
              <a:gd name="connsiteX4" fmla="*/ 2409825 w 2459831"/>
              <a:gd name="connsiteY4" fmla="*/ 35719 h 881063"/>
              <a:gd name="connsiteX5" fmla="*/ 0 w 2459831"/>
              <a:gd name="connsiteY5" fmla="*/ 0 h 88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9831" h="881063">
                <a:moveTo>
                  <a:pt x="0" y="0"/>
                </a:moveTo>
                <a:lnTo>
                  <a:pt x="171450" y="797719"/>
                </a:lnTo>
                <a:lnTo>
                  <a:pt x="2440781" y="881063"/>
                </a:lnTo>
                <a:lnTo>
                  <a:pt x="2459831" y="650082"/>
                </a:lnTo>
                <a:lnTo>
                  <a:pt x="2409825" y="357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2834" t="-7313" r="-8313" b="-39735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A96EFA8-7A0D-205E-03A3-BE5904B0DAA6}"/>
              </a:ext>
            </a:extLst>
          </p:cNvPr>
          <p:cNvSpPr/>
          <p:nvPr/>
        </p:nvSpPr>
        <p:spPr>
          <a:xfrm>
            <a:off x="2431256" y="2116931"/>
            <a:ext cx="488157" cy="552450"/>
          </a:xfrm>
          <a:custGeom>
            <a:avLst/>
            <a:gdLst>
              <a:gd name="connsiteX0" fmla="*/ 38100 w 488157"/>
              <a:gd name="connsiteY0" fmla="*/ 0 h 552450"/>
              <a:gd name="connsiteX1" fmla="*/ 2382 w 488157"/>
              <a:gd name="connsiteY1" fmla="*/ 250032 h 552450"/>
              <a:gd name="connsiteX2" fmla="*/ 0 w 488157"/>
              <a:gd name="connsiteY2" fmla="*/ 450057 h 552450"/>
              <a:gd name="connsiteX3" fmla="*/ 104775 w 488157"/>
              <a:gd name="connsiteY3" fmla="*/ 447675 h 552450"/>
              <a:gd name="connsiteX4" fmla="*/ 114300 w 488157"/>
              <a:gd name="connsiteY4" fmla="*/ 552450 h 552450"/>
              <a:gd name="connsiteX5" fmla="*/ 414338 w 488157"/>
              <a:gd name="connsiteY5" fmla="*/ 497682 h 552450"/>
              <a:gd name="connsiteX6" fmla="*/ 426244 w 488157"/>
              <a:gd name="connsiteY6" fmla="*/ 323850 h 552450"/>
              <a:gd name="connsiteX7" fmla="*/ 488157 w 488157"/>
              <a:gd name="connsiteY7" fmla="*/ 321469 h 552450"/>
              <a:gd name="connsiteX8" fmla="*/ 485775 w 488157"/>
              <a:gd name="connsiteY8" fmla="*/ 19050 h 552450"/>
              <a:gd name="connsiteX9" fmla="*/ 38100 w 488157"/>
              <a:gd name="connsiteY9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157" h="552450">
                <a:moveTo>
                  <a:pt x="38100" y="0"/>
                </a:moveTo>
                <a:lnTo>
                  <a:pt x="2382" y="250032"/>
                </a:lnTo>
                <a:lnTo>
                  <a:pt x="0" y="450057"/>
                </a:lnTo>
                <a:lnTo>
                  <a:pt x="104775" y="447675"/>
                </a:lnTo>
                <a:lnTo>
                  <a:pt x="114300" y="552450"/>
                </a:lnTo>
                <a:lnTo>
                  <a:pt x="414338" y="497682"/>
                </a:lnTo>
                <a:lnTo>
                  <a:pt x="426244" y="323850"/>
                </a:lnTo>
                <a:lnTo>
                  <a:pt x="488157" y="321469"/>
                </a:lnTo>
                <a:lnTo>
                  <a:pt x="485775" y="19050"/>
                </a:lnTo>
                <a:lnTo>
                  <a:pt x="38100" y="0"/>
                </a:lnTo>
                <a:close/>
              </a:path>
            </a:pathLst>
          </a:custGeom>
          <a:blipFill dpi="0" rotWithShape="0">
            <a:blip r:embed="rId6"/>
            <a:srcRect/>
            <a:stretch>
              <a:fillRect l="-460135" t="-165111" r="-352666" b="-5397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18E7724-2C35-5456-2365-36A64818DF44}"/>
              </a:ext>
            </a:extLst>
          </p:cNvPr>
          <p:cNvSpPr/>
          <p:nvPr/>
        </p:nvSpPr>
        <p:spPr>
          <a:xfrm>
            <a:off x="1990725" y="2926556"/>
            <a:ext cx="338138" cy="435769"/>
          </a:xfrm>
          <a:custGeom>
            <a:avLst/>
            <a:gdLst>
              <a:gd name="connsiteX0" fmla="*/ 40481 w 338138"/>
              <a:gd name="connsiteY0" fmla="*/ 0 h 435769"/>
              <a:gd name="connsiteX1" fmla="*/ 0 w 338138"/>
              <a:gd name="connsiteY1" fmla="*/ 297657 h 435769"/>
              <a:gd name="connsiteX2" fmla="*/ 47625 w 338138"/>
              <a:gd name="connsiteY2" fmla="*/ 435769 h 435769"/>
              <a:gd name="connsiteX3" fmla="*/ 338138 w 338138"/>
              <a:gd name="connsiteY3" fmla="*/ 366713 h 435769"/>
              <a:gd name="connsiteX4" fmla="*/ 285750 w 338138"/>
              <a:gd name="connsiteY4" fmla="*/ 83344 h 435769"/>
              <a:gd name="connsiteX5" fmla="*/ 164306 w 338138"/>
              <a:gd name="connsiteY5" fmla="*/ 95250 h 435769"/>
              <a:gd name="connsiteX6" fmla="*/ 159544 w 338138"/>
              <a:gd name="connsiteY6" fmla="*/ 16669 h 435769"/>
              <a:gd name="connsiteX7" fmla="*/ 40481 w 338138"/>
              <a:gd name="connsiteY7" fmla="*/ 0 h 43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8138" h="435769">
                <a:moveTo>
                  <a:pt x="40481" y="0"/>
                </a:moveTo>
                <a:lnTo>
                  <a:pt x="0" y="297657"/>
                </a:lnTo>
                <a:lnTo>
                  <a:pt x="47625" y="435769"/>
                </a:lnTo>
                <a:lnTo>
                  <a:pt x="338138" y="366713"/>
                </a:lnTo>
                <a:lnTo>
                  <a:pt x="285750" y="83344"/>
                </a:lnTo>
                <a:lnTo>
                  <a:pt x="164306" y="95250"/>
                </a:lnTo>
                <a:lnTo>
                  <a:pt x="159544" y="16669"/>
                </a:lnTo>
                <a:lnTo>
                  <a:pt x="40481" y="0"/>
                </a:lnTo>
                <a:close/>
              </a:path>
            </a:pathLst>
          </a:custGeom>
          <a:blipFill>
            <a:blip r:embed="rId6"/>
            <a:stretch>
              <a:fillRect l="-533830" t="-395577" r="-684415" b="-5252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CCB69D9-B3C1-413A-B16D-37EE527DFE11}"/>
              </a:ext>
            </a:extLst>
          </p:cNvPr>
          <p:cNvSpPr/>
          <p:nvPr/>
        </p:nvSpPr>
        <p:spPr>
          <a:xfrm>
            <a:off x="2519363" y="2352675"/>
            <a:ext cx="1188243" cy="895350"/>
          </a:xfrm>
          <a:custGeom>
            <a:avLst/>
            <a:gdLst>
              <a:gd name="connsiteX0" fmla="*/ 0 w 1188243"/>
              <a:gd name="connsiteY0" fmla="*/ 378619 h 895350"/>
              <a:gd name="connsiteX1" fmla="*/ 102393 w 1188243"/>
              <a:gd name="connsiteY1" fmla="*/ 895350 h 895350"/>
              <a:gd name="connsiteX2" fmla="*/ 242887 w 1188243"/>
              <a:gd name="connsiteY2" fmla="*/ 857250 h 895350"/>
              <a:gd name="connsiteX3" fmla="*/ 254793 w 1188243"/>
              <a:gd name="connsiteY3" fmla="*/ 678656 h 895350"/>
              <a:gd name="connsiteX4" fmla="*/ 597693 w 1188243"/>
              <a:gd name="connsiteY4" fmla="*/ 602456 h 895350"/>
              <a:gd name="connsiteX5" fmla="*/ 657225 w 1188243"/>
              <a:gd name="connsiteY5" fmla="*/ 688181 h 895350"/>
              <a:gd name="connsiteX6" fmla="*/ 1123950 w 1188243"/>
              <a:gd name="connsiteY6" fmla="*/ 564356 h 895350"/>
              <a:gd name="connsiteX7" fmla="*/ 1114425 w 1188243"/>
              <a:gd name="connsiteY7" fmla="*/ 511969 h 895350"/>
              <a:gd name="connsiteX8" fmla="*/ 1188243 w 1188243"/>
              <a:gd name="connsiteY8" fmla="*/ 492919 h 895350"/>
              <a:gd name="connsiteX9" fmla="*/ 1143000 w 1188243"/>
              <a:gd name="connsiteY9" fmla="*/ 292894 h 895350"/>
              <a:gd name="connsiteX10" fmla="*/ 1062037 w 1188243"/>
              <a:gd name="connsiteY10" fmla="*/ 304800 h 895350"/>
              <a:gd name="connsiteX11" fmla="*/ 997743 w 1188243"/>
              <a:gd name="connsiteY11" fmla="*/ 0 h 895350"/>
              <a:gd name="connsiteX12" fmla="*/ 350043 w 1188243"/>
              <a:gd name="connsiteY12" fmla="*/ 128588 h 895350"/>
              <a:gd name="connsiteX13" fmla="*/ 357187 w 1188243"/>
              <a:gd name="connsiteY13" fmla="*/ 304800 h 895350"/>
              <a:gd name="connsiteX14" fmla="*/ 200025 w 1188243"/>
              <a:gd name="connsiteY14" fmla="*/ 373856 h 895350"/>
              <a:gd name="connsiteX15" fmla="*/ 130968 w 1188243"/>
              <a:gd name="connsiteY15" fmla="*/ 354806 h 895350"/>
              <a:gd name="connsiteX16" fmla="*/ 0 w 1188243"/>
              <a:gd name="connsiteY16" fmla="*/ 378619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88243" h="895350">
                <a:moveTo>
                  <a:pt x="0" y="378619"/>
                </a:moveTo>
                <a:lnTo>
                  <a:pt x="102393" y="895350"/>
                </a:lnTo>
                <a:lnTo>
                  <a:pt x="242887" y="857250"/>
                </a:lnTo>
                <a:lnTo>
                  <a:pt x="254793" y="678656"/>
                </a:lnTo>
                <a:lnTo>
                  <a:pt x="597693" y="602456"/>
                </a:lnTo>
                <a:lnTo>
                  <a:pt x="657225" y="688181"/>
                </a:lnTo>
                <a:lnTo>
                  <a:pt x="1123950" y="564356"/>
                </a:lnTo>
                <a:lnTo>
                  <a:pt x="1114425" y="511969"/>
                </a:lnTo>
                <a:lnTo>
                  <a:pt x="1188243" y="492919"/>
                </a:lnTo>
                <a:lnTo>
                  <a:pt x="1143000" y="292894"/>
                </a:lnTo>
                <a:lnTo>
                  <a:pt x="1062037" y="304800"/>
                </a:lnTo>
                <a:lnTo>
                  <a:pt x="997743" y="0"/>
                </a:lnTo>
                <a:lnTo>
                  <a:pt x="350043" y="128588"/>
                </a:lnTo>
                <a:lnTo>
                  <a:pt x="357187" y="304800"/>
                </a:lnTo>
                <a:lnTo>
                  <a:pt x="200025" y="373856"/>
                </a:lnTo>
                <a:lnTo>
                  <a:pt x="130968" y="354806"/>
                </a:lnTo>
                <a:lnTo>
                  <a:pt x="0" y="378619"/>
                </a:lnTo>
                <a:close/>
              </a:path>
            </a:pathLst>
          </a:custGeom>
          <a:blipFill dpi="0" rotWithShape="0">
            <a:blip r:embed="rId6"/>
            <a:srcRect/>
            <a:stretch>
              <a:fillRect l="-196413" t="-128170" r="-78586" b="-2684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097325A-D444-3A67-BA7D-771A6C4FD810}"/>
              </a:ext>
            </a:extLst>
          </p:cNvPr>
          <p:cNvSpPr/>
          <p:nvPr/>
        </p:nvSpPr>
        <p:spPr>
          <a:xfrm>
            <a:off x="3731419" y="2140744"/>
            <a:ext cx="352425" cy="802481"/>
          </a:xfrm>
          <a:custGeom>
            <a:avLst/>
            <a:gdLst>
              <a:gd name="connsiteX0" fmla="*/ 0 w 352425"/>
              <a:gd name="connsiteY0" fmla="*/ 11906 h 802481"/>
              <a:gd name="connsiteX1" fmla="*/ 57150 w 352425"/>
              <a:gd name="connsiteY1" fmla="*/ 802481 h 802481"/>
              <a:gd name="connsiteX2" fmla="*/ 352425 w 352425"/>
              <a:gd name="connsiteY2" fmla="*/ 792956 h 802481"/>
              <a:gd name="connsiteX3" fmla="*/ 285750 w 352425"/>
              <a:gd name="connsiteY3" fmla="*/ 52387 h 802481"/>
              <a:gd name="connsiteX4" fmla="*/ 223837 w 352425"/>
              <a:gd name="connsiteY4" fmla="*/ 57150 h 802481"/>
              <a:gd name="connsiteX5" fmla="*/ 238125 w 352425"/>
              <a:gd name="connsiteY5" fmla="*/ 0 h 802481"/>
              <a:gd name="connsiteX6" fmla="*/ 0 w 352425"/>
              <a:gd name="connsiteY6" fmla="*/ 11906 h 80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425" h="802481">
                <a:moveTo>
                  <a:pt x="0" y="11906"/>
                </a:moveTo>
                <a:lnTo>
                  <a:pt x="57150" y="802481"/>
                </a:lnTo>
                <a:lnTo>
                  <a:pt x="352425" y="792956"/>
                </a:lnTo>
                <a:lnTo>
                  <a:pt x="285750" y="52387"/>
                </a:lnTo>
                <a:lnTo>
                  <a:pt x="223837" y="57150"/>
                </a:lnTo>
                <a:lnTo>
                  <a:pt x="238125" y="0"/>
                </a:lnTo>
                <a:lnTo>
                  <a:pt x="0" y="11906"/>
                </a:lnTo>
                <a:close/>
              </a:path>
            </a:pathLst>
          </a:custGeom>
          <a:blipFill>
            <a:blip r:embed="rId6"/>
            <a:stretch>
              <a:fillRect l="-1006107" t="-116639" r="-154730" b="-337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1543EA6-5E00-CBFC-5499-9625FD2EA387}"/>
              </a:ext>
            </a:extLst>
          </p:cNvPr>
          <p:cNvSpPr/>
          <p:nvPr/>
        </p:nvSpPr>
        <p:spPr>
          <a:xfrm>
            <a:off x="4074319" y="2152650"/>
            <a:ext cx="381000" cy="835819"/>
          </a:xfrm>
          <a:custGeom>
            <a:avLst/>
            <a:gdLst>
              <a:gd name="connsiteX0" fmla="*/ 0 w 381000"/>
              <a:gd name="connsiteY0" fmla="*/ 0 h 835819"/>
              <a:gd name="connsiteX1" fmla="*/ 26194 w 381000"/>
              <a:gd name="connsiteY1" fmla="*/ 804863 h 835819"/>
              <a:gd name="connsiteX2" fmla="*/ 378619 w 381000"/>
              <a:gd name="connsiteY2" fmla="*/ 835819 h 835819"/>
              <a:gd name="connsiteX3" fmla="*/ 381000 w 381000"/>
              <a:gd name="connsiteY3" fmla="*/ 695325 h 835819"/>
              <a:gd name="connsiteX4" fmla="*/ 376237 w 381000"/>
              <a:gd name="connsiteY4" fmla="*/ 609600 h 835819"/>
              <a:gd name="connsiteX5" fmla="*/ 364331 w 381000"/>
              <a:gd name="connsiteY5" fmla="*/ 421481 h 835819"/>
              <a:gd name="connsiteX6" fmla="*/ 342900 w 381000"/>
              <a:gd name="connsiteY6" fmla="*/ 280988 h 835819"/>
              <a:gd name="connsiteX7" fmla="*/ 323850 w 381000"/>
              <a:gd name="connsiteY7" fmla="*/ 7144 h 835819"/>
              <a:gd name="connsiteX8" fmla="*/ 0 w 381000"/>
              <a:gd name="connsiteY8" fmla="*/ 0 h 83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" h="835819">
                <a:moveTo>
                  <a:pt x="0" y="0"/>
                </a:moveTo>
                <a:lnTo>
                  <a:pt x="26194" y="804863"/>
                </a:lnTo>
                <a:lnTo>
                  <a:pt x="378619" y="835819"/>
                </a:lnTo>
                <a:cubicBezTo>
                  <a:pt x="379413" y="788988"/>
                  <a:pt x="380206" y="742156"/>
                  <a:pt x="381000" y="695325"/>
                </a:cubicBezTo>
                <a:lnTo>
                  <a:pt x="376237" y="609600"/>
                </a:lnTo>
                <a:lnTo>
                  <a:pt x="364331" y="421481"/>
                </a:lnTo>
                <a:lnTo>
                  <a:pt x="342900" y="280988"/>
                </a:lnTo>
                <a:lnTo>
                  <a:pt x="323850" y="7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20235" t="-113408" r="-49292" b="-3185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731E0AE-07CC-D9F7-BBB7-F3D908DE5AD3}"/>
              </a:ext>
            </a:extLst>
          </p:cNvPr>
          <p:cNvSpPr/>
          <p:nvPr/>
        </p:nvSpPr>
        <p:spPr>
          <a:xfrm>
            <a:off x="175437" y="3652284"/>
            <a:ext cx="611372" cy="1924493"/>
          </a:xfrm>
          <a:custGeom>
            <a:avLst/>
            <a:gdLst>
              <a:gd name="connsiteX0" fmla="*/ 5316 w 611372"/>
              <a:gd name="connsiteY0" fmla="*/ 0 h 1924493"/>
              <a:gd name="connsiteX1" fmla="*/ 611372 w 611372"/>
              <a:gd name="connsiteY1" fmla="*/ 122274 h 1924493"/>
              <a:gd name="connsiteX2" fmla="*/ 318977 w 611372"/>
              <a:gd name="connsiteY2" fmla="*/ 1924493 h 1924493"/>
              <a:gd name="connsiteX3" fmla="*/ 0 w 611372"/>
              <a:gd name="connsiteY3" fmla="*/ 1871330 h 1924493"/>
              <a:gd name="connsiteX4" fmla="*/ 5316 w 611372"/>
              <a:gd name="connsiteY4" fmla="*/ 0 h 192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372" h="1924493">
                <a:moveTo>
                  <a:pt x="5316" y="0"/>
                </a:moveTo>
                <a:lnTo>
                  <a:pt x="611372" y="122274"/>
                </a:lnTo>
                <a:lnTo>
                  <a:pt x="318977" y="1924493"/>
                </a:lnTo>
                <a:lnTo>
                  <a:pt x="0" y="1871330"/>
                </a:lnTo>
                <a:lnTo>
                  <a:pt x="5316" y="0"/>
                </a:lnTo>
                <a:close/>
              </a:path>
            </a:pathLst>
          </a:custGeom>
          <a:blipFill>
            <a:blip r:embed="rId6"/>
            <a:stretch>
              <a:fillRect l="383" t="-127282" r="-630764" b="-38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AA49D88-DEB5-052C-0C56-00BA29204652}"/>
              </a:ext>
            </a:extLst>
          </p:cNvPr>
          <p:cNvSpPr/>
          <p:nvPr/>
        </p:nvSpPr>
        <p:spPr>
          <a:xfrm>
            <a:off x="675167" y="3641651"/>
            <a:ext cx="1073889" cy="1180214"/>
          </a:xfrm>
          <a:custGeom>
            <a:avLst/>
            <a:gdLst>
              <a:gd name="connsiteX0" fmla="*/ 802759 w 1073889"/>
              <a:gd name="connsiteY0" fmla="*/ 1180214 h 1180214"/>
              <a:gd name="connsiteX1" fmla="*/ 1073889 w 1073889"/>
              <a:gd name="connsiteY1" fmla="*/ 0 h 1180214"/>
              <a:gd name="connsiteX2" fmla="*/ 494414 w 1073889"/>
              <a:gd name="connsiteY2" fmla="*/ 85061 h 1180214"/>
              <a:gd name="connsiteX3" fmla="*/ 111642 w 1073889"/>
              <a:gd name="connsiteY3" fmla="*/ 138223 h 1180214"/>
              <a:gd name="connsiteX4" fmla="*/ 0 w 1073889"/>
              <a:gd name="connsiteY4" fmla="*/ 1010093 h 1180214"/>
              <a:gd name="connsiteX5" fmla="*/ 802759 w 1073889"/>
              <a:gd name="connsiteY5" fmla="*/ 1180214 h 11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3889" h="1180214">
                <a:moveTo>
                  <a:pt x="802759" y="1180214"/>
                </a:moveTo>
                <a:lnTo>
                  <a:pt x="1073889" y="0"/>
                </a:lnTo>
                <a:lnTo>
                  <a:pt x="494414" y="85061"/>
                </a:lnTo>
                <a:lnTo>
                  <a:pt x="111642" y="138223"/>
                </a:lnTo>
                <a:lnTo>
                  <a:pt x="0" y="1010093"/>
                </a:lnTo>
                <a:lnTo>
                  <a:pt x="802759" y="1180214"/>
                </a:lnTo>
                <a:close/>
              </a:path>
            </a:pathLst>
          </a:custGeom>
          <a:blipFill>
            <a:blip r:embed="rId6"/>
            <a:stretch>
              <a:fillRect l="-46535" t="-206478" r="-268544" b="-70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E3681ED-1F83-03D4-3133-2941A76E1C5F}"/>
              </a:ext>
            </a:extLst>
          </p:cNvPr>
          <p:cNvSpPr/>
          <p:nvPr/>
        </p:nvSpPr>
        <p:spPr>
          <a:xfrm>
            <a:off x="520995" y="4662377"/>
            <a:ext cx="951614" cy="988828"/>
          </a:xfrm>
          <a:custGeom>
            <a:avLst/>
            <a:gdLst>
              <a:gd name="connsiteX0" fmla="*/ 0 w 951614"/>
              <a:gd name="connsiteY0" fmla="*/ 903767 h 988828"/>
              <a:gd name="connsiteX1" fmla="*/ 350875 w 951614"/>
              <a:gd name="connsiteY1" fmla="*/ 983511 h 988828"/>
              <a:gd name="connsiteX2" fmla="*/ 829340 w 951614"/>
              <a:gd name="connsiteY2" fmla="*/ 988828 h 988828"/>
              <a:gd name="connsiteX3" fmla="*/ 951614 w 951614"/>
              <a:gd name="connsiteY3" fmla="*/ 196702 h 988828"/>
              <a:gd name="connsiteX4" fmla="*/ 143540 w 951614"/>
              <a:gd name="connsiteY4" fmla="*/ 0 h 988828"/>
              <a:gd name="connsiteX5" fmla="*/ 0 w 951614"/>
              <a:gd name="connsiteY5" fmla="*/ 903767 h 98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1614" h="988828">
                <a:moveTo>
                  <a:pt x="0" y="903767"/>
                </a:moveTo>
                <a:lnTo>
                  <a:pt x="350875" y="983511"/>
                </a:lnTo>
                <a:lnTo>
                  <a:pt x="829340" y="988828"/>
                </a:lnTo>
                <a:lnTo>
                  <a:pt x="951614" y="196702"/>
                </a:lnTo>
                <a:lnTo>
                  <a:pt x="143540" y="0"/>
                </a:lnTo>
                <a:lnTo>
                  <a:pt x="0" y="903767"/>
                </a:lnTo>
                <a:close/>
              </a:path>
            </a:pathLst>
          </a:custGeom>
          <a:blipFill>
            <a:blip r:embed="rId6"/>
            <a:stretch>
              <a:fillRect l="-35241" t="-349666" r="-3331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E2214C5-8A27-7F37-0BC6-A9A061C8CB16}"/>
              </a:ext>
            </a:extLst>
          </p:cNvPr>
          <p:cNvSpPr/>
          <p:nvPr/>
        </p:nvSpPr>
        <p:spPr>
          <a:xfrm>
            <a:off x="1536405" y="3248247"/>
            <a:ext cx="2169042" cy="2402958"/>
          </a:xfrm>
          <a:custGeom>
            <a:avLst/>
            <a:gdLst>
              <a:gd name="connsiteX0" fmla="*/ 366823 w 2169042"/>
              <a:gd name="connsiteY0" fmla="*/ 361506 h 2402958"/>
              <a:gd name="connsiteX1" fmla="*/ 2030818 w 2169042"/>
              <a:gd name="connsiteY1" fmla="*/ 0 h 2402958"/>
              <a:gd name="connsiteX2" fmla="*/ 2169042 w 2169042"/>
              <a:gd name="connsiteY2" fmla="*/ 196702 h 2402958"/>
              <a:gd name="connsiteX3" fmla="*/ 1982972 w 2169042"/>
              <a:gd name="connsiteY3" fmla="*/ 1174897 h 2402958"/>
              <a:gd name="connsiteX4" fmla="*/ 1924493 w 2169042"/>
              <a:gd name="connsiteY4" fmla="*/ 1483241 h 2402958"/>
              <a:gd name="connsiteX5" fmla="*/ 1828800 w 2169042"/>
              <a:gd name="connsiteY5" fmla="*/ 2402958 h 2402958"/>
              <a:gd name="connsiteX6" fmla="*/ 0 w 2169042"/>
              <a:gd name="connsiteY6" fmla="*/ 2402958 h 2402958"/>
              <a:gd name="connsiteX7" fmla="*/ 366823 w 2169042"/>
              <a:gd name="connsiteY7" fmla="*/ 361506 h 240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9042" h="2402958">
                <a:moveTo>
                  <a:pt x="366823" y="361506"/>
                </a:moveTo>
                <a:lnTo>
                  <a:pt x="2030818" y="0"/>
                </a:lnTo>
                <a:lnTo>
                  <a:pt x="2169042" y="196702"/>
                </a:lnTo>
                <a:lnTo>
                  <a:pt x="1982972" y="1174897"/>
                </a:lnTo>
                <a:lnTo>
                  <a:pt x="1924493" y="1483241"/>
                </a:lnTo>
                <a:lnTo>
                  <a:pt x="1828800" y="2402958"/>
                </a:lnTo>
                <a:lnTo>
                  <a:pt x="0" y="2402958"/>
                </a:lnTo>
                <a:lnTo>
                  <a:pt x="366823" y="361506"/>
                </a:lnTo>
                <a:close/>
              </a:path>
            </a:pathLst>
          </a:custGeom>
          <a:blipFill>
            <a:blip r:embed="rId6"/>
            <a:stretch>
              <a:fillRect l="-62275" t="-85040" r="-432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4">
            <a:extLst>
              <a:ext uri="{FF2B5EF4-FFF2-40B4-BE49-F238E27FC236}">
                <a16:creationId xmlns:a16="http://schemas.microsoft.com/office/drawing/2014/main" id="{78E2A6EB-77A4-A6D7-5839-DDCE2005C975}"/>
              </a:ext>
            </a:extLst>
          </p:cNvPr>
          <p:cNvSpPr txBox="1">
            <a:spLocks/>
          </p:cNvSpPr>
          <p:nvPr/>
        </p:nvSpPr>
        <p:spPr>
          <a:xfrm>
            <a:off x="1464062" y="-120412"/>
            <a:ext cx="92638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Land Use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92B9A3-D7E1-375F-81ED-7413CFE6ED19}"/>
              </a:ext>
            </a:extLst>
          </p:cNvPr>
          <p:cNvSpPr txBox="1"/>
          <p:nvPr/>
        </p:nvSpPr>
        <p:spPr>
          <a:xfrm>
            <a:off x="0" y="5602939"/>
            <a:ext cx="12192000" cy="121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 and Enhancement of Land Management Strategies Using Hyperspectral Imagery and Big Data Analytics, UKRI GCRF/EHU, £ 20,270.71, Oct. 2020 – Sept. 2021.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Funding source: GCRF/EHU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Partners: Lancaster University (UK), University of Port Harcourt (Nigeria)</a:t>
            </a:r>
          </a:p>
        </p:txBody>
      </p:sp>
    </p:spTree>
    <p:extLst>
      <p:ext uri="{BB962C8B-B14F-4D97-AF65-F5344CB8AC3E}">
        <p14:creationId xmlns:p14="http://schemas.microsoft.com/office/powerpoint/2010/main" val="1450450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82">
        <p:fade/>
      </p:transition>
    </mc:Choice>
    <mc:Fallback>
      <p:transition spd="med" advTm="1382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F645BA76-66B7-5EE5-2E1F-B0B92677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7535175" y="1228726"/>
            <a:ext cx="4457488" cy="4448450"/>
          </a:xfrm>
          <a:prstGeom prst="rect">
            <a:avLst/>
          </a:prstGeom>
          <a:ln w="19050">
            <a:noFill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A8B0FF-8643-4F98-3228-1B6379F692C6}"/>
              </a:ext>
            </a:extLst>
          </p:cNvPr>
          <p:cNvSpPr/>
          <p:nvPr/>
        </p:nvSpPr>
        <p:spPr>
          <a:xfrm>
            <a:off x="4981575" y="1514475"/>
            <a:ext cx="2228850" cy="409575"/>
          </a:xfrm>
          <a:prstGeom prst="roundRect">
            <a:avLst/>
          </a:prstGeom>
          <a:solidFill>
            <a:srgbClr val="7A6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Commercial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F3433E-C619-0E00-5B4B-CBC0E76A8AB7}"/>
              </a:ext>
            </a:extLst>
          </p:cNvPr>
          <p:cNvSpPr/>
          <p:nvPr/>
        </p:nvSpPr>
        <p:spPr>
          <a:xfrm>
            <a:off x="8345488" y="2503626"/>
            <a:ext cx="974725" cy="1108075"/>
          </a:xfrm>
          <a:custGeom>
            <a:avLst/>
            <a:gdLst>
              <a:gd name="connsiteX0" fmla="*/ 695325 w 974725"/>
              <a:gd name="connsiteY0" fmla="*/ 0 h 1108075"/>
              <a:gd name="connsiteX1" fmla="*/ 774700 w 974725"/>
              <a:gd name="connsiteY1" fmla="*/ 31750 h 1108075"/>
              <a:gd name="connsiteX2" fmla="*/ 857250 w 974725"/>
              <a:gd name="connsiteY2" fmla="*/ 38100 h 1108075"/>
              <a:gd name="connsiteX3" fmla="*/ 895350 w 974725"/>
              <a:gd name="connsiteY3" fmla="*/ 28575 h 1108075"/>
              <a:gd name="connsiteX4" fmla="*/ 908050 w 974725"/>
              <a:gd name="connsiteY4" fmla="*/ 31750 h 1108075"/>
              <a:gd name="connsiteX5" fmla="*/ 927100 w 974725"/>
              <a:gd name="connsiteY5" fmla="*/ 31750 h 1108075"/>
              <a:gd name="connsiteX6" fmla="*/ 962025 w 974725"/>
              <a:gd name="connsiteY6" fmla="*/ 28575 h 1108075"/>
              <a:gd name="connsiteX7" fmla="*/ 974725 w 974725"/>
              <a:gd name="connsiteY7" fmla="*/ 34925 h 1108075"/>
              <a:gd name="connsiteX8" fmla="*/ 949325 w 974725"/>
              <a:gd name="connsiteY8" fmla="*/ 222250 h 1108075"/>
              <a:gd name="connsiteX9" fmla="*/ 882650 w 974725"/>
              <a:gd name="connsiteY9" fmla="*/ 606425 h 1108075"/>
              <a:gd name="connsiteX10" fmla="*/ 822325 w 974725"/>
              <a:gd name="connsiteY10" fmla="*/ 866775 h 1108075"/>
              <a:gd name="connsiteX11" fmla="*/ 796925 w 974725"/>
              <a:gd name="connsiteY11" fmla="*/ 939800 h 1108075"/>
              <a:gd name="connsiteX12" fmla="*/ 742950 w 974725"/>
              <a:gd name="connsiteY12" fmla="*/ 971550 h 1108075"/>
              <a:gd name="connsiteX13" fmla="*/ 695325 w 974725"/>
              <a:gd name="connsiteY13" fmla="*/ 984250 h 1108075"/>
              <a:gd name="connsiteX14" fmla="*/ 631825 w 974725"/>
              <a:gd name="connsiteY14" fmla="*/ 1022350 h 1108075"/>
              <a:gd name="connsiteX15" fmla="*/ 584200 w 974725"/>
              <a:gd name="connsiteY15" fmla="*/ 1044575 h 1108075"/>
              <a:gd name="connsiteX16" fmla="*/ 473075 w 974725"/>
              <a:gd name="connsiteY16" fmla="*/ 1066800 h 1108075"/>
              <a:gd name="connsiteX17" fmla="*/ 311150 w 974725"/>
              <a:gd name="connsiteY17" fmla="*/ 1082675 h 1108075"/>
              <a:gd name="connsiteX18" fmla="*/ 184150 w 974725"/>
              <a:gd name="connsiteY18" fmla="*/ 1104900 h 1108075"/>
              <a:gd name="connsiteX19" fmla="*/ 79375 w 974725"/>
              <a:gd name="connsiteY19" fmla="*/ 1108075 h 1108075"/>
              <a:gd name="connsiteX20" fmla="*/ 53975 w 974725"/>
              <a:gd name="connsiteY20" fmla="*/ 1098550 h 1108075"/>
              <a:gd name="connsiteX21" fmla="*/ 19050 w 974725"/>
              <a:gd name="connsiteY21" fmla="*/ 1076325 h 1108075"/>
              <a:gd name="connsiteX22" fmla="*/ 0 w 974725"/>
              <a:gd name="connsiteY22" fmla="*/ 1047750 h 1108075"/>
              <a:gd name="connsiteX23" fmla="*/ 0 w 974725"/>
              <a:gd name="connsiteY23" fmla="*/ 971550 h 1108075"/>
              <a:gd name="connsiteX24" fmla="*/ 12700 w 974725"/>
              <a:gd name="connsiteY24" fmla="*/ 946150 h 1108075"/>
              <a:gd name="connsiteX25" fmla="*/ 66675 w 974725"/>
              <a:gd name="connsiteY25" fmla="*/ 923925 h 1108075"/>
              <a:gd name="connsiteX26" fmla="*/ 101600 w 974725"/>
              <a:gd name="connsiteY26" fmla="*/ 914400 h 1108075"/>
              <a:gd name="connsiteX27" fmla="*/ 222250 w 974725"/>
              <a:gd name="connsiteY27" fmla="*/ 911225 h 1108075"/>
              <a:gd name="connsiteX28" fmla="*/ 276225 w 974725"/>
              <a:gd name="connsiteY28" fmla="*/ 908050 h 1108075"/>
              <a:gd name="connsiteX29" fmla="*/ 374650 w 974725"/>
              <a:gd name="connsiteY29" fmla="*/ 869950 h 1108075"/>
              <a:gd name="connsiteX30" fmla="*/ 425450 w 974725"/>
              <a:gd name="connsiteY30" fmla="*/ 781050 h 1108075"/>
              <a:gd name="connsiteX31" fmla="*/ 517525 w 974725"/>
              <a:gd name="connsiteY31" fmla="*/ 676275 h 1108075"/>
              <a:gd name="connsiteX32" fmla="*/ 555625 w 974725"/>
              <a:gd name="connsiteY32" fmla="*/ 571500 h 1108075"/>
              <a:gd name="connsiteX33" fmla="*/ 641350 w 974725"/>
              <a:gd name="connsiteY33" fmla="*/ 482600 h 1108075"/>
              <a:gd name="connsiteX34" fmla="*/ 676275 w 974725"/>
              <a:gd name="connsiteY34" fmla="*/ 412750 h 1108075"/>
              <a:gd name="connsiteX35" fmla="*/ 701675 w 974725"/>
              <a:gd name="connsiteY35" fmla="*/ 358775 h 1108075"/>
              <a:gd name="connsiteX36" fmla="*/ 730250 w 974725"/>
              <a:gd name="connsiteY36" fmla="*/ 254000 h 1108075"/>
              <a:gd name="connsiteX37" fmla="*/ 730250 w 974725"/>
              <a:gd name="connsiteY37" fmla="*/ 165100 h 1108075"/>
              <a:gd name="connsiteX38" fmla="*/ 717550 w 974725"/>
              <a:gd name="connsiteY38" fmla="*/ 111125 h 1108075"/>
              <a:gd name="connsiteX39" fmla="*/ 695325 w 974725"/>
              <a:gd name="connsiteY39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74725" h="1108075">
                <a:moveTo>
                  <a:pt x="695325" y="0"/>
                </a:moveTo>
                <a:lnTo>
                  <a:pt x="774700" y="31750"/>
                </a:lnTo>
                <a:lnTo>
                  <a:pt x="857250" y="38100"/>
                </a:lnTo>
                <a:lnTo>
                  <a:pt x="895350" y="28575"/>
                </a:lnTo>
                <a:lnTo>
                  <a:pt x="908050" y="31750"/>
                </a:lnTo>
                <a:lnTo>
                  <a:pt x="927100" y="31750"/>
                </a:lnTo>
                <a:lnTo>
                  <a:pt x="962025" y="28575"/>
                </a:lnTo>
                <a:lnTo>
                  <a:pt x="974725" y="34925"/>
                </a:lnTo>
                <a:lnTo>
                  <a:pt x="949325" y="222250"/>
                </a:lnTo>
                <a:lnTo>
                  <a:pt x="882650" y="606425"/>
                </a:lnTo>
                <a:lnTo>
                  <a:pt x="822325" y="866775"/>
                </a:lnTo>
                <a:lnTo>
                  <a:pt x="796925" y="939800"/>
                </a:lnTo>
                <a:lnTo>
                  <a:pt x="742950" y="971550"/>
                </a:lnTo>
                <a:lnTo>
                  <a:pt x="695325" y="984250"/>
                </a:lnTo>
                <a:lnTo>
                  <a:pt x="631825" y="1022350"/>
                </a:lnTo>
                <a:lnTo>
                  <a:pt x="584200" y="1044575"/>
                </a:lnTo>
                <a:lnTo>
                  <a:pt x="473075" y="1066800"/>
                </a:lnTo>
                <a:lnTo>
                  <a:pt x="311150" y="1082675"/>
                </a:lnTo>
                <a:lnTo>
                  <a:pt x="184150" y="1104900"/>
                </a:lnTo>
                <a:lnTo>
                  <a:pt x="79375" y="1108075"/>
                </a:lnTo>
                <a:lnTo>
                  <a:pt x="53975" y="1098550"/>
                </a:lnTo>
                <a:lnTo>
                  <a:pt x="19050" y="1076325"/>
                </a:lnTo>
                <a:lnTo>
                  <a:pt x="0" y="1047750"/>
                </a:lnTo>
                <a:lnTo>
                  <a:pt x="0" y="971550"/>
                </a:lnTo>
                <a:lnTo>
                  <a:pt x="12700" y="946150"/>
                </a:lnTo>
                <a:lnTo>
                  <a:pt x="66675" y="923925"/>
                </a:lnTo>
                <a:lnTo>
                  <a:pt x="101600" y="914400"/>
                </a:lnTo>
                <a:lnTo>
                  <a:pt x="222250" y="911225"/>
                </a:lnTo>
                <a:lnTo>
                  <a:pt x="276225" y="908050"/>
                </a:lnTo>
                <a:lnTo>
                  <a:pt x="374650" y="869950"/>
                </a:lnTo>
                <a:lnTo>
                  <a:pt x="425450" y="781050"/>
                </a:lnTo>
                <a:lnTo>
                  <a:pt x="517525" y="676275"/>
                </a:lnTo>
                <a:lnTo>
                  <a:pt x="555625" y="571500"/>
                </a:lnTo>
                <a:lnTo>
                  <a:pt x="641350" y="482600"/>
                </a:lnTo>
                <a:lnTo>
                  <a:pt x="676275" y="412750"/>
                </a:lnTo>
                <a:lnTo>
                  <a:pt x="701675" y="358775"/>
                </a:lnTo>
                <a:lnTo>
                  <a:pt x="730250" y="254000"/>
                </a:lnTo>
                <a:lnTo>
                  <a:pt x="730250" y="165100"/>
                </a:lnTo>
                <a:lnTo>
                  <a:pt x="717550" y="111125"/>
                </a:lnTo>
                <a:lnTo>
                  <a:pt x="695325" y="0"/>
                </a:lnTo>
                <a:close/>
              </a:path>
            </a:pathLst>
          </a:custGeom>
          <a:blipFill>
            <a:blip r:embed="rId3"/>
            <a:stretch>
              <a:fillRect l="-82052" t="-117788" r="-275254" b="-1836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5756D6-AB95-3016-E8B2-57E36FC7967F}"/>
              </a:ext>
            </a:extLst>
          </p:cNvPr>
          <p:cNvSpPr/>
          <p:nvPr/>
        </p:nvSpPr>
        <p:spPr>
          <a:xfrm>
            <a:off x="9366250" y="2021819"/>
            <a:ext cx="1821656" cy="1264444"/>
          </a:xfrm>
          <a:custGeom>
            <a:avLst/>
            <a:gdLst>
              <a:gd name="connsiteX0" fmla="*/ 1524000 w 1821656"/>
              <a:gd name="connsiteY0" fmla="*/ 295275 h 1264444"/>
              <a:gd name="connsiteX1" fmla="*/ 1469231 w 1821656"/>
              <a:gd name="connsiteY1" fmla="*/ 309562 h 1264444"/>
              <a:gd name="connsiteX2" fmla="*/ 1323975 w 1821656"/>
              <a:gd name="connsiteY2" fmla="*/ 338137 h 1264444"/>
              <a:gd name="connsiteX3" fmla="*/ 1250156 w 1821656"/>
              <a:gd name="connsiteY3" fmla="*/ 345281 h 1264444"/>
              <a:gd name="connsiteX4" fmla="*/ 1157287 w 1821656"/>
              <a:gd name="connsiteY4" fmla="*/ 376237 h 1264444"/>
              <a:gd name="connsiteX5" fmla="*/ 1119187 w 1821656"/>
              <a:gd name="connsiteY5" fmla="*/ 388144 h 1264444"/>
              <a:gd name="connsiteX6" fmla="*/ 1078706 w 1821656"/>
              <a:gd name="connsiteY6" fmla="*/ 402431 h 1264444"/>
              <a:gd name="connsiteX7" fmla="*/ 1047750 w 1821656"/>
              <a:gd name="connsiteY7" fmla="*/ 411956 h 1264444"/>
              <a:gd name="connsiteX8" fmla="*/ 1035843 w 1821656"/>
              <a:gd name="connsiteY8" fmla="*/ 454819 h 1264444"/>
              <a:gd name="connsiteX9" fmla="*/ 1047750 w 1821656"/>
              <a:gd name="connsiteY9" fmla="*/ 502444 h 1264444"/>
              <a:gd name="connsiteX10" fmla="*/ 1064418 w 1821656"/>
              <a:gd name="connsiteY10" fmla="*/ 542925 h 1264444"/>
              <a:gd name="connsiteX11" fmla="*/ 1062037 w 1821656"/>
              <a:gd name="connsiteY11" fmla="*/ 564356 h 1264444"/>
              <a:gd name="connsiteX12" fmla="*/ 1081087 w 1821656"/>
              <a:gd name="connsiteY12" fmla="*/ 592931 h 1264444"/>
              <a:gd name="connsiteX13" fmla="*/ 1069181 w 1821656"/>
              <a:gd name="connsiteY13" fmla="*/ 626269 h 1264444"/>
              <a:gd name="connsiteX14" fmla="*/ 1033462 w 1821656"/>
              <a:gd name="connsiteY14" fmla="*/ 635794 h 1264444"/>
              <a:gd name="connsiteX15" fmla="*/ 988218 w 1821656"/>
              <a:gd name="connsiteY15" fmla="*/ 647700 h 1264444"/>
              <a:gd name="connsiteX16" fmla="*/ 952500 w 1821656"/>
              <a:gd name="connsiteY16" fmla="*/ 657225 h 1264444"/>
              <a:gd name="connsiteX17" fmla="*/ 928687 w 1821656"/>
              <a:gd name="connsiteY17" fmla="*/ 659606 h 1264444"/>
              <a:gd name="connsiteX18" fmla="*/ 881062 w 1821656"/>
              <a:gd name="connsiteY18" fmla="*/ 676275 h 1264444"/>
              <a:gd name="connsiteX19" fmla="*/ 862012 w 1821656"/>
              <a:gd name="connsiteY19" fmla="*/ 683419 h 1264444"/>
              <a:gd name="connsiteX20" fmla="*/ 814387 w 1821656"/>
              <a:gd name="connsiteY20" fmla="*/ 688181 h 1264444"/>
              <a:gd name="connsiteX21" fmla="*/ 785812 w 1821656"/>
              <a:gd name="connsiteY21" fmla="*/ 692944 h 1264444"/>
              <a:gd name="connsiteX22" fmla="*/ 726281 w 1821656"/>
              <a:gd name="connsiteY22" fmla="*/ 714375 h 1264444"/>
              <a:gd name="connsiteX23" fmla="*/ 714375 w 1821656"/>
              <a:gd name="connsiteY23" fmla="*/ 716756 h 1264444"/>
              <a:gd name="connsiteX24" fmla="*/ 721518 w 1821656"/>
              <a:gd name="connsiteY24" fmla="*/ 752475 h 1264444"/>
              <a:gd name="connsiteX25" fmla="*/ 669131 w 1821656"/>
              <a:gd name="connsiteY25" fmla="*/ 759619 h 1264444"/>
              <a:gd name="connsiteX26" fmla="*/ 645318 w 1821656"/>
              <a:gd name="connsiteY26" fmla="*/ 735806 h 1264444"/>
              <a:gd name="connsiteX27" fmla="*/ 623887 w 1821656"/>
              <a:gd name="connsiteY27" fmla="*/ 685800 h 1264444"/>
              <a:gd name="connsiteX28" fmla="*/ 550068 w 1821656"/>
              <a:gd name="connsiteY28" fmla="*/ 692944 h 1264444"/>
              <a:gd name="connsiteX29" fmla="*/ 535781 w 1821656"/>
              <a:gd name="connsiteY29" fmla="*/ 697706 h 1264444"/>
              <a:gd name="connsiteX30" fmla="*/ 533400 w 1821656"/>
              <a:gd name="connsiteY30" fmla="*/ 738187 h 1264444"/>
              <a:gd name="connsiteX31" fmla="*/ 535781 w 1821656"/>
              <a:gd name="connsiteY31" fmla="*/ 757237 h 1264444"/>
              <a:gd name="connsiteX32" fmla="*/ 545306 w 1821656"/>
              <a:gd name="connsiteY32" fmla="*/ 842962 h 1264444"/>
              <a:gd name="connsiteX33" fmla="*/ 592931 w 1821656"/>
              <a:gd name="connsiteY33" fmla="*/ 995362 h 1264444"/>
              <a:gd name="connsiteX34" fmla="*/ 614362 w 1821656"/>
              <a:gd name="connsiteY34" fmla="*/ 1083469 h 1264444"/>
              <a:gd name="connsiteX35" fmla="*/ 633412 w 1821656"/>
              <a:gd name="connsiteY35" fmla="*/ 1131094 h 1264444"/>
              <a:gd name="connsiteX36" fmla="*/ 671512 w 1821656"/>
              <a:gd name="connsiteY36" fmla="*/ 1162050 h 1264444"/>
              <a:gd name="connsiteX37" fmla="*/ 692943 w 1821656"/>
              <a:gd name="connsiteY37" fmla="*/ 1166812 h 1264444"/>
              <a:gd name="connsiteX38" fmla="*/ 714375 w 1821656"/>
              <a:gd name="connsiteY38" fmla="*/ 1138237 h 1264444"/>
              <a:gd name="connsiteX39" fmla="*/ 721518 w 1821656"/>
              <a:gd name="connsiteY39" fmla="*/ 1112044 h 1264444"/>
              <a:gd name="connsiteX40" fmla="*/ 719137 w 1821656"/>
              <a:gd name="connsiteY40" fmla="*/ 1057275 h 1264444"/>
              <a:gd name="connsiteX41" fmla="*/ 721518 w 1821656"/>
              <a:gd name="connsiteY41" fmla="*/ 985837 h 1264444"/>
              <a:gd name="connsiteX42" fmla="*/ 721518 w 1821656"/>
              <a:gd name="connsiteY42" fmla="*/ 909637 h 1264444"/>
              <a:gd name="connsiteX43" fmla="*/ 714375 w 1821656"/>
              <a:gd name="connsiteY43" fmla="*/ 873919 h 1264444"/>
              <a:gd name="connsiteX44" fmla="*/ 711993 w 1821656"/>
              <a:gd name="connsiteY44" fmla="*/ 819150 h 1264444"/>
              <a:gd name="connsiteX45" fmla="*/ 731043 w 1821656"/>
              <a:gd name="connsiteY45" fmla="*/ 795337 h 1264444"/>
              <a:gd name="connsiteX46" fmla="*/ 731043 w 1821656"/>
              <a:gd name="connsiteY46" fmla="*/ 842962 h 1264444"/>
              <a:gd name="connsiteX47" fmla="*/ 750093 w 1821656"/>
              <a:gd name="connsiteY47" fmla="*/ 878681 h 1264444"/>
              <a:gd name="connsiteX48" fmla="*/ 759618 w 1821656"/>
              <a:gd name="connsiteY48" fmla="*/ 923925 h 1264444"/>
              <a:gd name="connsiteX49" fmla="*/ 766762 w 1821656"/>
              <a:gd name="connsiteY49" fmla="*/ 971550 h 1264444"/>
              <a:gd name="connsiteX50" fmla="*/ 807243 w 1821656"/>
              <a:gd name="connsiteY50" fmla="*/ 966787 h 1264444"/>
              <a:gd name="connsiteX51" fmla="*/ 871537 w 1821656"/>
              <a:gd name="connsiteY51" fmla="*/ 954881 h 1264444"/>
              <a:gd name="connsiteX52" fmla="*/ 964406 w 1821656"/>
              <a:gd name="connsiteY52" fmla="*/ 926306 h 1264444"/>
              <a:gd name="connsiteX53" fmla="*/ 1007268 w 1821656"/>
              <a:gd name="connsiteY53" fmla="*/ 916781 h 1264444"/>
              <a:gd name="connsiteX54" fmla="*/ 1064418 w 1821656"/>
              <a:gd name="connsiteY54" fmla="*/ 912019 h 1264444"/>
              <a:gd name="connsiteX55" fmla="*/ 1102518 w 1821656"/>
              <a:gd name="connsiteY55" fmla="*/ 885825 h 1264444"/>
              <a:gd name="connsiteX56" fmla="*/ 1128712 w 1821656"/>
              <a:gd name="connsiteY56" fmla="*/ 873919 h 1264444"/>
              <a:gd name="connsiteX57" fmla="*/ 1147762 w 1821656"/>
              <a:gd name="connsiteY57" fmla="*/ 869156 h 1264444"/>
              <a:gd name="connsiteX58" fmla="*/ 1152525 w 1821656"/>
              <a:gd name="connsiteY58" fmla="*/ 892969 h 1264444"/>
              <a:gd name="connsiteX59" fmla="*/ 1154906 w 1821656"/>
              <a:gd name="connsiteY59" fmla="*/ 923925 h 1264444"/>
              <a:gd name="connsiteX60" fmla="*/ 1154906 w 1821656"/>
              <a:gd name="connsiteY60" fmla="*/ 954881 h 1264444"/>
              <a:gd name="connsiteX61" fmla="*/ 1159668 w 1821656"/>
              <a:gd name="connsiteY61" fmla="*/ 962025 h 1264444"/>
              <a:gd name="connsiteX62" fmla="*/ 1166812 w 1821656"/>
              <a:gd name="connsiteY62" fmla="*/ 971550 h 1264444"/>
              <a:gd name="connsiteX63" fmla="*/ 1209675 w 1821656"/>
              <a:gd name="connsiteY63" fmla="*/ 969169 h 1264444"/>
              <a:gd name="connsiteX64" fmla="*/ 1276350 w 1821656"/>
              <a:gd name="connsiteY64" fmla="*/ 942975 h 1264444"/>
              <a:gd name="connsiteX65" fmla="*/ 1314450 w 1821656"/>
              <a:gd name="connsiteY65" fmla="*/ 940594 h 1264444"/>
              <a:gd name="connsiteX66" fmla="*/ 1373981 w 1821656"/>
              <a:gd name="connsiteY66" fmla="*/ 928687 h 1264444"/>
              <a:gd name="connsiteX67" fmla="*/ 1433512 w 1821656"/>
              <a:gd name="connsiteY67" fmla="*/ 916781 h 1264444"/>
              <a:gd name="connsiteX68" fmla="*/ 1526381 w 1821656"/>
              <a:gd name="connsiteY68" fmla="*/ 897731 h 1264444"/>
              <a:gd name="connsiteX69" fmla="*/ 1583531 w 1821656"/>
              <a:gd name="connsiteY69" fmla="*/ 876300 h 1264444"/>
              <a:gd name="connsiteX70" fmla="*/ 1614487 w 1821656"/>
              <a:gd name="connsiteY70" fmla="*/ 871537 h 1264444"/>
              <a:gd name="connsiteX71" fmla="*/ 1595437 w 1821656"/>
              <a:gd name="connsiteY71" fmla="*/ 816769 h 1264444"/>
              <a:gd name="connsiteX72" fmla="*/ 1631156 w 1821656"/>
              <a:gd name="connsiteY72" fmla="*/ 814387 h 1264444"/>
              <a:gd name="connsiteX73" fmla="*/ 1657350 w 1821656"/>
              <a:gd name="connsiteY73" fmla="*/ 809625 h 1264444"/>
              <a:gd name="connsiteX74" fmla="*/ 1664493 w 1821656"/>
              <a:gd name="connsiteY74" fmla="*/ 781050 h 1264444"/>
              <a:gd name="connsiteX75" fmla="*/ 1638300 w 1821656"/>
              <a:gd name="connsiteY75" fmla="*/ 721519 h 1264444"/>
              <a:gd name="connsiteX76" fmla="*/ 1633537 w 1821656"/>
              <a:gd name="connsiteY76" fmla="*/ 666750 h 1264444"/>
              <a:gd name="connsiteX77" fmla="*/ 1621631 w 1821656"/>
              <a:gd name="connsiteY77" fmla="*/ 631031 h 1264444"/>
              <a:gd name="connsiteX78" fmla="*/ 1590675 w 1821656"/>
              <a:gd name="connsiteY78" fmla="*/ 628650 h 1264444"/>
              <a:gd name="connsiteX79" fmla="*/ 1557337 w 1821656"/>
              <a:gd name="connsiteY79" fmla="*/ 642937 h 1264444"/>
              <a:gd name="connsiteX80" fmla="*/ 1547812 w 1821656"/>
              <a:gd name="connsiteY80" fmla="*/ 645319 h 1264444"/>
              <a:gd name="connsiteX81" fmla="*/ 1531143 w 1821656"/>
              <a:gd name="connsiteY81" fmla="*/ 621506 h 1264444"/>
              <a:gd name="connsiteX82" fmla="*/ 1531143 w 1821656"/>
              <a:gd name="connsiteY82" fmla="*/ 569119 h 1264444"/>
              <a:gd name="connsiteX83" fmla="*/ 1526381 w 1821656"/>
              <a:gd name="connsiteY83" fmla="*/ 519112 h 1264444"/>
              <a:gd name="connsiteX84" fmla="*/ 1514475 w 1821656"/>
              <a:gd name="connsiteY84" fmla="*/ 488156 h 1264444"/>
              <a:gd name="connsiteX85" fmla="*/ 1509712 w 1821656"/>
              <a:gd name="connsiteY85" fmla="*/ 459581 h 1264444"/>
              <a:gd name="connsiteX86" fmla="*/ 1514475 w 1821656"/>
              <a:gd name="connsiteY86" fmla="*/ 416719 h 1264444"/>
              <a:gd name="connsiteX87" fmla="*/ 1507331 w 1821656"/>
              <a:gd name="connsiteY87" fmla="*/ 390525 h 1264444"/>
              <a:gd name="connsiteX88" fmla="*/ 1483518 w 1821656"/>
              <a:gd name="connsiteY88" fmla="*/ 342900 h 1264444"/>
              <a:gd name="connsiteX89" fmla="*/ 1516856 w 1821656"/>
              <a:gd name="connsiteY89" fmla="*/ 335756 h 1264444"/>
              <a:gd name="connsiteX90" fmla="*/ 1552575 w 1821656"/>
              <a:gd name="connsiteY90" fmla="*/ 311944 h 1264444"/>
              <a:gd name="connsiteX91" fmla="*/ 1550193 w 1821656"/>
              <a:gd name="connsiteY91" fmla="*/ 302419 h 1264444"/>
              <a:gd name="connsiteX92" fmla="*/ 504825 w 1821656"/>
              <a:gd name="connsiteY92" fmla="*/ 76200 h 1264444"/>
              <a:gd name="connsiteX93" fmla="*/ 450056 w 1821656"/>
              <a:gd name="connsiteY93" fmla="*/ 78581 h 1264444"/>
              <a:gd name="connsiteX94" fmla="*/ 442912 w 1821656"/>
              <a:gd name="connsiteY94" fmla="*/ 183356 h 1264444"/>
              <a:gd name="connsiteX95" fmla="*/ 435768 w 1821656"/>
              <a:gd name="connsiteY95" fmla="*/ 221456 h 1264444"/>
              <a:gd name="connsiteX96" fmla="*/ 426243 w 1821656"/>
              <a:gd name="connsiteY96" fmla="*/ 233362 h 1264444"/>
              <a:gd name="connsiteX97" fmla="*/ 414337 w 1821656"/>
              <a:gd name="connsiteY97" fmla="*/ 259556 h 1264444"/>
              <a:gd name="connsiteX98" fmla="*/ 409575 w 1821656"/>
              <a:gd name="connsiteY98" fmla="*/ 292894 h 1264444"/>
              <a:gd name="connsiteX99" fmla="*/ 414337 w 1821656"/>
              <a:gd name="connsiteY99" fmla="*/ 314325 h 1264444"/>
              <a:gd name="connsiteX100" fmla="*/ 433387 w 1821656"/>
              <a:gd name="connsiteY100" fmla="*/ 323850 h 1264444"/>
              <a:gd name="connsiteX101" fmla="*/ 431006 w 1821656"/>
              <a:gd name="connsiteY101" fmla="*/ 354806 h 1264444"/>
              <a:gd name="connsiteX102" fmla="*/ 428625 w 1821656"/>
              <a:gd name="connsiteY102" fmla="*/ 378619 h 1264444"/>
              <a:gd name="connsiteX103" fmla="*/ 419100 w 1821656"/>
              <a:gd name="connsiteY103" fmla="*/ 440531 h 1264444"/>
              <a:gd name="connsiteX104" fmla="*/ 419100 w 1821656"/>
              <a:gd name="connsiteY104" fmla="*/ 473869 h 1264444"/>
              <a:gd name="connsiteX105" fmla="*/ 423862 w 1821656"/>
              <a:gd name="connsiteY105" fmla="*/ 502444 h 1264444"/>
              <a:gd name="connsiteX106" fmla="*/ 442912 w 1821656"/>
              <a:gd name="connsiteY106" fmla="*/ 514350 h 1264444"/>
              <a:gd name="connsiteX107" fmla="*/ 497681 w 1821656"/>
              <a:gd name="connsiteY107" fmla="*/ 514350 h 1264444"/>
              <a:gd name="connsiteX108" fmla="*/ 523875 w 1821656"/>
              <a:gd name="connsiteY108" fmla="*/ 509587 h 1264444"/>
              <a:gd name="connsiteX109" fmla="*/ 528637 w 1821656"/>
              <a:gd name="connsiteY109" fmla="*/ 528637 h 1264444"/>
              <a:gd name="connsiteX110" fmla="*/ 528637 w 1821656"/>
              <a:gd name="connsiteY110" fmla="*/ 566737 h 1264444"/>
              <a:gd name="connsiteX111" fmla="*/ 533400 w 1821656"/>
              <a:gd name="connsiteY111" fmla="*/ 611981 h 1264444"/>
              <a:gd name="connsiteX112" fmla="*/ 545306 w 1821656"/>
              <a:gd name="connsiteY112" fmla="*/ 623887 h 1264444"/>
              <a:gd name="connsiteX113" fmla="*/ 626268 w 1821656"/>
              <a:gd name="connsiteY113" fmla="*/ 607219 h 1264444"/>
              <a:gd name="connsiteX114" fmla="*/ 685800 w 1821656"/>
              <a:gd name="connsiteY114" fmla="*/ 597694 h 1264444"/>
              <a:gd name="connsiteX115" fmla="*/ 745331 w 1821656"/>
              <a:gd name="connsiteY115" fmla="*/ 581025 h 1264444"/>
              <a:gd name="connsiteX116" fmla="*/ 812006 w 1821656"/>
              <a:gd name="connsiteY116" fmla="*/ 573881 h 1264444"/>
              <a:gd name="connsiteX117" fmla="*/ 833437 w 1821656"/>
              <a:gd name="connsiteY117" fmla="*/ 552450 h 1264444"/>
              <a:gd name="connsiteX118" fmla="*/ 840581 w 1821656"/>
              <a:gd name="connsiteY118" fmla="*/ 523875 h 1264444"/>
              <a:gd name="connsiteX119" fmla="*/ 845343 w 1821656"/>
              <a:gd name="connsiteY119" fmla="*/ 478631 h 1264444"/>
              <a:gd name="connsiteX120" fmla="*/ 840581 w 1821656"/>
              <a:gd name="connsiteY120" fmla="*/ 435769 h 1264444"/>
              <a:gd name="connsiteX121" fmla="*/ 835818 w 1821656"/>
              <a:gd name="connsiteY121" fmla="*/ 407194 h 1264444"/>
              <a:gd name="connsiteX122" fmla="*/ 862012 w 1821656"/>
              <a:gd name="connsiteY122" fmla="*/ 407194 h 1264444"/>
              <a:gd name="connsiteX123" fmla="*/ 900112 w 1821656"/>
              <a:gd name="connsiteY123" fmla="*/ 395287 h 1264444"/>
              <a:gd name="connsiteX124" fmla="*/ 916781 w 1821656"/>
              <a:gd name="connsiteY124" fmla="*/ 388144 h 1264444"/>
              <a:gd name="connsiteX125" fmla="*/ 916781 w 1821656"/>
              <a:gd name="connsiteY125" fmla="*/ 364331 h 1264444"/>
              <a:gd name="connsiteX126" fmla="*/ 912018 w 1821656"/>
              <a:gd name="connsiteY126" fmla="*/ 328612 h 1264444"/>
              <a:gd name="connsiteX127" fmla="*/ 897731 w 1821656"/>
              <a:gd name="connsiteY127" fmla="*/ 285750 h 1264444"/>
              <a:gd name="connsiteX128" fmla="*/ 900112 w 1821656"/>
              <a:gd name="connsiteY128" fmla="*/ 250031 h 1264444"/>
              <a:gd name="connsiteX129" fmla="*/ 902493 w 1821656"/>
              <a:gd name="connsiteY129" fmla="*/ 209550 h 1264444"/>
              <a:gd name="connsiteX130" fmla="*/ 897731 w 1821656"/>
              <a:gd name="connsiteY130" fmla="*/ 173831 h 1264444"/>
              <a:gd name="connsiteX131" fmla="*/ 904875 w 1821656"/>
              <a:gd name="connsiteY131" fmla="*/ 142875 h 1264444"/>
              <a:gd name="connsiteX132" fmla="*/ 912018 w 1821656"/>
              <a:gd name="connsiteY132" fmla="*/ 102394 h 1264444"/>
              <a:gd name="connsiteX133" fmla="*/ 902493 w 1821656"/>
              <a:gd name="connsiteY133" fmla="*/ 95250 h 1264444"/>
              <a:gd name="connsiteX134" fmla="*/ 883443 w 1821656"/>
              <a:gd name="connsiteY134" fmla="*/ 100012 h 1264444"/>
              <a:gd name="connsiteX135" fmla="*/ 828675 w 1821656"/>
              <a:gd name="connsiteY135" fmla="*/ 100012 h 1264444"/>
              <a:gd name="connsiteX136" fmla="*/ 766762 w 1821656"/>
              <a:gd name="connsiteY136" fmla="*/ 100012 h 1264444"/>
              <a:gd name="connsiteX137" fmla="*/ 676275 w 1821656"/>
              <a:gd name="connsiteY137" fmla="*/ 95250 h 1264444"/>
              <a:gd name="connsiteX138" fmla="*/ 633412 w 1821656"/>
              <a:gd name="connsiteY138" fmla="*/ 97631 h 1264444"/>
              <a:gd name="connsiteX139" fmla="*/ 597693 w 1821656"/>
              <a:gd name="connsiteY139" fmla="*/ 97631 h 1264444"/>
              <a:gd name="connsiteX140" fmla="*/ 542925 w 1821656"/>
              <a:gd name="connsiteY140" fmla="*/ 80962 h 1264444"/>
              <a:gd name="connsiteX141" fmla="*/ 359568 w 1821656"/>
              <a:gd name="connsiteY141" fmla="*/ 0 h 1264444"/>
              <a:gd name="connsiteX142" fmla="*/ 414337 w 1821656"/>
              <a:gd name="connsiteY142" fmla="*/ 28575 h 1264444"/>
              <a:gd name="connsiteX143" fmla="*/ 440531 w 1821656"/>
              <a:gd name="connsiteY143" fmla="*/ 40481 h 1264444"/>
              <a:gd name="connsiteX144" fmla="*/ 466725 w 1821656"/>
              <a:gd name="connsiteY144" fmla="*/ 47625 h 1264444"/>
              <a:gd name="connsiteX145" fmla="*/ 507206 w 1821656"/>
              <a:gd name="connsiteY145" fmla="*/ 50006 h 1264444"/>
              <a:gd name="connsiteX146" fmla="*/ 523875 w 1821656"/>
              <a:gd name="connsiteY146" fmla="*/ 45244 h 1264444"/>
              <a:gd name="connsiteX147" fmla="*/ 595312 w 1821656"/>
              <a:gd name="connsiteY147" fmla="*/ 40481 h 1264444"/>
              <a:gd name="connsiteX148" fmla="*/ 635793 w 1821656"/>
              <a:gd name="connsiteY148" fmla="*/ 38100 h 1264444"/>
              <a:gd name="connsiteX149" fmla="*/ 671512 w 1821656"/>
              <a:gd name="connsiteY149" fmla="*/ 38100 h 1264444"/>
              <a:gd name="connsiteX150" fmla="*/ 847725 w 1821656"/>
              <a:gd name="connsiteY150" fmla="*/ 45244 h 1264444"/>
              <a:gd name="connsiteX151" fmla="*/ 1116806 w 1821656"/>
              <a:gd name="connsiteY151" fmla="*/ 50006 h 1264444"/>
              <a:gd name="connsiteX152" fmla="*/ 1328737 w 1821656"/>
              <a:gd name="connsiteY152" fmla="*/ 66675 h 1264444"/>
              <a:gd name="connsiteX153" fmla="*/ 1397793 w 1821656"/>
              <a:gd name="connsiteY153" fmla="*/ 47625 h 1264444"/>
              <a:gd name="connsiteX154" fmla="*/ 1481137 w 1821656"/>
              <a:gd name="connsiteY154" fmla="*/ 54769 h 1264444"/>
              <a:gd name="connsiteX155" fmla="*/ 1521618 w 1821656"/>
              <a:gd name="connsiteY155" fmla="*/ 61912 h 1264444"/>
              <a:gd name="connsiteX156" fmla="*/ 1554956 w 1821656"/>
              <a:gd name="connsiteY156" fmla="*/ 42862 h 1264444"/>
              <a:gd name="connsiteX157" fmla="*/ 1585912 w 1821656"/>
              <a:gd name="connsiteY157" fmla="*/ 45244 h 1264444"/>
              <a:gd name="connsiteX158" fmla="*/ 1609725 w 1821656"/>
              <a:gd name="connsiteY158" fmla="*/ 52387 h 1264444"/>
              <a:gd name="connsiteX159" fmla="*/ 1650206 w 1821656"/>
              <a:gd name="connsiteY159" fmla="*/ 40481 h 1264444"/>
              <a:gd name="connsiteX160" fmla="*/ 1671637 w 1821656"/>
              <a:gd name="connsiteY160" fmla="*/ 64294 h 1264444"/>
              <a:gd name="connsiteX161" fmla="*/ 1681162 w 1821656"/>
              <a:gd name="connsiteY161" fmla="*/ 71437 h 1264444"/>
              <a:gd name="connsiteX162" fmla="*/ 1645443 w 1821656"/>
              <a:gd name="connsiteY162" fmla="*/ 164306 h 1264444"/>
              <a:gd name="connsiteX163" fmla="*/ 1621631 w 1821656"/>
              <a:gd name="connsiteY163" fmla="*/ 209550 h 1264444"/>
              <a:gd name="connsiteX164" fmla="*/ 1633537 w 1821656"/>
              <a:gd name="connsiteY164" fmla="*/ 278606 h 1264444"/>
              <a:gd name="connsiteX165" fmla="*/ 1619250 w 1821656"/>
              <a:gd name="connsiteY165" fmla="*/ 321469 h 1264444"/>
              <a:gd name="connsiteX166" fmla="*/ 1619250 w 1821656"/>
              <a:gd name="connsiteY166" fmla="*/ 345281 h 1264444"/>
              <a:gd name="connsiteX167" fmla="*/ 1645443 w 1821656"/>
              <a:gd name="connsiteY167" fmla="*/ 373856 h 1264444"/>
              <a:gd name="connsiteX168" fmla="*/ 1659731 w 1821656"/>
              <a:gd name="connsiteY168" fmla="*/ 373856 h 1264444"/>
              <a:gd name="connsiteX169" fmla="*/ 1683543 w 1821656"/>
              <a:gd name="connsiteY169" fmla="*/ 385762 h 1264444"/>
              <a:gd name="connsiteX170" fmla="*/ 1704975 w 1821656"/>
              <a:gd name="connsiteY170" fmla="*/ 428625 h 1264444"/>
              <a:gd name="connsiteX171" fmla="*/ 1704975 w 1821656"/>
              <a:gd name="connsiteY171" fmla="*/ 466725 h 1264444"/>
              <a:gd name="connsiteX172" fmla="*/ 1700212 w 1821656"/>
              <a:gd name="connsiteY172" fmla="*/ 540544 h 1264444"/>
              <a:gd name="connsiteX173" fmla="*/ 1685925 w 1821656"/>
              <a:gd name="connsiteY173" fmla="*/ 607219 h 1264444"/>
              <a:gd name="connsiteX174" fmla="*/ 1707356 w 1821656"/>
              <a:gd name="connsiteY174" fmla="*/ 638175 h 1264444"/>
              <a:gd name="connsiteX175" fmla="*/ 1716881 w 1821656"/>
              <a:gd name="connsiteY175" fmla="*/ 671512 h 1264444"/>
              <a:gd name="connsiteX176" fmla="*/ 1721643 w 1821656"/>
              <a:gd name="connsiteY176" fmla="*/ 692944 h 1264444"/>
              <a:gd name="connsiteX177" fmla="*/ 1728787 w 1821656"/>
              <a:gd name="connsiteY177" fmla="*/ 711994 h 1264444"/>
              <a:gd name="connsiteX178" fmla="*/ 1724025 w 1821656"/>
              <a:gd name="connsiteY178" fmla="*/ 750094 h 1264444"/>
              <a:gd name="connsiteX179" fmla="*/ 1700212 w 1821656"/>
              <a:gd name="connsiteY179" fmla="*/ 802481 h 1264444"/>
              <a:gd name="connsiteX180" fmla="*/ 1738312 w 1821656"/>
              <a:gd name="connsiteY180" fmla="*/ 871537 h 1264444"/>
              <a:gd name="connsiteX181" fmla="*/ 1738312 w 1821656"/>
              <a:gd name="connsiteY181" fmla="*/ 923925 h 1264444"/>
              <a:gd name="connsiteX182" fmla="*/ 1771650 w 1821656"/>
              <a:gd name="connsiteY182" fmla="*/ 964406 h 1264444"/>
              <a:gd name="connsiteX183" fmla="*/ 1821656 w 1821656"/>
              <a:gd name="connsiteY183" fmla="*/ 983456 h 1264444"/>
              <a:gd name="connsiteX184" fmla="*/ 1762125 w 1821656"/>
              <a:gd name="connsiteY184" fmla="*/ 1026319 h 1264444"/>
              <a:gd name="connsiteX185" fmla="*/ 1507331 w 1821656"/>
              <a:gd name="connsiteY185" fmla="*/ 1057275 h 1264444"/>
              <a:gd name="connsiteX186" fmla="*/ 1314450 w 1821656"/>
              <a:gd name="connsiteY186" fmla="*/ 1095375 h 1264444"/>
              <a:gd name="connsiteX187" fmla="*/ 1171575 w 1821656"/>
              <a:gd name="connsiteY187" fmla="*/ 1119187 h 1264444"/>
              <a:gd name="connsiteX188" fmla="*/ 1066800 w 1821656"/>
              <a:gd name="connsiteY188" fmla="*/ 1138237 h 1264444"/>
              <a:gd name="connsiteX189" fmla="*/ 1023937 w 1821656"/>
              <a:gd name="connsiteY189" fmla="*/ 1114425 h 1264444"/>
              <a:gd name="connsiteX190" fmla="*/ 973931 w 1821656"/>
              <a:gd name="connsiteY190" fmla="*/ 1116806 h 1264444"/>
              <a:gd name="connsiteX191" fmla="*/ 957262 w 1821656"/>
              <a:gd name="connsiteY191" fmla="*/ 1150144 h 1264444"/>
              <a:gd name="connsiteX192" fmla="*/ 864393 w 1821656"/>
              <a:gd name="connsiteY192" fmla="*/ 1181100 h 1264444"/>
              <a:gd name="connsiteX193" fmla="*/ 797718 w 1821656"/>
              <a:gd name="connsiteY193" fmla="*/ 1188244 h 1264444"/>
              <a:gd name="connsiteX194" fmla="*/ 778668 w 1821656"/>
              <a:gd name="connsiteY194" fmla="*/ 1193006 h 1264444"/>
              <a:gd name="connsiteX195" fmla="*/ 766762 w 1821656"/>
              <a:gd name="connsiteY195" fmla="*/ 1209675 h 1264444"/>
              <a:gd name="connsiteX196" fmla="*/ 683418 w 1821656"/>
              <a:gd name="connsiteY196" fmla="*/ 1221581 h 1264444"/>
              <a:gd name="connsiteX197" fmla="*/ 616743 w 1821656"/>
              <a:gd name="connsiteY197" fmla="*/ 1209675 h 1264444"/>
              <a:gd name="connsiteX198" fmla="*/ 628650 w 1821656"/>
              <a:gd name="connsiteY198" fmla="*/ 1233487 h 1264444"/>
              <a:gd name="connsiteX199" fmla="*/ 602456 w 1821656"/>
              <a:gd name="connsiteY199" fmla="*/ 1233487 h 1264444"/>
              <a:gd name="connsiteX200" fmla="*/ 538162 w 1821656"/>
              <a:gd name="connsiteY200" fmla="*/ 1238250 h 1264444"/>
              <a:gd name="connsiteX201" fmla="*/ 478631 w 1821656"/>
              <a:gd name="connsiteY201" fmla="*/ 1240631 h 1264444"/>
              <a:gd name="connsiteX202" fmla="*/ 435768 w 1821656"/>
              <a:gd name="connsiteY202" fmla="*/ 1259681 h 1264444"/>
              <a:gd name="connsiteX203" fmla="*/ 419100 w 1821656"/>
              <a:gd name="connsiteY203" fmla="*/ 1264444 h 1264444"/>
              <a:gd name="connsiteX204" fmla="*/ 369093 w 1821656"/>
              <a:gd name="connsiteY204" fmla="*/ 1193006 h 1264444"/>
              <a:gd name="connsiteX205" fmla="*/ 333375 w 1821656"/>
              <a:gd name="connsiteY205" fmla="*/ 1183481 h 1264444"/>
              <a:gd name="connsiteX206" fmla="*/ 309562 w 1821656"/>
              <a:gd name="connsiteY206" fmla="*/ 1128712 h 1264444"/>
              <a:gd name="connsiteX207" fmla="*/ 300037 w 1821656"/>
              <a:gd name="connsiteY207" fmla="*/ 1031081 h 1264444"/>
              <a:gd name="connsiteX208" fmla="*/ 288131 w 1821656"/>
              <a:gd name="connsiteY208" fmla="*/ 988219 h 1264444"/>
              <a:gd name="connsiteX209" fmla="*/ 288131 w 1821656"/>
              <a:gd name="connsiteY209" fmla="*/ 962025 h 1264444"/>
              <a:gd name="connsiteX210" fmla="*/ 238125 w 1821656"/>
              <a:gd name="connsiteY210" fmla="*/ 942975 h 1264444"/>
              <a:gd name="connsiteX211" fmla="*/ 202406 w 1821656"/>
              <a:gd name="connsiteY211" fmla="*/ 964406 h 1264444"/>
              <a:gd name="connsiteX212" fmla="*/ 176212 w 1821656"/>
              <a:gd name="connsiteY212" fmla="*/ 957262 h 1264444"/>
              <a:gd name="connsiteX213" fmla="*/ 159543 w 1821656"/>
              <a:gd name="connsiteY213" fmla="*/ 978694 h 1264444"/>
              <a:gd name="connsiteX214" fmla="*/ 145256 w 1821656"/>
              <a:gd name="connsiteY214" fmla="*/ 981075 h 1264444"/>
              <a:gd name="connsiteX215" fmla="*/ 138112 w 1821656"/>
              <a:gd name="connsiteY215" fmla="*/ 942975 h 1264444"/>
              <a:gd name="connsiteX216" fmla="*/ 128587 w 1821656"/>
              <a:gd name="connsiteY216" fmla="*/ 907256 h 1264444"/>
              <a:gd name="connsiteX217" fmla="*/ 78581 w 1821656"/>
              <a:gd name="connsiteY217" fmla="*/ 869156 h 1264444"/>
              <a:gd name="connsiteX218" fmla="*/ 57150 w 1821656"/>
              <a:gd name="connsiteY218" fmla="*/ 866775 h 1264444"/>
              <a:gd name="connsiteX219" fmla="*/ 11906 w 1821656"/>
              <a:gd name="connsiteY219" fmla="*/ 892969 h 1264444"/>
              <a:gd name="connsiteX220" fmla="*/ 0 w 1821656"/>
              <a:gd name="connsiteY220" fmla="*/ 890587 h 1264444"/>
              <a:gd name="connsiteX221" fmla="*/ 26193 w 1821656"/>
              <a:gd name="connsiteY221" fmla="*/ 778669 h 1264444"/>
              <a:gd name="connsiteX222" fmla="*/ 33337 w 1821656"/>
              <a:gd name="connsiteY222" fmla="*/ 716756 h 1264444"/>
              <a:gd name="connsiteX223" fmla="*/ 45243 w 1821656"/>
              <a:gd name="connsiteY223" fmla="*/ 661987 h 1264444"/>
              <a:gd name="connsiteX224" fmla="*/ 54768 w 1821656"/>
              <a:gd name="connsiteY224" fmla="*/ 626269 h 1264444"/>
              <a:gd name="connsiteX225" fmla="*/ 54768 w 1821656"/>
              <a:gd name="connsiteY225" fmla="*/ 573881 h 1264444"/>
              <a:gd name="connsiteX226" fmla="*/ 64293 w 1821656"/>
              <a:gd name="connsiteY226" fmla="*/ 540544 h 1264444"/>
              <a:gd name="connsiteX227" fmla="*/ 78581 w 1821656"/>
              <a:gd name="connsiteY227" fmla="*/ 509587 h 1264444"/>
              <a:gd name="connsiteX228" fmla="*/ 85725 w 1821656"/>
              <a:gd name="connsiteY228" fmla="*/ 459581 h 1264444"/>
              <a:gd name="connsiteX229" fmla="*/ 92868 w 1821656"/>
              <a:gd name="connsiteY229" fmla="*/ 395287 h 1264444"/>
              <a:gd name="connsiteX230" fmla="*/ 97631 w 1821656"/>
              <a:gd name="connsiteY230" fmla="*/ 364331 h 1264444"/>
              <a:gd name="connsiteX231" fmla="*/ 104775 w 1821656"/>
              <a:gd name="connsiteY231" fmla="*/ 273844 h 1264444"/>
              <a:gd name="connsiteX232" fmla="*/ 102393 w 1821656"/>
              <a:gd name="connsiteY232" fmla="*/ 207169 h 1264444"/>
              <a:gd name="connsiteX233" fmla="*/ 121443 w 1821656"/>
              <a:gd name="connsiteY233" fmla="*/ 164306 h 1264444"/>
              <a:gd name="connsiteX234" fmla="*/ 123825 w 1821656"/>
              <a:gd name="connsiteY234" fmla="*/ 78581 h 1264444"/>
              <a:gd name="connsiteX235" fmla="*/ 138112 w 1821656"/>
              <a:gd name="connsiteY235" fmla="*/ 28575 h 1264444"/>
              <a:gd name="connsiteX236" fmla="*/ 190500 w 1821656"/>
              <a:gd name="connsiteY236" fmla="*/ 11906 h 1264444"/>
              <a:gd name="connsiteX237" fmla="*/ 233362 w 1821656"/>
              <a:gd name="connsiteY237" fmla="*/ 35719 h 1264444"/>
              <a:gd name="connsiteX238" fmla="*/ 264318 w 1821656"/>
              <a:gd name="connsiteY238" fmla="*/ 50006 h 1264444"/>
              <a:gd name="connsiteX239" fmla="*/ 314325 w 1821656"/>
              <a:gd name="connsiteY239" fmla="*/ 40481 h 1264444"/>
              <a:gd name="connsiteX240" fmla="*/ 335756 w 1821656"/>
              <a:gd name="connsiteY240" fmla="*/ 14287 h 126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821656" h="1264444">
                <a:moveTo>
                  <a:pt x="1524000" y="295275"/>
                </a:moveTo>
                <a:lnTo>
                  <a:pt x="1469231" y="309562"/>
                </a:lnTo>
                <a:lnTo>
                  <a:pt x="1323975" y="338137"/>
                </a:lnTo>
                <a:lnTo>
                  <a:pt x="1250156" y="345281"/>
                </a:lnTo>
                <a:lnTo>
                  <a:pt x="1157287" y="376237"/>
                </a:lnTo>
                <a:lnTo>
                  <a:pt x="1119187" y="388144"/>
                </a:lnTo>
                <a:lnTo>
                  <a:pt x="1078706" y="402431"/>
                </a:lnTo>
                <a:lnTo>
                  <a:pt x="1047750" y="411956"/>
                </a:lnTo>
                <a:lnTo>
                  <a:pt x="1035843" y="454819"/>
                </a:lnTo>
                <a:lnTo>
                  <a:pt x="1047750" y="502444"/>
                </a:lnTo>
                <a:lnTo>
                  <a:pt x="1064418" y="542925"/>
                </a:lnTo>
                <a:lnTo>
                  <a:pt x="1062037" y="564356"/>
                </a:lnTo>
                <a:lnTo>
                  <a:pt x="1081087" y="592931"/>
                </a:lnTo>
                <a:lnTo>
                  <a:pt x="1069181" y="626269"/>
                </a:lnTo>
                <a:lnTo>
                  <a:pt x="1033462" y="635794"/>
                </a:lnTo>
                <a:lnTo>
                  <a:pt x="988218" y="647700"/>
                </a:lnTo>
                <a:lnTo>
                  <a:pt x="952500" y="657225"/>
                </a:lnTo>
                <a:lnTo>
                  <a:pt x="928687" y="659606"/>
                </a:lnTo>
                <a:lnTo>
                  <a:pt x="881062" y="676275"/>
                </a:lnTo>
                <a:lnTo>
                  <a:pt x="862012" y="683419"/>
                </a:lnTo>
                <a:lnTo>
                  <a:pt x="814387" y="688181"/>
                </a:lnTo>
                <a:lnTo>
                  <a:pt x="785812" y="692944"/>
                </a:lnTo>
                <a:lnTo>
                  <a:pt x="726281" y="714375"/>
                </a:lnTo>
                <a:lnTo>
                  <a:pt x="714375" y="716756"/>
                </a:lnTo>
                <a:lnTo>
                  <a:pt x="721518" y="752475"/>
                </a:lnTo>
                <a:lnTo>
                  <a:pt x="669131" y="759619"/>
                </a:lnTo>
                <a:lnTo>
                  <a:pt x="645318" y="735806"/>
                </a:lnTo>
                <a:lnTo>
                  <a:pt x="623887" y="685800"/>
                </a:lnTo>
                <a:lnTo>
                  <a:pt x="550068" y="692944"/>
                </a:lnTo>
                <a:lnTo>
                  <a:pt x="535781" y="697706"/>
                </a:lnTo>
                <a:lnTo>
                  <a:pt x="533400" y="738187"/>
                </a:lnTo>
                <a:lnTo>
                  <a:pt x="535781" y="757237"/>
                </a:lnTo>
                <a:lnTo>
                  <a:pt x="545306" y="842962"/>
                </a:lnTo>
                <a:lnTo>
                  <a:pt x="592931" y="995362"/>
                </a:lnTo>
                <a:lnTo>
                  <a:pt x="614362" y="1083469"/>
                </a:lnTo>
                <a:lnTo>
                  <a:pt x="633412" y="1131094"/>
                </a:lnTo>
                <a:lnTo>
                  <a:pt x="671512" y="1162050"/>
                </a:lnTo>
                <a:lnTo>
                  <a:pt x="692943" y="1166812"/>
                </a:lnTo>
                <a:lnTo>
                  <a:pt x="714375" y="1138237"/>
                </a:lnTo>
                <a:lnTo>
                  <a:pt x="721518" y="1112044"/>
                </a:lnTo>
                <a:cubicBezTo>
                  <a:pt x="720724" y="1093788"/>
                  <a:pt x="719931" y="1075531"/>
                  <a:pt x="719137" y="1057275"/>
                </a:cubicBezTo>
                <a:cubicBezTo>
                  <a:pt x="719931" y="1033462"/>
                  <a:pt x="720724" y="1009650"/>
                  <a:pt x="721518" y="985837"/>
                </a:cubicBezTo>
                <a:lnTo>
                  <a:pt x="721518" y="909637"/>
                </a:lnTo>
                <a:lnTo>
                  <a:pt x="714375" y="873919"/>
                </a:lnTo>
                <a:lnTo>
                  <a:pt x="711993" y="819150"/>
                </a:lnTo>
                <a:lnTo>
                  <a:pt x="731043" y="795337"/>
                </a:lnTo>
                <a:lnTo>
                  <a:pt x="731043" y="842962"/>
                </a:lnTo>
                <a:lnTo>
                  <a:pt x="750093" y="878681"/>
                </a:lnTo>
                <a:lnTo>
                  <a:pt x="759618" y="923925"/>
                </a:lnTo>
                <a:lnTo>
                  <a:pt x="766762" y="971550"/>
                </a:lnTo>
                <a:lnTo>
                  <a:pt x="807243" y="966787"/>
                </a:lnTo>
                <a:lnTo>
                  <a:pt x="871537" y="954881"/>
                </a:lnTo>
                <a:lnTo>
                  <a:pt x="964406" y="926306"/>
                </a:lnTo>
                <a:lnTo>
                  <a:pt x="1007268" y="916781"/>
                </a:lnTo>
                <a:lnTo>
                  <a:pt x="1064418" y="912019"/>
                </a:lnTo>
                <a:lnTo>
                  <a:pt x="1102518" y="885825"/>
                </a:lnTo>
                <a:lnTo>
                  <a:pt x="1128712" y="873919"/>
                </a:lnTo>
                <a:lnTo>
                  <a:pt x="1147762" y="869156"/>
                </a:lnTo>
                <a:lnTo>
                  <a:pt x="1152525" y="892969"/>
                </a:lnTo>
                <a:lnTo>
                  <a:pt x="1154906" y="923925"/>
                </a:lnTo>
                <a:lnTo>
                  <a:pt x="1154906" y="954881"/>
                </a:lnTo>
                <a:lnTo>
                  <a:pt x="1159668" y="962025"/>
                </a:lnTo>
                <a:lnTo>
                  <a:pt x="1166812" y="971550"/>
                </a:lnTo>
                <a:lnTo>
                  <a:pt x="1209675" y="969169"/>
                </a:lnTo>
                <a:lnTo>
                  <a:pt x="1276350" y="942975"/>
                </a:lnTo>
                <a:lnTo>
                  <a:pt x="1314450" y="940594"/>
                </a:lnTo>
                <a:lnTo>
                  <a:pt x="1373981" y="928687"/>
                </a:lnTo>
                <a:lnTo>
                  <a:pt x="1433512" y="916781"/>
                </a:lnTo>
                <a:lnTo>
                  <a:pt x="1526381" y="897731"/>
                </a:lnTo>
                <a:lnTo>
                  <a:pt x="1583531" y="876300"/>
                </a:lnTo>
                <a:lnTo>
                  <a:pt x="1614487" y="871537"/>
                </a:lnTo>
                <a:lnTo>
                  <a:pt x="1595437" y="816769"/>
                </a:lnTo>
                <a:lnTo>
                  <a:pt x="1631156" y="814387"/>
                </a:lnTo>
                <a:lnTo>
                  <a:pt x="1657350" y="809625"/>
                </a:lnTo>
                <a:lnTo>
                  <a:pt x="1664493" y="781050"/>
                </a:lnTo>
                <a:lnTo>
                  <a:pt x="1638300" y="721519"/>
                </a:lnTo>
                <a:lnTo>
                  <a:pt x="1633537" y="666750"/>
                </a:lnTo>
                <a:lnTo>
                  <a:pt x="1621631" y="631031"/>
                </a:lnTo>
                <a:lnTo>
                  <a:pt x="1590675" y="628650"/>
                </a:lnTo>
                <a:lnTo>
                  <a:pt x="1557337" y="642937"/>
                </a:lnTo>
                <a:lnTo>
                  <a:pt x="1547812" y="645319"/>
                </a:lnTo>
                <a:lnTo>
                  <a:pt x="1531143" y="621506"/>
                </a:lnTo>
                <a:lnTo>
                  <a:pt x="1531143" y="569119"/>
                </a:lnTo>
                <a:lnTo>
                  <a:pt x="1526381" y="519112"/>
                </a:lnTo>
                <a:lnTo>
                  <a:pt x="1514475" y="488156"/>
                </a:lnTo>
                <a:lnTo>
                  <a:pt x="1509712" y="459581"/>
                </a:lnTo>
                <a:lnTo>
                  <a:pt x="1514475" y="416719"/>
                </a:lnTo>
                <a:lnTo>
                  <a:pt x="1507331" y="390525"/>
                </a:lnTo>
                <a:lnTo>
                  <a:pt x="1483518" y="342900"/>
                </a:lnTo>
                <a:lnTo>
                  <a:pt x="1516856" y="335756"/>
                </a:lnTo>
                <a:lnTo>
                  <a:pt x="1552575" y="311944"/>
                </a:lnTo>
                <a:lnTo>
                  <a:pt x="1550193" y="302419"/>
                </a:lnTo>
                <a:close/>
                <a:moveTo>
                  <a:pt x="504825" y="76200"/>
                </a:moveTo>
                <a:lnTo>
                  <a:pt x="450056" y="78581"/>
                </a:lnTo>
                <a:lnTo>
                  <a:pt x="442912" y="183356"/>
                </a:lnTo>
                <a:lnTo>
                  <a:pt x="435768" y="221456"/>
                </a:lnTo>
                <a:lnTo>
                  <a:pt x="426243" y="233362"/>
                </a:lnTo>
                <a:lnTo>
                  <a:pt x="414337" y="259556"/>
                </a:lnTo>
                <a:lnTo>
                  <a:pt x="409575" y="292894"/>
                </a:lnTo>
                <a:lnTo>
                  <a:pt x="414337" y="314325"/>
                </a:lnTo>
                <a:lnTo>
                  <a:pt x="433387" y="323850"/>
                </a:lnTo>
                <a:lnTo>
                  <a:pt x="431006" y="354806"/>
                </a:lnTo>
                <a:lnTo>
                  <a:pt x="428625" y="378619"/>
                </a:lnTo>
                <a:lnTo>
                  <a:pt x="419100" y="440531"/>
                </a:lnTo>
                <a:lnTo>
                  <a:pt x="419100" y="473869"/>
                </a:lnTo>
                <a:lnTo>
                  <a:pt x="423862" y="502444"/>
                </a:lnTo>
                <a:lnTo>
                  <a:pt x="442912" y="514350"/>
                </a:lnTo>
                <a:lnTo>
                  <a:pt x="497681" y="514350"/>
                </a:lnTo>
                <a:lnTo>
                  <a:pt x="523875" y="509587"/>
                </a:lnTo>
                <a:lnTo>
                  <a:pt x="528637" y="528637"/>
                </a:lnTo>
                <a:lnTo>
                  <a:pt x="528637" y="566737"/>
                </a:lnTo>
                <a:lnTo>
                  <a:pt x="533400" y="611981"/>
                </a:lnTo>
                <a:lnTo>
                  <a:pt x="545306" y="623887"/>
                </a:lnTo>
                <a:lnTo>
                  <a:pt x="626268" y="607219"/>
                </a:lnTo>
                <a:lnTo>
                  <a:pt x="685800" y="597694"/>
                </a:lnTo>
                <a:lnTo>
                  <a:pt x="745331" y="581025"/>
                </a:lnTo>
                <a:lnTo>
                  <a:pt x="812006" y="573881"/>
                </a:lnTo>
                <a:lnTo>
                  <a:pt x="833437" y="552450"/>
                </a:lnTo>
                <a:lnTo>
                  <a:pt x="840581" y="523875"/>
                </a:lnTo>
                <a:lnTo>
                  <a:pt x="845343" y="478631"/>
                </a:lnTo>
                <a:lnTo>
                  <a:pt x="840581" y="435769"/>
                </a:lnTo>
                <a:lnTo>
                  <a:pt x="835818" y="407194"/>
                </a:lnTo>
                <a:lnTo>
                  <a:pt x="862012" y="407194"/>
                </a:lnTo>
                <a:lnTo>
                  <a:pt x="900112" y="395287"/>
                </a:lnTo>
                <a:lnTo>
                  <a:pt x="916781" y="388144"/>
                </a:lnTo>
                <a:lnTo>
                  <a:pt x="916781" y="364331"/>
                </a:lnTo>
                <a:lnTo>
                  <a:pt x="912018" y="328612"/>
                </a:lnTo>
                <a:lnTo>
                  <a:pt x="897731" y="285750"/>
                </a:lnTo>
                <a:lnTo>
                  <a:pt x="900112" y="250031"/>
                </a:lnTo>
                <a:lnTo>
                  <a:pt x="902493" y="209550"/>
                </a:lnTo>
                <a:lnTo>
                  <a:pt x="897731" y="173831"/>
                </a:lnTo>
                <a:lnTo>
                  <a:pt x="904875" y="142875"/>
                </a:lnTo>
                <a:lnTo>
                  <a:pt x="912018" y="102394"/>
                </a:lnTo>
                <a:lnTo>
                  <a:pt x="902493" y="95250"/>
                </a:lnTo>
                <a:lnTo>
                  <a:pt x="883443" y="100012"/>
                </a:lnTo>
                <a:lnTo>
                  <a:pt x="828675" y="100012"/>
                </a:lnTo>
                <a:lnTo>
                  <a:pt x="766762" y="100012"/>
                </a:lnTo>
                <a:lnTo>
                  <a:pt x="676275" y="95250"/>
                </a:lnTo>
                <a:lnTo>
                  <a:pt x="633412" y="97631"/>
                </a:lnTo>
                <a:lnTo>
                  <a:pt x="597693" y="97631"/>
                </a:lnTo>
                <a:lnTo>
                  <a:pt x="542925" y="80962"/>
                </a:lnTo>
                <a:close/>
                <a:moveTo>
                  <a:pt x="359568" y="0"/>
                </a:moveTo>
                <a:lnTo>
                  <a:pt x="414337" y="28575"/>
                </a:lnTo>
                <a:lnTo>
                  <a:pt x="440531" y="40481"/>
                </a:lnTo>
                <a:lnTo>
                  <a:pt x="466725" y="47625"/>
                </a:lnTo>
                <a:lnTo>
                  <a:pt x="507206" y="50006"/>
                </a:lnTo>
                <a:lnTo>
                  <a:pt x="523875" y="45244"/>
                </a:lnTo>
                <a:lnTo>
                  <a:pt x="595312" y="40481"/>
                </a:lnTo>
                <a:lnTo>
                  <a:pt x="635793" y="38100"/>
                </a:lnTo>
                <a:lnTo>
                  <a:pt x="671512" y="38100"/>
                </a:lnTo>
                <a:lnTo>
                  <a:pt x="847725" y="45244"/>
                </a:lnTo>
                <a:lnTo>
                  <a:pt x="1116806" y="50006"/>
                </a:lnTo>
                <a:lnTo>
                  <a:pt x="1328737" y="66675"/>
                </a:lnTo>
                <a:lnTo>
                  <a:pt x="1397793" y="47625"/>
                </a:lnTo>
                <a:lnTo>
                  <a:pt x="1481137" y="54769"/>
                </a:lnTo>
                <a:lnTo>
                  <a:pt x="1521618" y="61912"/>
                </a:lnTo>
                <a:lnTo>
                  <a:pt x="1554956" y="42862"/>
                </a:lnTo>
                <a:lnTo>
                  <a:pt x="1585912" y="45244"/>
                </a:lnTo>
                <a:lnTo>
                  <a:pt x="1609725" y="52387"/>
                </a:lnTo>
                <a:lnTo>
                  <a:pt x="1650206" y="40481"/>
                </a:lnTo>
                <a:lnTo>
                  <a:pt x="1671637" y="64294"/>
                </a:lnTo>
                <a:lnTo>
                  <a:pt x="1681162" y="71437"/>
                </a:lnTo>
                <a:lnTo>
                  <a:pt x="1645443" y="164306"/>
                </a:lnTo>
                <a:lnTo>
                  <a:pt x="1621631" y="209550"/>
                </a:lnTo>
                <a:lnTo>
                  <a:pt x="1633537" y="278606"/>
                </a:lnTo>
                <a:lnTo>
                  <a:pt x="1619250" y="321469"/>
                </a:lnTo>
                <a:lnTo>
                  <a:pt x="1619250" y="345281"/>
                </a:lnTo>
                <a:lnTo>
                  <a:pt x="1645443" y="373856"/>
                </a:lnTo>
                <a:lnTo>
                  <a:pt x="1659731" y="373856"/>
                </a:lnTo>
                <a:lnTo>
                  <a:pt x="1683543" y="385762"/>
                </a:lnTo>
                <a:lnTo>
                  <a:pt x="1704975" y="428625"/>
                </a:lnTo>
                <a:lnTo>
                  <a:pt x="1704975" y="466725"/>
                </a:lnTo>
                <a:lnTo>
                  <a:pt x="1700212" y="540544"/>
                </a:lnTo>
                <a:lnTo>
                  <a:pt x="1685925" y="607219"/>
                </a:lnTo>
                <a:lnTo>
                  <a:pt x="1707356" y="638175"/>
                </a:lnTo>
                <a:lnTo>
                  <a:pt x="1716881" y="671512"/>
                </a:lnTo>
                <a:cubicBezTo>
                  <a:pt x="1718468" y="678656"/>
                  <a:pt x="1719578" y="685923"/>
                  <a:pt x="1721643" y="692944"/>
                </a:cubicBezTo>
                <a:cubicBezTo>
                  <a:pt x="1723557" y="699450"/>
                  <a:pt x="1728787" y="711994"/>
                  <a:pt x="1728787" y="711994"/>
                </a:cubicBezTo>
                <a:lnTo>
                  <a:pt x="1724025" y="750094"/>
                </a:lnTo>
                <a:lnTo>
                  <a:pt x="1700212" y="802481"/>
                </a:lnTo>
                <a:lnTo>
                  <a:pt x="1738312" y="871537"/>
                </a:lnTo>
                <a:lnTo>
                  <a:pt x="1738312" y="923925"/>
                </a:lnTo>
                <a:lnTo>
                  <a:pt x="1771650" y="964406"/>
                </a:lnTo>
                <a:lnTo>
                  <a:pt x="1821656" y="983456"/>
                </a:lnTo>
                <a:lnTo>
                  <a:pt x="1762125" y="1026319"/>
                </a:lnTo>
                <a:lnTo>
                  <a:pt x="1507331" y="1057275"/>
                </a:lnTo>
                <a:lnTo>
                  <a:pt x="1314450" y="1095375"/>
                </a:lnTo>
                <a:lnTo>
                  <a:pt x="1171575" y="1119187"/>
                </a:lnTo>
                <a:lnTo>
                  <a:pt x="1066800" y="1138237"/>
                </a:lnTo>
                <a:lnTo>
                  <a:pt x="1023937" y="1114425"/>
                </a:lnTo>
                <a:lnTo>
                  <a:pt x="973931" y="1116806"/>
                </a:lnTo>
                <a:lnTo>
                  <a:pt x="957262" y="1150144"/>
                </a:lnTo>
                <a:lnTo>
                  <a:pt x="864393" y="1181100"/>
                </a:lnTo>
                <a:lnTo>
                  <a:pt x="797718" y="1188244"/>
                </a:lnTo>
                <a:lnTo>
                  <a:pt x="778668" y="1193006"/>
                </a:lnTo>
                <a:lnTo>
                  <a:pt x="766762" y="1209675"/>
                </a:lnTo>
                <a:lnTo>
                  <a:pt x="683418" y="1221581"/>
                </a:lnTo>
                <a:lnTo>
                  <a:pt x="616743" y="1209675"/>
                </a:lnTo>
                <a:lnTo>
                  <a:pt x="628650" y="1233487"/>
                </a:lnTo>
                <a:lnTo>
                  <a:pt x="602456" y="1233487"/>
                </a:lnTo>
                <a:lnTo>
                  <a:pt x="538162" y="1238250"/>
                </a:lnTo>
                <a:lnTo>
                  <a:pt x="478631" y="1240631"/>
                </a:lnTo>
                <a:lnTo>
                  <a:pt x="435768" y="1259681"/>
                </a:lnTo>
                <a:lnTo>
                  <a:pt x="419100" y="1264444"/>
                </a:lnTo>
                <a:lnTo>
                  <a:pt x="369093" y="1193006"/>
                </a:lnTo>
                <a:lnTo>
                  <a:pt x="333375" y="1183481"/>
                </a:lnTo>
                <a:lnTo>
                  <a:pt x="309562" y="1128712"/>
                </a:lnTo>
                <a:lnTo>
                  <a:pt x="300037" y="1031081"/>
                </a:lnTo>
                <a:lnTo>
                  <a:pt x="288131" y="988219"/>
                </a:lnTo>
                <a:lnTo>
                  <a:pt x="288131" y="962025"/>
                </a:lnTo>
                <a:lnTo>
                  <a:pt x="238125" y="942975"/>
                </a:lnTo>
                <a:lnTo>
                  <a:pt x="202406" y="964406"/>
                </a:lnTo>
                <a:lnTo>
                  <a:pt x="176212" y="957262"/>
                </a:lnTo>
                <a:lnTo>
                  <a:pt x="159543" y="978694"/>
                </a:lnTo>
                <a:lnTo>
                  <a:pt x="145256" y="981075"/>
                </a:lnTo>
                <a:lnTo>
                  <a:pt x="138112" y="942975"/>
                </a:lnTo>
                <a:lnTo>
                  <a:pt x="128587" y="907256"/>
                </a:lnTo>
                <a:lnTo>
                  <a:pt x="78581" y="869156"/>
                </a:lnTo>
                <a:lnTo>
                  <a:pt x="57150" y="866775"/>
                </a:lnTo>
                <a:lnTo>
                  <a:pt x="11906" y="892969"/>
                </a:lnTo>
                <a:lnTo>
                  <a:pt x="0" y="890587"/>
                </a:lnTo>
                <a:lnTo>
                  <a:pt x="26193" y="778669"/>
                </a:lnTo>
                <a:lnTo>
                  <a:pt x="33337" y="716756"/>
                </a:lnTo>
                <a:lnTo>
                  <a:pt x="45243" y="661987"/>
                </a:lnTo>
                <a:lnTo>
                  <a:pt x="54768" y="626269"/>
                </a:lnTo>
                <a:lnTo>
                  <a:pt x="54768" y="573881"/>
                </a:lnTo>
                <a:lnTo>
                  <a:pt x="64293" y="540544"/>
                </a:lnTo>
                <a:lnTo>
                  <a:pt x="78581" y="509587"/>
                </a:lnTo>
                <a:lnTo>
                  <a:pt x="85725" y="459581"/>
                </a:lnTo>
                <a:lnTo>
                  <a:pt x="92868" y="395287"/>
                </a:lnTo>
                <a:lnTo>
                  <a:pt x="97631" y="364331"/>
                </a:lnTo>
                <a:lnTo>
                  <a:pt x="104775" y="273844"/>
                </a:lnTo>
                <a:lnTo>
                  <a:pt x="102393" y="207169"/>
                </a:lnTo>
                <a:lnTo>
                  <a:pt x="121443" y="164306"/>
                </a:lnTo>
                <a:lnTo>
                  <a:pt x="123825" y="78581"/>
                </a:lnTo>
                <a:lnTo>
                  <a:pt x="138112" y="28575"/>
                </a:lnTo>
                <a:lnTo>
                  <a:pt x="190500" y="11906"/>
                </a:lnTo>
                <a:lnTo>
                  <a:pt x="233362" y="35719"/>
                </a:lnTo>
                <a:lnTo>
                  <a:pt x="264318" y="50006"/>
                </a:lnTo>
                <a:lnTo>
                  <a:pt x="314325" y="40481"/>
                </a:lnTo>
                <a:lnTo>
                  <a:pt x="335756" y="14287"/>
                </a:lnTo>
                <a:close/>
              </a:path>
            </a:pathLst>
          </a:custGeom>
          <a:blipFill>
            <a:blip r:embed="rId3"/>
            <a:stretch>
              <a:fillRect l="-99938" t="-65118" r="-44757" b="-1866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66E3815-D98B-8297-406F-49039F8AD0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t="2605" r="2527" b="2684"/>
          <a:stretch/>
        </p:blipFill>
        <p:spPr>
          <a:xfrm>
            <a:off x="12349957" y="1514475"/>
            <a:ext cx="4457488" cy="4450151"/>
          </a:xfrm>
          <a:prstGeom prst="rect">
            <a:avLst/>
          </a:prstGeom>
          <a:blipFill>
            <a:blip r:embed="rId3"/>
            <a:stretch>
              <a:fillRect l="-82052" t="-117788" r="-275254" b="-183670"/>
            </a:stretch>
          </a:blipFill>
          <a:ln>
            <a:noFill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8FCF38-D906-6C09-C6CC-D9BE42CD45CD}"/>
              </a:ext>
            </a:extLst>
          </p:cNvPr>
          <p:cNvSpPr/>
          <p:nvPr/>
        </p:nvSpPr>
        <p:spPr>
          <a:xfrm>
            <a:off x="4980782" y="2120012"/>
            <a:ext cx="2228850" cy="409575"/>
          </a:xfrm>
          <a:prstGeom prst="roundRect">
            <a:avLst/>
          </a:prstGeom>
          <a:solidFill>
            <a:srgbClr val="86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Industrial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6DF9A3-4E92-DD4E-C928-B599259B42BE}"/>
              </a:ext>
            </a:extLst>
          </p:cNvPr>
          <p:cNvSpPr/>
          <p:nvPr/>
        </p:nvSpPr>
        <p:spPr>
          <a:xfrm>
            <a:off x="8087864" y="1228726"/>
            <a:ext cx="578644" cy="664369"/>
          </a:xfrm>
          <a:custGeom>
            <a:avLst/>
            <a:gdLst>
              <a:gd name="connsiteX0" fmla="*/ 0 w 578644"/>
              <a:gd name="connsiteY0" fmla="*/ 0 h 664369"/>
              <a:gd name="connsiteX1" fmla="*/ 457200 w 578644"/>
              <a:gd name="connsiteY1" fmla="*/ 664369 h 664369"/>
              <a:gd name="connsiteX2" fmla="*/ 578644 w 578644"/>
              <a:gd name="connsiteY2" fmla="*/ 2382 h 664369"/>
              <a:gd name="connsiteX3" fmla="*/ 0 w 578644"/>
              <a:gd name="connsiteY3" fmla="*/ 0 h 66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644" h="664369">
                <a:moveTo>
                  <a:pt x="0" y="0"/>
                </a:moveTo>
                <a:lnTo>
                  <a:pt x="457200" y="664369"/>
                </a:lnTo>
                <a:lnTo>
                  <a:pt x="578644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3227" t="1729" r="-577106" b="-5699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BECEC40E-1A55-66C8-CAD9-A94CE1DC26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t="2605" r="2527" b="2684"/>
          <a:stretch/>
        </p:blipFill>
        <p:spPr>
          <a:xfrm>
            <a:off x="13218030" y="1062771"/>
            <a:ext cx="4457488" cy="4450151"/>
          </a:xfrm>
          <a:prstGeom prst="rect">
            <a:avLst/>
          </a:prstGeom>
          <a:blipFill>
            <a:blip r:embed="rId3"/>
            <a:stretch>
              <a:fillRect l="-82052" t="-117788" r="-275254" b="-183670"/>
            </a:stretch>
          </a:blipFill>
          <a:ln>
            <a:noFill/>
          </a:ln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88D553-CA79-7F26-2F54-183210A46AD0}"/>
              </a:ext>
            </a:extLst>
          </p:cNvPr>
          <p:cNvSpPr/>
          <p:nvPr/>
        </p:nvSpPr>
        <p:spPr>
          <a:xfrm>
            <a:off x="8539957" y="1228726"/>
            <a:ext cx="823912" cy="1376500"/>
          </a:xfrm>
          <a:custGeom>
            <a:avLst/>
            <a:gdLst>
              <a:gd name="connsiteX0" fmla="*/ 223837 w 823912"/>
              <a:gd name="connsiteY0" fmla="*/ 0 h 1409700"/>
              <a:gd name="connsiteX1" fmla="*/ 514350 w 823912"/>
              <a:gd name="connsiteY1" fmla="*/ 7144 h 1409700"/>
              <a:gd name="connsiteX2" fmla="*/ 526256 w 823912"/>
              <a:gd name="connsiteY2" fmla="*/ 40481 h 1409700"/>
              <a:gd name="connsiteX3" fmla="*/ 554831 w 823912"/>
              <a:gd name="connsiteY3" fmla="*/ 83344 h 1409700"/>
              <a:gd name="connsiteX4" fmla="*/ 571500 w 823912"/>
              <a:gd name="connsiteY4" fmla="*/ 145256 h 1409700"/>
              <a:gd name="connsiteX5" fmla="*/ 619125 w 823912"/>
              <a:gd name="connsiteY5" fmla="*/ 204788 h 1409700"/>
              <a:gd name="connsiteX6" fmla="*/ 642937 w 823912"/>
              <a:gd name="connsiteY6" fmla="*/ 247650 h 1409700"/>
              <a:gd name="connsiteX7" fmla="*/ 692944 w 823912"/>
              <a:gd name="connsiteY7" fmla="*/ 314325 h 1409700"/>
              <a:gd name="connsiteX8" fmla="*/ 731044 w 823912"/>
              <a:gd name="connsiteY8" fmla="*/ 419100 h 1409700"/>
              <a:gd name="connsiteX9" fmla="*/ 764381 w 823912"/>
              <a:gd name="connsiteY9" fmla="*/ 514350 h 1409700"/>
              <a:gd name="connsiteX10" fmla="*/ 781050 w 823912"/>
              <a:gd name="connsiteY10" fmla="*/ 559594 h 1409700"/>
              <a:gd name="connsiteX11" fmla="*/ 807244 w 823912"/>
              <a:gd name="connsiteY11" fmla="*/ 659606 h 1409700"/>
              <a:gd name="connsiteX12" fmla="*/ 812006 w 823912"/>
              <a:gd name="connsiteY12" fmla="*/ 745331 h 1409700"/>
              <a:gd name="connsiteX13" fmla="*/ 816769 w 823912"/>
              <a:gd name="connsiteY13" fmla="*/ 942975 h 1409700"/>
              <a:gd name="connsiteX14" fmla="*/ 816769 w 823912"/>
              <a:gd name="connsiteY14" fmla="*/ 1031081 h 1409700"/>
              <a:gd name="connsiteX15" fmla="*/ 823912 w 823912"/>
              <a:gd name="connsiteY15" fmla="*/ 1081088 h 1409700"/>
              <a:gd name="connsiteX16" fmla="*/ 821531 w 823912"/>
              <a:gd name="connsiteY16" fmla="*/ 1133475 h 1409700"/>
              <a:gd name="connsiteX17" fmla="*/ 804862 w 823912"/>
              <a:gd name="connsiteY17" fmla="*/ 1178719 h 1409700"/>
              <a:gd name="connsiteX18" fmla="*/ 797719 w 823912"/>
              <a:gd name="connsiteY18" fmla="*/ 1285875 h 1409700"/>
              <a:gd name="connsiteX19" fmla="*/ 773906 w 823912"/>
              <a:gd name="connsiteY19" fmla="*/ 1352550 h 1409700"/>
              <a:gd name="connsiteX20" fmla="*/ 738187 w 823912"/>
              <a:gd name="connsiteY20" fmla="*/ 1366838 h 1409700"/>
              <a:gd name="connsiteX21" fmla="*/ 697706 w 823912"/>
              <a:gd name="connsiteY21" fmla="*/ 1347788 h 1409700"/>
              <a:gd name="connsiteX22" fmla="*/ 659606 w 823912"/>
              <a:gd name="connsiteY22" fmla="*/ 1331119 h 1409700"/>
              <a:gd name="connsiteX23" fmla="*/ 559594 w 823912"/>
              <a:gd name="connsiteY23" fmla="*/ 1345406 h 1409700"/>
              <a:gd name="connsiteX24" fmla="*/ 526256 w 823912"/>
              <a:gd name="connsiteY24" fmla="*/ 1328738 h 1409700"/>
              <a:gd name="connsiteX25" fmla="*/ 495300 w 823912"/>
              <a:gd name="connsiteY25" fmla="*/ 1323975 h 1409700"/>
              <a:gd name="connsiteX26" fmla="*/ 495300 w 823912"/>
              <a:gd name="connsiteY26" fmla="*/ 1340644 h 1409700"/>
              <a:gd name="connsiteX27" fmla="*/ 495300 w 823912"/>
              <a:gd name="connsiteY27" fmla="*/ 1369219 h 1409700"/>
              <a:gd name="connsiteX28" fmla="*/ 504825 w 823912"/>
              <a:gd name="connsiteY28" fmla="*/ 1400175 h 1409700"/>
              <a:gd name="connsiteX29" fmla="*/ 442912 w 823912"/>
              <a:gd name="connsiteY29" fmla="*/ 1409700 h 1409700"/>
              <a:gd name="connsiteX30" fmla="*/ 423862 w 823912"/>
              <a:gd name="connsiteY30" fmla="*/ 1397794 h 1409700"/>
              <a:gd name="connsiteX31" fmla="*/ 414337 w 823912"/>
              <a:gd name="connsiteY31" fmla="*/ 1366838 h 1409700"/>
              <a:gd name="connsiteX32" fmla="*/ 402431 w 823912"/>
              <a:gd name="connsiteY32" fmla="*/ 1335881 h 1409700"/>
              <a:gd name="connsiteX33" fmla="*/ 388144 w 823912"/>
              <a:gd name="connsiteY33" fmla="*/ 1316831 h 1409700"/>
              <a:gd name="connsiteX34" fmla="*/ 333375 w 823912"/>
              <a:gd name="connsiteY34" fmla="*/ 1312069 h 1409700"/>
              <a:gd name="connsiteX35" fmla="*/ 271462 w 823912"/>
              <a:gd name="connsiteY35" fmla="*/ 1293019 h 1409700"/>
              <a:gd name="connsiteX36" fmla="*/ 190500 w 823912"/>
              <a:gd name="connsiteY36" fmla="*/ 1273969 h 1409700"/>
              <a:gd name="connsiteX37" fmla="*/ 107156 w 823912"/>
              <a:gd name="connsiteY37" fmla="*/ 1240631 h 1409700"/>
              <a:gd name="connsiteX38" fmla="*/ 11906 w 823912"/>
              <a:gd name="connsiteY38" fmla="*/ 1219200 h 1409700"/>
              <a:gd name="connsiteX39" fmla="*/ 0 w 823912"/>
              <a:gd name="connsiteY39" fmla="*/ 1166813 h 1409700"/>
              <a:gd name="connsiteX40" fmla="*/ 66675 w 823912"/>
              <a:gd name="connsiteY40" fmla="*/ 790575 h 1409700"/>
              <a:gd name="connsiteX41" fmla="*/ 92869 w 823912"/>
              <a:gd name="connsiteY41" fmla="*/ 547688 h 1409700"/>
              <a:gd name="connsiteX42" fmla="*/ 83344 w 823912"/>
              <a:gd name="connsiteY42" fmla="*/ 476250 h 1409700"/>
              <a:gd name="connsiteX43" fmla="*/ 97631 w 823912"/>
              <a:gd name="connsiteY43" fmla="*/ 404813 h 1409700"/>
              <a:gd name="connsiteX44" fmla="*/ 126206 w 823912"/>
              <a:gd name="connsiteY44" fmla="*/ 302419 h 1409700"/>
              <a:gd name="connsiteX45" fmla="*/ 154781 w 823912"/>
              <a:gd name="connsiteY45" fmla="*/ 247650 h 1409700"/>
              <a:gd name="connsiteX46" fmla="*/ 207169 w 823912"/>
              <a:gd name="connsiteY46" fmla="*/ 111919 h 1409700"/>
              <a:gd name="connsiteX47" fmla="*/ 223837 w 823912"/>
              <a:gd name="connsiteY47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23912" h="1409700">
                <a:moveTo>
                  <a:pt x="223837" y="0"/>
                </a:moveTo>
                <a:lnTo>
                  <a:pt x="514350" y="7144"/>
                </a:lnTo>
                <a:lnTo>
                  <a:pt x="526256" y="40481"/>
                </a:lnTo>
                <a:lnTo>
                  <a:pt x="554831" y="83344"/>
                </a:lnTo>
                <a:lnTo>
                  <a:pt x="571500" y="145256"/>
                </a:lnTo>
                <a:lnTo>
                  <a:pt x="619125" y="204788"/>
                </a:lnTo>
                <a:lnTo>
                  <a:pt x="642937" y="247650"/>
                </a:lnTo>
                <a:lnTo>
                  <a:pt x="692944" y="314325"/>
                </a:lnTo>
                <a:lnTo>
                  <a:pt x="731044" y="419100"/>
                </a:lnTo>
                <a:lnTo>
                  <a:pt x="764381" y="514350"/>
                </a:lnTo>
                <a:lnTo>
                  <a:pt x="781050" y="559594"/>
                </a:lnTo>
                <a:lnTo>
                  <a:pt x="807244" y="659606"/>
                </a:lnTo>
                <a:lnTo>
                  <a:pt x="812006" y="745331"/>
                </a:lnTo>
                <a:lnTo>
                  <a:pt x="816769" y="942975"/>
                </a:lnTo>
                <a:lnTo>
                  <a:pt x="816769" y="1031081"/>
                </a:lnTo>
                <a:lnTo>
                  <a:pt x="823912" y="1081088"/>
                </a:lnTo>
                <a:lnTo>
                  <a:pt x="821531" y="1133475"/>
                </a:lnTo>
                <a:lnTo>
                  <a:pt x="804862" y="1178719"/>
                </a:lnTo>
                <a:lnTo>
                  <a:pt x="797719" y="1285875"/>
                </a:lnTo>
                <a:lnTo>
                  <a:pt x="773906" y="1352550"/>
                </a:lnTo>
                <a:lnTo>
                  <a:pt x="738187" y="1366838"/>
                </a:lnTo>
                <a:lnTo>
                  <a:pt x="697706" y="1347788"/>
                </a:lnTo>
                <a:lnTo>
                  <a:pt x="659606" y="1331119"/>
                </a:lnTo>
                <a:lnTo>
                  <a:pt x="559594" y="1345406"/>
                </a:lnTo>
                <a:lnTo>
                  <a:pt x="526256" y="1328738"/>
                </a:lnTo>
                <a:lnTo>
                  <a:pt x="495300" y="1323975"/>
                </a:lnTo>
                <a:lnTo>
                  <a:pt x="495300" y="1340644"/>
                </a:lnTo>
                <a:lnTo>
                  <a:pt x="495300" y="1369219"/>
                </a:lnTo>
                <a:lnTo>
                  <a:pt x="504825" y="1400175"/>
                </a:lnTo>
                <a:lnTo>
                  <a:pt x="442912" y="1409700"/>
                </a:lnTo>
                <a:lnTo>
                  <a:pt x="423862" y="1397794"/>
                </a:lnTo>
                <a:lnTo>
                  <a:pt x="414337" y="1366838"/>
                </a:lnTo>
                <a:lnTo>
                  <a:pt x="402431" y="1335881"/>
                </a:lnTo>
                <a:lnTo>
                  <a:pt x="388144" y="1316831"/>
                </a:lnTo>
                <a:lnTo>
                  <a:pt x="333375" y="1312069"/>
                </a:lnTo>
                <a:lnTo>
                  <a:pt x="271462" y="1293019"/>
                </a:lnTo>
                <a:lnTo>
                  <a:pt x="190500" y="1273969"/>
                </a:lnTo>
                <a:lnTo>
                  <a:pt x="107156" y="1240631"/>
                </a:lnTo>
                <a:lnTo>
                  <a:pt x="11906" y="1219200"/>
                </a:lnTo>
                <a:lnTo>
                  <a:pt x="0" y="1166813"/>
                </a:lnTo>
                <a:lnTo>
                  <a:pt x="66675" y="790575"/>
                </a:lnTo>
                <a:lnTo>
                  <a:pt x="92869" y="547688"/>
                </a:lnTo>
                <a:lnTo>
                  <a:pt x="83344" y="476250"/>
                </a:lnTo>
                <a:lnTo>
                  <a:pt x="97631" y="404813"/>
                </a:lnTo>
                <a:lnTo>
                  <a:pt x="126206" y="302419"/>
                </a:lnTo>
                <a:lnTo>
                  <a:pt x="154781" y="247650"/>
                </a:lnTo>
                <a:lnTo>
                  <a:pt x="207169" y="111919"/>
                </a:lnTo>
                <a:lnTo>
                  <a:pt x="223837" y="0"/>
                </a:lnTo>
                <a:close/>
              </a:path>
            </a:pathLst>
          </a:custGeom>
          <a:blipFill>
            <a:blip r:embed="rId5"/>
            <a:stretch>
              <a:fillRect l="-120676" t="2355" r="-319062" b="-2167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B3F9CDE-76C6-4EFF-E45D-ECF1DF688F5B}"/>
              </a:ext>
            </a:extLst>
          </p:cNvPr>
          <p:cNvSpPr/>
          <p:nvPr/>
        </p:nvSpPr>
        <p:spPr>
          <a:xfrm>
            <a:off x="9097169" y="1228726"/>
            <a:ext cx="2724150" cy="1814650"/>
          </a:xfrm>
          <a:custGeom>
            <a:avLst/>
            <a:gdLst>
              <a:gd name="connsiteX0" fmla="*/ 0 w 2724150"/>
              <a:gd name="connsiteY0" fmla="*/ 0 h 1845469"/>
              <a:gd name="connsiteX1" fmla="*/ 61913 w 2724150"/>
              <a:gd name="connsiteY1" fmla="*/ 50007 h 1845469"/>
              <a:gd name="connsiteX2" fmla="*/ 119063 w 2724150"/>
              <a:gd name="connsiteY2" fmla="*/ 109538 h 1845469"/>
              <a:gd name="connsiteX3" fmla="*/ 171450 w 2724150"/>
              <a:gd name="connsiteY3" fmla="*/ 216694 h 1845469"/>
              <a:gd name="connsiteX4" fmla="*/ 252413 w 2724150"/>
              <a:gd name="connsiteY4" fmla="*/ 373857 h 1845469"/>
              <a:gd name="connsiteX5" fmla="*/ 314325 w 2724150"/>
              <a:gd name="connsiteY5" fmla="*/ 578644 h 1845469"/>
              <a:gd name="connsiteX6" fmla="*/ 350044 w 2724150"/>
              <a:gd name="connsiteY6" fmla="*/ 685800 h 1845469"/>
              <a:gd name="connsiteX7" fmla="*/ 371475 w 2724150"/>
              <a:gd name="connsiteY7" fmla="*/ 862013 h 1845469"/>
              <a:gd name="connsiteX8" fmla="*/ 464344 w 2724150"/>
              <a:gd name="connsiteY8" fmla="*/ 859632 h 1845469"/>
              <a:gd name="connsiteX9" fmla="*/ 531019 w 2724150"/>
              <a:gd name="connsiteY9" fmla="*/ 878682 h 1845469"/>
              <a:gd name="connsiteX10" fmla="*/ 578644 w 2724150"/>
              <a:gd name="connsiteY10" fmla="*/ 881063 h 1845469"/>
              <a:gd name="connsiteX11" fmla="*/ 595313 w 2724150"/>
              <a:gd name="connsiteY11" fmla="*/ 859632 h 1845469"/>
              <a:gd name="connsiteX12" fmla="*/ 621507 w 2724150"/>
              <a:gd name="connsiteY12" fmla="*/ 835819 h 1845469"/>
              <a:gd name="connsiteX13" fmla="*/ 673894 w 2724150"/>
              <a:gd name="connsiteY13" fmla="*/ 857250 h 1845469"/>
              <a:gd name="connsiteX14" fmla="*/ 714375 w 2724150"/>
              <a:gd name="connsiteY14" fmla="*/ 876300 h 1845469"/>
              <a:gd name="connsiteX15" fmla="*/ 735807 w 2724150"/>
              <a:gd name="connsiteY15" fmla="*/ 881063 h 1845469"/>
              <a:gd name="connsiteX16" fmla="*/ 754857 w 2724150"/>
              <a:gd name="connsiteY16" fmla="*/ 878682 h 1845469"/>
              <a:gd name="connsiteX17" fmla="*/ 802482 w 2724150"/>
              <a:gd name="connsiteY17" fmla="*/ 864394 h 1845469"/>
              <a:gd name="connsiteX18" fmla="*/ 871538 w 2724150"/>
              <a:gd name="connsiteY18" fmla="*/ 857250 h 1845469"/>
              <a:gd name="connsiteX19" fmla="*/ 895350 w 2724150"/>
              <a:gd name="connsiteY19" fmla="*/ 857250 h 1845469"/>
              <a:gd name="connsiteX20" fmla="*/ 966788 w 2724150"/>
              <a:gd name="connsiteY20" fmla="*/ 862013 h 1845469"/>
              <a:gd name="connsiteX21" fmla="*/ 1000125 w 2724150"/>
              <a:gd name="connsiteY21" fmla="*/ 862013 h 1845469"/>
              <a:gd name="connsiteX22" fmla="*/ 1066800 w 2724150"/>
              <a:gd name="connsiteY22" fmla="*/ 862013 h 1845469"/>
              <a:gd name="connsiteX23" fmla="*/ 1088232 w 2724150"/>
              <a:gd name="connsiteY23" fmla="*/ 864394 h 1845469"/>
              <a:gd name="connsiteX24" fmla="*/ 1178719 w 2724150"/>
              <a:gd name="connsiteY24" fmla="*/ 869157 h 1845469"/>
              <a:gd name="connsiteX25" fmla="*/ 1223963 w 2724150"/>
              <a:gd name="connsiteY25" fmla="*/ 869157 h 1845469"/>
              <a:gd name="connsiteX26" fmla="*/ 1243013 w 2724150"/>
              <a:gd name="connsiteY26" fmla="*/ 876300 h 1845469"/>
              <a:gd name="connsiteX27" fmla="*/ 1321594 w 2724150"/>
              <a:gd name="connsiteY27" fmla="*/ 881063 h 1845469"/>
              <a:gd name="connsiteX28" fmla="*/ 1352550 w 2724150"/>
              <a:gd name="connsiteY28" fmla="*/ 883444 h 1845469"/>
              <a:gd name="connsiteX29" fmla="*/ 1509713 w 2724150"/>
              <a:gd name="connsiteY29" fmla="*/ 888207 h 1845469"/>
              <a:gd name="connsiteX30" fmla="*/ 1538288 w 2724150"/>
              <a:gd name="connsiteY30" fmla="*/ 892969 h 1845469"/>
              <a:gd name="connsiteX31" fmla="*/ 1669257 w 2724150"/>
              <a:gd name="connsiteY31" fmla="*/ 892969 h 1845469"/>
              <a:gd name="connsiteX32" fmla="*/ 1762125 w 2724150"/>
              <a:gd name="connsiteY32" fmla="*/ 897732 h 1845469"/>
              <a:gd name="connsiteX33" fmla="*/ 1854994 w 2724150"/>
              <a:gd name="connsiteY33" fmla="*/ 900113 h 1845469"/>
              <a:gd name="connsiteX34" fmla="*/ 1933575 w 2724150"/>
              <a:gd name="connsiteY34" fmla="*/ 897732 h 1845469"/>
              <a:gd name="connsiteX35" fmla="*/ 1952625 w 2724150"/>
              <a:gd name="connsiteY35" fmla="*/ 895350 h 1845469"/>
              <a:gd name="connsiteX36" fmla="*/ 1947863 w 2724150"/>
              <a:gd name="connsiteY36" fmla="*/ 954882 h 1845469"/>
              <a:gd name="connsiteX37" fmla="*/ 1900238 w 2724150"/>
              <a:gd name="connsiteY37" fmla="*/ 1038225 h 1845469"/>
              <a:gd name="connsiteX38" fmla="*/ 1907382 w 2724150"/>
              <a:gd name="connsiteY38" fmla="*/ 1140619 h 1845469"/>
              <a:gd name="connsiteX39" fmla="*/ 1938338 w 2724150"/>
              <a:gd name="connsiteY39" fmla="*/ 1216819 h 1845469"/>
              <a:gd name="connsiteX40" fmla="*/ 1966913 w 2724150"/>
              <a:gd name="connsiteY40" fmla="*/ 1300163 h 1845469"/>
              <a:gd name="connsiteX41" fmla="*/ 1988344 w 2724150"/>
              <a:gd name="connsiteY41" fmla="*/ 1466850 h 1845469"/>
              <a:gd name="connsiteX42" fmla="*/ 1983582 w 2724150"/>
              <a:gd name="connsiteY42" fmla="*/ 1519238 h 1845469"/>
              <a:gd name="connsiteX43" fmla="*/ 2007394 w 2724150"/>
              <a:gd name="connsiteY43" fmla="*/ 1612107 h 1845469"/>
              <a:gd name="connsiteX44" fmla="*/ 2002632 w 2724150"/>
              <a:gd name="connsiteY44" fmla="*/ 1690688 h 1845469"/>
              <a:gd name="connsiteX45" fmla="*/ 2009775 w 2724150"/>
              <a:gd name="connsiteY45" fmla="*/ 1743075 h 1845469"/>
              <a:gd name="connsiteX46" fmla="*/ 2026444 w 2724150"/>
              <a:gd name="connsiteY46" fmla="*/ 1783557 h 1845469"/>
              <a:gd name="connsiteX47" fmla="*/ 2078832 w 2724150"/>
              <a:gd name="connsiteY47" fmla="*/ 1788319 h 1845469"/>
              <a:gd name="connsiteX48" fmla="*/ 2052638 w 2724150"/>
              <a:gd name="connsiteY48" fmla="*/ 1831182 h 1845469"/>
              <a:gd name="connsiteX49" fmla="*/ 2145507 w 2724150"/>
              <a:gd name="connsiteY49" fmla="*/ 1835944 h 1845469"/>
              <a:gd name="connsiteX50" fmla="*/ 2300288 w 2724150"/>
              <a:gd name="connsiteY50" fmla="*/ 1845469 h 1845469"/>
              <a:gd name="connsiteX51" fmla="*/ 2421732 w 2724150"/>
              <a:gd name="connsiteY51" fmla="*/ 1828800 h 1845469"/>
              <a:gd name="connsiteX52" fmla="*/ 2459832 w 2724150"/>
              <a:gd name="connsiteY52" fmla="*/ 1802607 h 1845469"/>
              <a:gd name="connsiteX53" fmla="*/ 2528888 w 2724150"/>
              <a:gd name="connsiteY53" fmla="*/ 1804988 h 1845469"/>
              <a:gd name="connsiteX54" fmla="*/ 2574132 w 2724150"/>
              <a:gd name="connsiteY54" fmla="*/ 1804988 h 1845469"/>
              <a:gd name="connsiteX55" fmla="*/ 2640807 w 2724150"/>
              <a:gd name="connsiteY55" fmla="*/ 1814513 h 1845469"/>
              <a:gd name="connsiteX56" fmla="*/ 2695575 w 2724150"/>
              <a:gd name="connsiteY56" fmla="*/ 1831182 h 1845469"/>
              <a:gd name="connsiteX57" fmla="*/ 2712244 w 2724150"/>
              <a:gd name="connsiteY57" fmla="*/ 1828800 h 1845469"/>
              <a:gd name="connsiteX58" fmla="*/ 2724150 w 2724150"/>
              <a:gd name="connsiteY58" fmla="*/ 1759744 h 1845469"/>
              <a:gd name="connsiteX59" fmla="*/ 2700338 w 2724150"/>
              <a:gd name="connsiteY59" fmla="*/ 1585913 h 1845469"/>
              <a:gd name="connsiteX60" fmla="*/ 2700338 w 2724150"/>
              <a:gd name="connsiteY60" fmla="*/ 1559719 h 1845469"/>
              <a:gd name="connsiteX61" fmla="*/ 2697957 w 2724150"/>
              <a:gd name="connsiteY61" fmla="*/ 1350169 h 1845469"/>
              <a:gd name="connsiteX62" fmla="*/ 2686050 w 2724150"/>
              <a:gd name="connsiteY62" fmla="*/ 988219 h 1845469"/>
              <a:gd name="connsiteX63" fmla="*/ 2686050 w 2724150"/>
              <a:gd name="connsiteY63" fmla="*/ 947738 h 1845469"/>
              <a:gd name="connsiteX64" fmla="*/ 2643188 w 2724150"/>
              <a:gd name="connsiteY64" fmla="*/ 895350 h 1845469"/>
              <a:gd name="connsiteX65" fmla="*/ 2612232 w 2724150"/>
              <a:gd name="connsiteY65" fmla="*/ 845344 h 1845469"/>
              <a:gd name="connsiteX66" fmla="*/ 2614613 w 2724150"/>
              <a:gd name="connsiteY66" fmla="*/ 792957 h 1845469"/>
              <a:gd name="connsiteX67" fmla="*/ 2667000 w 2724150"/>
              <a:gd name="connsiteY67" fmla="*/ 702469 h 1845469"/>
              <a:gd name="connsiteX68" fmla="*/ 2681288 w 2724150"/>
              <a:gd name="connsiteY68" fmla="*/ 621507 h 1845469"/>
              <a:gd name="connsiteX69" fmla="*/ 2681288 w 2724150"/>
              <a:gd name="connsiteY69" fmla="*/ 523875 h 1845469"/>
              <a:gd name="connsiteX70" fmla="*/ 2676525 w 2724150"/>
              <a:gd name="connsiteY70" fmla="*/ 440532 h 1845469"/>
              <a:gd name="connsiteX71" fmla="*/ 2700338 w 2724150"/>
              <a:gd name="connsiteY71" fmla="*/ 347663 h 1845469"/>
              <a:gd name="connsiteX72" fmla="*/ 2686050 w 2724150"/>
              <a:gd name="connsiteY72" fmla="*/ 242888 h 1845469"/>
              <a:gd name="connsiteX73" fmla="*/ 2683669 w 2724150"/>
              <a:gd name="connsiteY73" fmla="*/ 219075 h 1845469"/>
              <a:gd name="connsiteX74" fmla="*/ 2678907 w 2724150"/>
              <a:gd name="connsiteY74" fmla="*/ 166688 h 1845469"/>
              <a:gd name="connsiteX75" fmla="*/ 2650332 w 2724150"/>
              <a:gd name="connsiteY75" fmla="*/ 114300 h 1845469"/>
              <a:gd name="connsiteX76" fmla="*/ 2624138 w 2724150"/>
              <a:gd name="connsiteY76" fmla="*/ 71438 h 1845469"/>
              <a:gd name="connsiteX77" fmla="*/ 2590800 w 2724150"/>
              <a:gd name="connsiteY77" fmla="*/ 21432 h 1845469"/>
              <a:gd name="connsiteX78" fmla="*/ 2555082 w 2724150"/>
              <a:gd name="connsiteY78" fmla="*/ 7144 h 1845469"/>
              <a:gd name="connsiteX79" fmla="*/ 2536032 w 2724150"/>
              <a:gd name="connsiteY79" fmla="*/ 2382 h 1845469"/>
              <a:gd name="connsiteX80" fmla="*/ 0 w 2724150"/>
              <a:gd name="connsiteY80" fmla="*/ 0 h 184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724150" h="1845469">
                <a:moveTo>
                  <a:pt x="0" y="0"/>
                </a:moveTo>
                <a:lnTo>
                  <a:pt x="61913" y="50007"/>
                </a:lnTo>
                <a:lnTo>
                  <a:pt x="119063" y="109538"/>
                </a:lnTo>
                <a:lnTo>
                  <a:pt x="171450" y="216694"/>
                </a:lnTo>
                <a:lnTo>
                  <a:pt x="252413" y="373857"/>
                </a:lnTo>
                <a:lnTo>
                  <a:pt x="314325" y="578644"/>
                </a:lnTo>
                <a:lnTo>
                  <a:pt x="350044" y="685800"/>
                </a:lnTo>
                <a:lnTo>
                  <a:pt x="371475" y="862013"/>
                </a:lnTo>
                <a:lnTo>
                  <a:pt x="464344" y="859632"/>
                </a:lnTo>
                <a:lnTo>
                  <a:pt x="531019" y="878682"/>
                </a:lnTo>
                <a:lnTo>
                  <a:pt x="578644" y="881063"/>
                </a:lnTo>
                <a:lnTo>
                  <a:pt x="595313" y="859632"/>
                </a:lnTo>
                <a:lnTo>
                  <a:pt x="621507" y="835819"/>
                </a:lnTo>
                <a:lnTo>
                  <a:pt x="673894" y="857250"/>
                </a:lnTo>
                <a:lnTo>
                  <a:pt x="714375" y="876300"/>
                </a:lnTo>
                <a:lnTo>
                  <a:pt x="735807" y="881063"/>
                </a:lnTo>
                <a:lnTo>
                  <a:pt x="754857" y="878682"/>
                </a:lnTo>
                <a:lnTo>
                  <a:pt x="802482" y="864394"/>
                </a:lnTo>
                <a:lnTo>
                  <a:pt x="871538" y="857250"/>
                </a:lnTo>
                <a:lnTo>
                  <a:pt x="895350" y="857250"/>
                </a:lnTo>
                <a:lnTo>
                  <a:pt x="966788" y="862013"/>
                </a:lnTo>
                <a:lnTo>
                  <a:pt x="1000125" y="862013"/>
                </a:lnTo>
                <a:lnTo>
                  <a:pt x="1066800" y="862013"/>
                </a:lnTo>
                <a:lnTo>
                  <a:pt x="1088232" y="864394"/>
                </a:lnTo>
                <a:lnTo>
                  <a:pt x="1178719" y="869157"/>
                </a:lnTo>
                <a:lnTo>
                  <a:pt x="1223963" y="869157"/>
                </a:lnTo>
                <a:lnTo>
                  <a:pt x="1243013" y="876300"/>
                </a:lnTo>
                <a:lnTo>
                  <a:pt x="1321594" y="881063"/>
                </a:lnTo>
                <a:lnTo>
                  <a:pt x="1352550" y="883444"/>
                </a:lnTo>
                <a:lnTo>
                  <a:pt x="1509713" y="888207"/>
                </a:lnTo>
                <a:lnTo>
                  <a:pt x="1538288" y="892969"/>
                </a:lnTo>
                <a:lnTo>
                  <a:pt x="1669257" y="892969"/>
                </a:lnTo>
                <a:lnTo>
                  <a:pt x="1762125" y="897732"/>
                </a:lnTo>
                <a:lnTo>
                  <a:pt x="1854994" y="900113"/>
                </a:lnTo>
                <a:lnTo>
                  <a:pt x="1933575" y="897732"/>
                </a:lnTo>
                <a:lnTo>
                  <a:pt x="1952625" y="895350"/>
                </a:lnTo>
                <a:lnTo>
                  <a:pt x="1947863" y="954882"/>
                </a:lnTo>
                <a:lnTo>
                  <a:pt x="1900238" y="1038225"/>
                </a:lnTo>
                <a:lnTo>
                  <a:pt x="1907382" y="1140619"/>
                </a:lnTo>
                <a:lnTo>
                  <a:pt x="1938338" y="1216819"/>
                </a:lnTo>
                <a:lnTo>
                  <a:pt x="1966913" y="1300163"/>
                </a:lnTo>
                <a:lnTo>
                  <a:pt x="1988344" y="1466850"/>
                </a:lnTo>
                <a:lnTo>
                  <a:pt x="1983582" y="1519238"/>
                </a:lnTo>
                <a:lnTo>
                  <a:pt x="2007394" y="1612107"/>
                </a:lnTo>
                <a:lnTo>
                  <a:pt x="2002632" y="1690688"/>
                </a:lnTo>
                <a:lnTo>
                  <a:pt x="2009775" y="1743075"/>
                </a:lnTo>
                <a:lnTo>
                  <a:pt x="2026444" y="1783557"/>
                </a:lnTo>
                <a:lnTo>
                  <a:pt x="2078832" y="1788319"/>
                </a:lnTo>
                <a:lnTo>
                  <a:pt x="2052638" y="1831182"/>
                </a:lnTo>
                <a:lnTo>
                  <a:pt x="2145507" y="1835944"/>
                </a:lnTo>
                <a:lnTo>
                  <a:pt x="2300288" y="1845469"/>
                </a:lnTo>
                <a:lnTo>
                  <a:pt x="2421732" y="1828800"/>
                </a:lnTo>
                <a:lnTo>
                  <a:pt x="2459832" y="1802607"/>
                </a:lnTo>
                <a:lnTo>
                  <a:pt x="2528888" y="1804988"/>
                </a:lnTo>
                <a:lnTo>
                  <a:pt x="2574132" y="1804988"/>
                </a:lnTo>
                <a:lnTo>
                  <a:pt x="2640807" y="1814513"/>
                </a:lnTo>
                <a:lnTo>
                  <a:pt x="2695575" y="1831182"/>
                </a:lnTo>
                <a:lnTo>
                  <a:pt x="2712244" y="1828800"/>
                </a:lnTo>
                <a:lnTo>
                  <a:pt x="2724150" y="1759744"/>
                </a:lnTo>
                <a:lnTo>
                  <a:pt x="2700338" y="1585913"/>
                </a:lnTo>
                <a:lnTo>
                  <a:pt x="2700338" y="1559719"/>
                </a:lnTo>
                <a:cubicBezTo>
                  <a:pt x="2699544" y="1489869"/>
                  <a:pt x="2698751" y="1420019"/>
                  <a:pt x="2697957" y="1350169"/>
                </a:cubicBezTo>
                <a:lnTo>
                  <a:pt x="2686050" y="988219"/>
                </a:lnTo>
                <a:lnTo>
                  <a:pt x="2686050" y="947738"/>
                </a:lnTo>
                <a:lnTo>
                  <a:pt x="2643188" y="895350"/>
                </a:lnTo>
                <a:lnTo>
                  <a:pt x="2612232" y="845344"/>
                </a:lnTo>
                <a:lnTo>
                  <a:pt x="2614613" y="792957"/>
                </a:lnTo>
                <a:lnTo>
                  <a:pt x="2667000" y="702469"/>
                </a:lnTo>
                <a:lnTo>
                  <a:pt x="2681288" y="621507"/>
                </a:lnTo>
                <a:lnTo>
                  <a:pt x="2681288" y="523875"/>
                </a:lnTo>
                <a:lnTo>
                  <a:pt x="2676525" y="440532"/>
                </a:lnTo>
                <a:lnTo>
                  <a:pt x="2700338" y="347663"/>
                </a:lnTo>
                <a:lnTo>
                  <a:pt x="2686050" y="242888"/>
                </a:lnTo>
                <a:lnTo>
                  <a:pt x="2683669" y="219075"/>
                </a:lnTo>
                <a:lnTo>
                  <a:pt x="2678907" y="166688"/>
                </a:lnTo>
                <a:lnTo>
                  <a:pt x="2650332" y="114300"/>
                </a:lnTo>
                <a:lnTo>
                  <a:pt x="2624138" y="71438"/>
                </a:lnTo>
                <a:lnTo>
                  <a:pt x="2590800" y="21432"/>
                </a:lnTo>
                <a:lnTo>
                  <a:pt x="2555082" y="7144"/>
                </a:lnTo>
                <a:lnTo>
                  <a:pt x="2536032" y="2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198" t="-379" r="-6675" b="-1406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406DA2B-1B94-D3EB-1CD5-514A84160433}"/>
              </a:ext>
            </a:extLst>
          </p:cNvPr>
          <p:cNvSpPr/>
          <p:nvPr/>
        </p:nvSpPr>
        <p:spPr>
          <a:xfrm>
            <a:off x="7539038" y="3595826"/>
            <a:ext cx="1530350" cy="2057400"/>
          </a:xfrm>
          <a:custGeom>
            <a:avLst/>
            <a:gdLst>
              <a:gd name="connsiteX0" fmla="*/ 12700 w 1530350"/>
              <a:gd name="connsiteY0" fmla="*/ 0 h 2057400"/>
              <a:gd name="connsiteX1" fmla="*/ 76200 w 1530350"/>
              <a:gd name="connsiteY1" fmla="*/ 47625 h 2057400"/>
              <a:gd name="connsiteX2" fmla="*/ 142875 w 1530350"/>
              <a:gd name="connsiteY2" fmla="*/ 82550 h 2057400"/>
              <a:gd name="connsiteX3" fmla="*/ 219075 w 1530350"/>
              <a:gd name="connsiteY3" fmla="*/ 85725 h 2057400"/>
              <a:gd name="connsiteX4" fmla="*/ 285750 w 1530350"/>
              <a:gd name="connsiteY4" fmla="*/ 76200 h 2057400"/>
              <a:gd name="connsiteX5" fmla="*/ 403225 w 1530350"/>
              <a:gd name="connsiteY5" fmla="*/ 66675 h 2057400"/>
              <a:gd name="connsiteX6" fmla="*/ 403225 w 1530350"/>
              <a:gd name="connsiteY6" fmla="*/ 66675 h 2057400"/>
              <a:gd name="connsiteX7" fmla="*/ 422275 w 1530350"/>
              <a:gd name="connsiteY7" fmla="*/ 101600 h 2057400"/>
              <a:gd name="connsiteX8" fmla="*/ 434975 w 1530350"/>
              <a:gd name="connsiteY8" fmla="*/ 123825 h 2057400"/>
              <a:gd name="connsiteX9" fmla="*/ 438150 w 1530350"/>
              <a:gd name="connsiteY9" fmla="*/ 152400 h 2057400"/>
              <a:gd name="connsiteX10" fmla="*/ 469900 w 1530350"/>
              <a:gd name="connsiteY10" fmla="*/ 190500 h 2057400"/>
              <a:gd name="connsiteX11" fmla="*/ 549275 w 1530350"/>
              <a:gd name="connsiteY11" fmla="*/ 209550 h 2057400"/>
              <a:gd name="connsiteX12" fmla="*/ 587375 w 1530350"/>
              <a:gd name="connsiteY12" fmla="*/ 209550 h 2057400"/>
              <a:gd name="connsiteX13" fmla="*/ 723900 w 1530350"/>
              <a:gd name="connsiteY13" fmla="*/ 177800 h 2057400"/>
              <a:gd name="connsiteX14" fmla="*/ 854075 w 1530350"/>
              <a:gd name="connsiteY14" fmla="*/ 133350 h 2057400"/>
              <a:gd name="connsiteX15" fmla="*/ 1050925 w 1530350"/>
              <a:gd name="connsiteY15" fmla="*/ 88900 h 2057400"/>
              <a:gd name="connsiteX16" fmla="*/ 1209675 w 1530350"/>
              <a:gd name="connsiteY16" fmla="*/ 47625 h 2057400"/>
              <a:gd name="connsiteX17" fmla="*/ 1241425 w 1530350"/>
              <a:gd name="connsiteY17" fmla="*/ 28575 h 2057400"/>
              <a:gd name="connsiteX18" fmla="*/ 1304925 w 1530350"/>
              <a:gd name="connsiteY18" fmla="*/ 22225 h 2057400"/>
              <a:gd name="connsiteX19" fmla="*/ 1381125 w 1530350"/>
              <a:gd name="connsiteY19" fmla="*/ 28575 h 2057400"/>
              <a:gd name="connsiteX20" fmla="*/ 1485900 w 1530350"/>
              <a:gd name="connsiteY20" fmla="*/ 47625 h 2057400"/>
              <a:gd name="connsiteX21" fmla="*/ 1530350 w 1530350"/>
              <a:gd name="connsiteY21" fmla="*/ 76200 h 2057400"/>
              <a:gd name="connsiteX22" fmla="*/ 1530350 w 1530350"/>
              <a:gd name="connsiteY22" fmla="*/ 146050 h 2057400"/>
              <a:gd name="connsiteX23" fmla="*/ 1482725 w 1530350"/>
              <a:gd name="connsiteY23" fmla="*/ 273050 h 2057400"/>
              <a:gd name="connsiteX24" fmla="*/ 1492250 w 1530350"/>
              <a:gd name="connsiteY24" fmla="*/ 339725 h 2057400"/>
              <a:gd name="connsiteX25" fmla="*/ 1482725 w 1530350"/>
              <a:gd name="connsiteY25" fmla="*/ 479425 h 2057400"/>
              <a:gd name="connsiteX26" fmla="*/ 1460500 w 1530350"/>
              <a:gd name="connsiteY26" fmla="*/ 657225 h 2057400"/>
              <a:gd name="connsiteX27" fmla="*/ 1425575 w 1530350"/>
              <a:gd name="connsiteY27" fmla="*/ 784225 h 2057400"/>
              <a:gd name="connsiteX28" fmla="*/ 1397000 w 1530350"/>
              <a:gd name="connsiteY28" fmla="*/ 936625 h 2057400"/>
              <a:gd name="connsiteX29" fmla="*/ 1381125 w 1530350"/>
              <a:gd name="connsiteY29" fmla="*/ 1050925 h 2057400"/>
              <a:gd name="connsiteX30" fmla="*/ 1346200 w 1530350"/>
              <a:gd name="connsiteY30" fmla="*/ 1292225 h 2057400"/>
              <a:gd name="connsiteX31" fmla="*/ 1260475 w 1530350"/>
              <a:gd name="connsiteY31" fmla="*/ 1587500 h 2057400"/>
              <a:gd name="connsiteX32" fmla="*/ 1235075 w 1530350"/>
              <a:gd name="connsiteY32" fmla="*/ 1806575 h 2057400"/>
              <a:gd name="connsiteX33" fmla="*/ 1203325 w 1530350"/>
              <a:gd name="connsiteY33" fmla="*/ 2057400 h 2057400"/>
              <a:gd name="connsiteX34" fmla="*/ 0 w 1530350"/>
              <a:gd name="connsiteY34" fmla="*/ 2051050 h 2057400"/>
              <a:gd name="connsiteX35" fmla="*/ 12700 w 1530350"/>
              <a:gd name="connsiteY35" fmla="*/ 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30350" h="2057400">
                <a:moveTo>
                  <a:pt x="12700" y="0"/>
                </a:moveTo>
                <a:lnTo>
                  <a:pt x="76200" y="47625"/>
                </a:lnTo>
                <a:lnTo>
                  <a:pt x="142875" y="82550"/>
                </a:lnTo>
                <a:lnTo>
                  <a:pt x="219075" y="85725"/>
                </a:lnTo>
                <a:lnTo>
                  <a:pt x="285750" y="76200"/>
                </a:lnTo>
                <a:lnTo>
                  <a:pt x="403225" y="66675"/>
                </a:lnTo>
                <a:lnTo>
                  <a:pt x="403225" y="66675"/>
                </a:lnTo>
                <a:cubicBezTo>
                  <a:pt x="420249" y="97319"/>
                  <a:pt x="414227" y="85504"/>
                  <a:pt x="422275" y="101600"/>
                </a:cubicBezTo>
                <a:lnTo>
                  <a:pt x="434975" y="123825"/>
                </a:lnTo>
                <a:lnTo>
                  <a:pt x="438150" y="152400"/>
                </a:lnTo>
                <a:lnTo>
                  <a:pt x="469900" y="190500"/>
                </a:lnTo>
                <a:lnTo>
                  <a:pt x="549275" y="209550"/>
                </a:lnTo>
                <a:lnTo>
                  <a:pt x="587375" y="209550"/>
                </a:lnTo>
                <a:lnTo>
                  <a:pt x="723900" y="177800"/>
                </a:lnTo>
                <a:lnTo>
                  <a:pt x="854075" y="133350"/>
                </a:lnTo>
                <a:lnTo>
                  <a:pt x="1050925" y="88900"/>
                </a:lnTo>
                <a:lnTo>
                  <a:pt x="1209675" y="47625"/>
                </a:lnTo>
                <a:lnTo>
                  <a:pt x="1241425" y="28575"/>
                </a:lnTo>
                <a:lnTo>
                  <a:pt x="1304925" y="22225"/>
                </a:lnTo>
                <a:lnTo>
                  <a:pt x="1381125" y="28575"/>
                </a:lnTo>
                <a:lnTo>
                  <a:pt x="1485900" y="47625"/>
                </a:lnTo>
                <a:lnTo>
                  <a:pt x="1530350" y="76200"/>
                </a:lnTo>
                <a:lnTo>
                  <a:pt x="1530350" y="146050"/>
                </a:lnTo>
                <a:lnTo>
                  <a:pt x="1482725" y="273050"/>
                </a:lnTo>
                <a:lnTo>
                  <a:pt x="1492250" y="339725"/>
                </a:lnTo>
                <a:lnTo>
                  <a:pt x="1482725" y="479425"/>
                </a:lnTo>
                <a:lnTo>
                  <a:pt x="1460500" y="657225"/>
                </a:lnTo>
                <a:lnTo>
                  <a:pt x="1425575" y="784225"/>
                </a:lnTo>
                <a:lnTo>
                  <a:pt x="1397000" y="936625"/>
                </a:lnTo>
                <a:lnTo>
                  <a:pt x="1381125" y="1050925"/>
                </a:lnTo>
                <a:lnTo>
                  <a:pt x="1346200" y="1292225"/>
                </a:lnTo>
                <a:lnTo>
                  <a:pt x="1260475" y="1587500"/>
                </a:lnTo>
                <a:lnTo>
                  <a:pt x="1235075" y="1806575"/>
                </a:lnTo>
                <a:lnTo>
                  <a:pt x="1203325" y="2057400"/>
                </a:lnTo>
                <a:lnTo>
                  <a:pt x="0" y="2051050"/>
                </a:lnTo>
                <a:cubicBezTo>
                  <a:pt x="4233" y="1367367"/>
                  <a:pt x="8467" y="683683"/>
                  <a:pt x="12700" y="0"/>
                </a:cubicBezTo>
                <a:close/>
              </a:path>
            </a:pathLst>
          </a:custGeom>
          <a:blipFill>
            <a:blip r:embed="rId5"/>
            <a:stretch>
              <a:fillRect l="-252" t="-115053" r="-191020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8550B7D-FA2B-0917-F4F7-F10978183237}"/>
              </a:ext>
            </a:extLst>
          </p:cNvPr>
          <p:cNvSpPr/>
          <p:nvPr/>
        </p:nvSpPr>
        <p:spPr>
          <a:xfrm>
            <a:off x="9275763" y="2869545"/>
            <a:ext cx="502444" cy="528637"/>
          </a:xfrm>
          <a:custGeom>
            <a:avLst/>
            <a:gdLst>
              <a:gd name="connsiteX0" fmla="*/ 92869 w 502444"/>
              <a:gd name="connsiteY0" fmla="*/ 42862 h 528637"/>
              <a:gd name="connsiteX1" fmla="*/ 152400 w 502444"/>
              <a:gd name="connsiteY1" fmla="*/ 0 h 528637"/>
              <a:gd name="connsiteX2" fmla="*/ 152400 w 502444"/>
              <a:gd name="connsiteY2" fmla="*/ 0 h 528637"/>
              <a:gd name="connsiteX3" fmla="*/ 195263 w 502444"/>
              <a:gd name="connsiteY3" fmla="*/ 33337 h 528637"/>
              <a:gd name="connsiteX4" fmla="*/ 230981 w 502444"/>
              <a:gd name="connsiteY4" fmla="*/ 140494 h 528637"/>
              <a:gd name="connsiteX5" fmla="*/ 288131 w 502444"/>
              <a:gd name="connsiteY5" fmla="*/ 102394 h 528637"/>
              <a:gd name="connsiteX6" fmla="*/ 330994 w 502444"/>
              <a:gd name="connsiteY6" fmla="*/ 102394 h 528637"/>
              <a:gd name="connsiteX7" fmla="*/ 369094 w 502444"/>
              <a:gd name="connsiteY7" fmla="*/ 109537 h 528637"/>
              <a:gd name="connsiteX8" fmla="*/ 400050 w 502444"/>
              <a:gd name="connsiteY8" fmla="*/ 154781 h 528637"/>
              <a:gd name="connsiteX9" fmla="*/ 395288 w 502444"/>
              <a:gd name="connsiteY9" fmla="*/ 200025 h 528637"/>
              <a:gd name="connsiteX10" fmla="*/ 411956 w 502444"/>
              <a:gd name="connsiteY10" fmla="*/ 266700 h 528637"/>
              <a:gd name="connsiteX11" fmla="*/ 416719 w 502444"/>
              <a:gd name="connsiteY11" fmla="*/ 323850 h 528637"/>
              <a:gd name="connsiteX12" fmla="*/ 461963 w 502444"/>
              <a:gd name="connsiteY12" fmla="*/ 350044 h 528637"/>
              <a:gd name="connsiteX13" fmla="*/ 485775 w 502444"/>
              <a:gd name="connsiteY13" fmla="*/ 359569 h 528637"/>
              <a:gd name="connsiteX14" fmla="*/ 502444 w 502444"/>
              <a:gd name="connsiteY14" fmla="*/ 383381 h 528637"/>
              <a:gd name="connsiteX15" fmla="*/ 500063 w 502444"/>
              <a:gd name="connsiteY15" fmla="*/ 421481 h 528637"/>
              <a:gd name="connsiteX16" fmla="*/ 431006 w 502444"/>
              <a:gd name="connsiteY16" fmla="*/ 464344 h 528637"/>
              <a:gd name="connsiteX17" fmla="*/ 319088 w 502444"/>
              <a:gd name="connsiteY17" fmla="*/ 485775 h 528637"/>
              <a:gd name="connsiteX18" fmla="*/ 295275 w 502444"/>
              <a:gd name="connsiteY18" fmla="*/ 490537 h 528637"/>
              <a:gd name="connsiteX19" fmla="*/ 235744 w 502444"/>
              <a:gd name="connsiteY19" fmla="*/ 504825 h 528637"/>
              <a:gd name="connsiteX20" fmla="*/ 152400 w 502444"/>
              <a:gd name="connsiteY20" fmla="*/ 509587 h 528637"/>
              <a:gd name="connsiteX21" fmla="*/ 100013 w 502444"/>
              <a:gd name="connsiteY21" fmla="*/ 526256 h 528637"/>
              <a:gd name="connsiteX22" fmla="*/ 76200 w 502444"/>
              <a:gd name="connsiteY22" fmla="*/ 528637 h 528637"/>
              <a:gd name="connsiteX23" fmla="*/ 45244 w 502444"/>
              <a:gd name="connsiteY23" fmla="*/ 528637 h 528637"/>
              <a:gd name="connsiteX24" fmla="*/ 11906 w 502444"/>
              <a:gd name="connsiteY24" fmla="*/ 516731 h 528637"/>
              <a:gd name="connsiteX25" fmla="*/ 4763 w 502444"/>
              <a:gd name="connsiteY25" fmla="*/ 440531 h 528637"/>
              <a:gd name="connsiteX26" fmla="*/ 7144 w 502444"/>
              <a:gd name="connsiteY26" fmla="*/ 361950 h 528637"/>
              <a:gd name="connsiteX27" fmla="*/ 0 w 502444"/>
              <a:gd name="connsiteY27" fmla="*/ 304800 h 528637"/>
              <a:gd name="connsiteX28" fmla="*/ 11906 w 502444"/>
              <a:gd name="connsiteY28" fmla="*/ 283369 h 528637"/>
              <a:gd name="connsiteX29" fmla="*/ 47625 w 502444"/>
              <a:gd name="connsiteY29" fmla="*/ 211931 h 528637"/>
              <a:gd name="connsiteX30" fmla="*/ 69056 w 502444"/>
              <a:gd name="connsiteY30" fmla="*/ 111919 h 528637"/>
              <a:gd name="connsiteX31" fmla="*/ 92869 w 502444"/>
              <a:gd name="connsiteY31" fmla="*/ 42862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02444" h="528637">
                <a:moveTo>
                  <a:pt x="92869" y="42862"/>
                </a:moveTo>
                <a:lnTo>
                  <a:pt x="152400" y="0"/>
                </a:lnTo>
                <a:lnTo>
                  <a:pt x="152400" y="0"/>
                </a:lnTo>
                <a:lnTo>
                  <a:pt x="195263" y="33337"/>
                </a:lnTo>
                <a:lnTo>
                  <a:pt x="230981" y="140494"/>
                </a:lnTo>
                <a:lnTo>
                  <a:pt x="288131" y="102394"/>
                </a:lnTo>
                <a:lnTo>
                  <a:pt x="330994" y="102394"/>
                </a:lnTo>
                <a:lnTo>
                  <a:pt x="369094" y="109537"/>
                </a:lnTo>
                <a:lnTo>
                  <a:pt x="400050" y="154781"/>
                </a:lnTo>
                <a:lnTo>
                  <a:pt x="395288" y="200025"/>
                </a:lnTo>
                <a:lnTo>
                  <a:pt x="411956" y="266700"/>
                </a:lnTo>
                <a:lnTo>
                  <a:pt x="416719" y="323850"/>
                </a:lnTo>
                <a:lnTo>
                  <a:pt x="461963" y="350044"/>
                </a:lnTo>
                <a:lnTo>
                  <a:pt x="485775" y="359569"/>
                </a:lnTo>
                <a:lnTo>
                  <a:pt x="502444" y="383381"/>
                </a:lnTo>
                <a:lnTo>
                  <a:pt x="500063" y="421481"/>
                </a:lnTo>
                <a:lnTo>
                  <a:pt x="431006" y="464344"/>
                </a:lnTo>
                <a:lnTo>
                  <a:pt x="319088" y="485775"/>
                </a:lnTo>
                <a:lnTo>
                  <a:pt x="295275" y="490537"/>
                </a:lnTo>
                <a:lnTo>
                  <a:pt x="235744" y="504825"/>
                </a:lnTo>
                <a:lnTo>
                  <a:pt x="152400" y="509587"/>
                </a:lnTo>
                <a:lnTo>
                  <a:pt x="100013" y="526256"/>
                </a:lnTo>
                <a:lnTo>
                  <a:pt x="76200" y="528637"/>
                </a:lnTo>
                <a:lnTo>
                  <a:pt x="45244" y="528637"/>
                </a:lnTo>
                <a:lnTo>
                  <a:pt x="11906" y="516731"/>
                </a:lnTo>
                <a:lnTo>
                  <a:pt x="4763" y="440531"/>
                </a:lnTo>
                <a:cubicBezTo>
                  <a:pt x="5557" y="414337"/>
                  <a:pt x="6350" y="388144"/>
                  <a:pt x="7144" y="361950"/>
                </a:cubicBezTo>
                <a:lnTo>
                  <a:pt x="0" y="304800"/>
                </a:lnTo>
                <a:lnTo>
                  <a:pt x="11906" y="283369"/>
                </a:lnTo>
                <a:lnTo>
                  <a:pt x="47625" y="211931"/>
                </a:lnTo>
                <a:lnTo>
                  <a:pt x="69056" y="111919"/>
                </a:lnTo>
                <a:lnTo>
                  <a:pt x="92869" y="42862"/>
                </a:lnTo>
                <a:close/>
              </a:path>
            </a:pathLst>
          </a:custGeom>
          <a:blipFill>
            <a:blip r:embed="rId5"/>
            <a:stretch>
              <a:fillRect l="-344331" t="-308023" r="-440737" b="-426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5C796EB-D3FA-39D5-12B7-819BD4F6FA48}"/>
              </a:ext>
            </a:extLst>
          </p:cNvPr>
          <p:cNvSpPr/>
          <p:nvPr/>
        </p:nvSpPr>
        <p:spPr>
          <a:xfrm>
            <a:off x="8834438" y="3186251"/>
            <a:ext cx="2489200" cy="2466975"/>
          </a:xfrm>
          <a:custGeom>
            <a:avLst/>
            <a:gdLst>
              <a:gd name="connsiteX0" fmla="*/ 0 w 2489200"/>
              <a:gd name="connsiteY0" fmla="*/ 2466975 h 2466975"/>
              <a:gd name="connsiteX1" fmla="*/ 22225 w 2489200"/>
              <a:gd name="connsiteY1" fmla="*/ 2378075 h 2466975"/>
              <a:gd name="connsiteX2" fmla="*/ 53975 w 2489200"/>
              <a:gd name="connsiteY2" fmla="*/ 2263775 h 2466975"/>
              <a:gd name="connsiteX3" fmla="*/ 73025 w 2489200"/>
              <a:gd name="connsiteY3" fmla="*/ 2178050 h 2466975"/>
              <a:gd name="connsiteX4" fmla="*/ 79375 w 2489200"/>
              <a:gd name="connsiteY4" fmla="*/ 2047875 h 2466975"/>
              <a:gd name="connsiteX5" fmla="*/ 88900 w 2489200"/>
              <a:gd name="connsiteY5" fmla="*/ 1952625 h 2466975"/>
              <a:gd name="connsiteX6" fmla="*/ 101600 w 2489200"/>
              <a:gd name="connsiteY6" fmla="*/ 1847850 h 2466975"/>
              <a:gd name="connsiteX7" fmla="*/ 127000 w 2489200"/>
              <a:gd name="connsiteY7" fmla="*/ 1781175 h 2466975"/>
              <a:gd name="connsiteX8" fmla="*/ 139700 w 2489200"/>
              <a:gd name="connsiteY8" fmla="*/ 1730375 h 2466975"/>
              <a:gd name="connsiteX9" fmla="*/ 155575 w 2489200"/>
              <a:gd name="connsiteY9" fmla="*/ 1644650 h 2466975"/>
              <a:gd name="connsiteX10" fmla="*/ 180975 w 2489200"/>
              <a:gd name="connsiteY10" fmla="*/ 1543050 h 2466975"/>
              <a:gd name="connsiteX11" fmla="*/ 196850 w 2489200"/>
              <a:gd name="connsiteY11" fmla="*/ 1463675 h 2466975"/>
              <a:gd name="connsiteX12" fmla="*/ 200025 w 2489200"/>
              <a:gd name="connsiteY12" fmla="*/ 1349375 h 2466975"/>
              <a:gd name="connsiteX13" fmla="*/ 228600 w 2489200"/>
              <a:gd name="connsiteY13" fmla="*/ 1266825 h 2466975"/>
              <a:gd name="connsiteX14" fmla="*/ 269875 w 2489200"/>
              <a:gd name="connsiteY14" fmla="*/ 1238250 h 2466975"/>
              <a:gd name="connsiteX15" fmla="*/ 301625 w 2489200"/>
              <a:gd name="connsiteY15" fmla="*/ 1174750 h 2466975"/>
              <a:gd name="connsiteX16" fmla="*/ 327025 w 2489200"/>
              <a:gd name="connsiteY16" fmla="*/ 1098550 h 2466975"/>
              <a:gd name="connsiteX17" fmla="*/ 330200 w 2489200"/>
              <a:gd name="connsiteY17" fmla="*/ 1025525 h 2466975"/>
              <a:gd name="connsiteX18" fmla="*/ 349250 w 2489200"/>
              <a:gd name="connsiteY18" fmla="*/ 885825 h 2466975"/>
              <a:gd name="connsiteX19" fmla="*/ 377825 w 2489200"/>
              <a:gd name="connsiteY19" fmla="*/ 727075 h 2466975"/>
              <a:gd name="connsiteX20" fmla="*/ 377825 w 2489200"/>
              <a:gd name="connsiteY20" fmla="*/ 584200 h 2466975"/>
              <a:gd name="connsiteX21" fmla="*/ 346075 w 2489200"/>
              <a:gd name="connsiteY21" fmla="*/ 615950 h 2466975"/>
              <a:gd name="connsiteX22" fmla="*/ 346075 w 2489200"/>
              <a:gd name="connsiteY22" fmla="*/ 552450 h 2466975"/>
              <a:gd name="connsiteX23" fmla="*/ 374650 w 2489200"/>
              <a:gd name="connsiteY23" fmla="*/ 469900 h 2466975"/>
              <a:gd name="connsiteX24" fmla="*/ 438150 w 2489200"/>
              <a:gd name="connsiteY24" fmla="*/ 419100 h 2466975"/>
              <a:gd name="connsiteX25" fmla="*/ 514350 w 2489200"/>
              <a:gd name="connsiteY25" fmla="*/ 346075 h 2466975"/>
              <a:gd name="connsiteX26" fmla="*/ 606425 w 2489200"/>
              <a:gd name="connsiteY26" fmla="*/ 342900 h 2466975"/>
              <a:gd name="connsiteX27" fmla="*/ 682625 w 2489200"/>
              <a:gd name="connsiteY27" fmla="*/ 349250 h 2466975"/>
              <a:gd name="connsiteX28" fmla="*/ 600075 w 2489200"/>
              <a:gd name="connsiteY28" fmla="*/ 254000 h 2466975"/>
              <a:gd name="connsiteX29" fmla="*/ 723900 w 2489200"/>
              <a:gd name="connsiteY29" fmla="*/ 203200 h 2466975"/>
              <a:gd name="connsiteX30" fmla="*/ 809625 w 2489200"/>
              <a:gd name="connsiteY30" fmla="*/ 203200 h 2466975"/>
              <a:gd name="connsiteX31" fmla="*/ 952500 w 2489200"/>
              <a:gd name="connsiteY31" fmla="*/ 171450 h 2466975"/>
              <a:gd name="connsiteX32" fmla="*/ 1063625 w 2489200"/>
              <a:gd name="connsiteY32" fmla="*/ 146050 h 2466975"/>
              <a:gd name="connsiteX33" fmla="*/ 1047750 w 2489200"/>
              <a:gd name="connsiteY33" fmla="*/ 161925 h 2466975"/>
              <a:gd name="connsiteX34" fmla="*/ 996950 w 2489200"/>
              <a:gd name="connsiteY34" fmla="*/ 215900 h 2466975"/>
              <a:gd name="connsiteX35" fmla="*/ 974725 w 2489200"/>
              <a:gd name="connsiteY35" fmla="*/ 234950 h 2466975"/>
              <a:gd name="connsiteX36" fmla="*/ 1016000 w 2489200"/>
              <a:gd name="connsiteY36" fmla="*/ 257175 h 2466975"/>
              <a:gd name="connsiteX37" fmla="*/ 1063625 w 2489200"/>
              <a:gd name="connsiteY37" fmla="*/ 269875 h 2466975"/>
              <a:gd name="connsiteX38" fmla="*/ 1127125 w 2489200"/>
              <a:gd name="connsiteY38" fmla="*/ 231775 h 2466975"/>
              <a:gd name="connsiteX39" fmla="*/ 1149350 w 2489200"/>
              <a:gd name="connsiteY39" fmla="*/ 200025 h 2466975"/>
              <a:gd name="connsiteX40" fmla="*/ 1209675 w 2489200"/>
              <a:gd name="connsiteY40" fmla="*/ 171450 h 2466975"/>
              <a:gd name="connsiteX41" fmla="*/ 1311275 w 2489200"/>
              <a:gd name="connsiteY41" fmla="*/ 155575 h 2466975"/>
              <a:gd name="connsiteX42" fmla="*/ 1438275 w 2489200"/>
              <a:gd name="connsiteY42" fmla="*/ 123825 h 2466975"/>
              <a:gd name="connsiteX43" fmla="*/ 1492250 w 2489200"/>
              <a:gd name="connsiteY43" fmla="*/ 107950 h 2466975"/>
              <a:gd name="connsiteX44" fmla="*/ 1571625 w 2489200"/>
              <a:gd name="connsiteY44" fmla="*/ 88900 h 2466975"/>
              <a:gd name="connsiteX45" fmla="*/ 1619250 w 2489200"/>
              <a:gd name="connsiteY45" fmla="*/ 92075 h 2466975"/>
              <a:gd name="connsiteX46" fmla="*/ 1673225 w 2489200"/>
              <a:gd name="connsiteY46" fmla="*/ 107950 h 2466975"/>
              <a:gd name="connsiteX47" fmla="*/ 1847850 w 2489200"/>
              <a:gd name="connsiteY47" fmla="*/ 101600 h 2466975"/>
              <a:gd name="connsiteX48" fmla="*/ 1936750 w 2489200"/>
              <a:gd name="connsiteY48" fmla="*/ 82550 h 2466975"/>
              <a:gd name="connsiteX49" fmla="*/ 2073275 w 2489200"/>
              <a:gd name="connsiteY49" fmla="*/ 34925 h 2466975"/>
              <a:gd name="connsiteX50" fmla="*/ 2209800 w 2489200"/>
              <a:gd name="connsiteY50" fmla="*/ 22225 h 2466975"/>
              <a:gd name="connsiteX51" fmla="*/ 2305050 w 2489200"/>
              <a:gd name="connsiteY51" fmla="*/ 9525 h 2466975"/>
              <a:gd name="connsiteX52" fmla="*/ 2327275 w 2489200"/>
              <a:gd name="connsiteY52" fmla="*/ 0 h 2466975"/>
              <a:gd name="connsiteX53" fmla="*/ 2438400 w 2489200"/>
              <a:gd name="connsiteY53" fmla="*/ 34925 h 2466975"/>
              <a:gd name="connsiteX54" fmla="*/ 2489200 w 2489200"/>
              <a:gd name="connsiteY54" fmla="*/ 69850 h 2466975"/>
              <a:gd name="connsiteX55" fmla="*/ 2441575 w 2489200"/>
              <a:gd name="connsiteY55" fmla="*/ 292100 h 2466975"/>
              <a:gd name="connsiteX56" fmla="*/ 2387600 w 2489200"/>
              <a:gd name="connsiteY56" fmla="*/ 419100 h 2466975"/>
              <a:gd name="connsiteX57" fmla="*/ 2308225 w 2489200"/>
              <a:gd name="connsiteY57" fmla="*/ 596900 h 2466975"/>
              <a:gd name="connsiteX58" fmla="*/ 2241550 w 2489200"/>
              <a:gd name="connsiteY58" fmla="*/ 1038225 h 2466975"/>
              <a:gd name="connsiteX59" fmla="*/ 2206625 w 2489200"/>
              <a:gd name="connsiteY59" fmla="*/ 1069975 h 2466975"/>
              <a:gd name="connsiteX60" fmla="*/ 2165350 w 2489200"/>
              <a:gd name="connsiteY60" fmla="*/ 1317625 h 2466975"/>
              <a:gd name="connsiteX61" fmla="*/ 2095500 w 2489200"/>
              <a:gd name="connsiteY61" fmla="*/ 1536700 h 2466975"/>
              <a:gd name="connsiteX62" fmla="*/ 2060575 w 2489200"/>
              <a:gd name="connsiteY62" fmla="*/ 1854200 h 2466975"/>
              <a:gd name="connsiteX63" fmla="*/ 2022475 w 2489200"/>
              <a:gd name="connsiteY63" fmla="*/ 2457450 h 2466975"/>
              <a:gd name="connsiteX64" fmla="*/ 0 w 2489200"/>
              <a:gd name="connsiteY64" fmla="*/ 2466975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489200" h="2466975">
                <a:moveTo>
                  <a:pt x="0" y="2466975"/>
                </a:moveTo>
                <a:lnTo>
                  <a:pt x="22225" y="2378075"/>
                </a:lnTo>
                <a:lnTo>
                  <a:pt x="53975" y="2263775"/>
                </a:lnTo>
                <a:lnTo>
                  <a:pt x="73025" y="2178050"/>
                </a:lnTo>
                <a:lnTo>
                  <a:pt x="79375" y="2047875"/>
                </a:lnTo>
                <a:lnTo>
                  <a:pt x="88900" y="1952625"/>
                </a:lnTo>
                <a:lnTo>
                  <a:pt x="101600" y="1847850"/>
                </a:lnTo>
                <a:lnTo>
                  <a:pt x="127000" y="1781175"/>
                </a:lnTo>
                <a:lnTo>
                  <a:pt x="139700" y="1730375"/>
                </a:lnTo>
                <a:lnTo>
                  <a:pt x="155575" y="1644650"/>
                </a:lnTo>
                <a:lnTo>
                  <a:pt x="180975" y="1543050"/>
                </a:lnTo>
                <a:lnTo>
                  <a:pt x="196850" y="1463675"/>
                </a:lnTo>
                <a:cubicBezTo>
                  <a:pt x="197908" y="1425575"/>
                  <a:pt x="198967" y="1387475"/>
                  <a:pt x="200025" y="1349375"/>
                </a:cubicBezTo>
                <a:lnTo>
                  <a:pt x="228600" y="1266825"/>
                </a:lnTo>
                <a:lnTo>
                  <a:pt x="269875" y="1238250"/>
                </a:lnTo>
                <a:lnTo>
                  <a:pt x="301625" y="1174750"/>
                </a:lnTo>
                <a:lnTo>
                  <a:pt x="327025" y="1098550"/>
                </a:lnTo>
                <a:lnTo>
                  <a:pt x="330200" y="1025525"/>
                </a:lnTo>
                <a:lnTo>
                  <a:pt x="349250" y="885825"/>
                </a:lnTo>
                <a:lnTo>
                  <a:pt x="377825" y="727075"/>
                </a:lnTo>
                <a:lnTo>
                  <a:pt x="377825" y="584200"/>
                </a:lnTo>
                <a:lnTo>
                  <a:pt x="346075" y="615950"/>
                </a:lnTo>
                <a:lnTo>
                  <a:pt x="346075" y="552450"/>
                </a:lnTo>
                <a:lnTo>
                  <a:pt x="374650" y="469900"/>
                </a:lnTo>
                <a:lnTo>
                  <a:pt x="438150" y="419100"/>
                </a:lnTo>
                <a:lnTo>
                  <a:pt x="514350" y="346075"/>
                </a:lnTo>
                <a:lnTo>
                  <a:pt x="606425" y="342900"/>
                </a:lnTo>
                <a:lnTo>
                  <a:pt x="682625" y="349250"/>
                </a:lnTo>
                <a:lnTo>
                  <a:pt x="600075" y="254000"/>
                </a:lnTo>
                <a:lnTo>
                  <a:pt x="723900" y="203200"/>
                </a:lnTo>
                <a:lnTo>
                  <a:pt x="809625" y="203200"/>
                </a:lnTo>
                <a:lnTo>
                  <a:pt x="952500" y="171450"/>
                </a:lnTo>
                <a:lnTo>
                  <a:pt x="1063625" y="146050"/>
                </a:lnTo>
                <a:lnTo>
                  <a:pt x="1047750" y="161925"/>
                </a:lnTo>
                <a:lnTo>
                  <a:pt x="996950" y="215900"/>
                </a:lnTo>
                <a:lnTo>
                  <a:pt x="974725" y="234950"/>
                </a:lnTo>
                <a:lnTo>
                  <a:pt x="1016000" y="257175"/>
                </a:lnTo>
                <a:lnTo>
                  <a:pt x="1063625" y="269875"/>
                </a:lnTo>
                <a:lnTo>
                  <a:pt x="1127125" y="231775"/>
                </a:lnTo>
                <a:lnTo>
                  <a:pt x="1149350" y="200025"/>
                </a:lnTo>
                <a:lnTo>
                  <a:pt x="1209675" y="171450"/>
                </a:lnTo>
                <a:lnTo>
                  <a:pt x="1311275" y="155575"/>
                </a:lnTo>
                <a:lnTo>
                  <a:pt x="1438275" y="123825"/>
                </a:lnTo>
                <a:lnTo>
                  <a:pt x="1492250" y="107950"/>
                </a:lnTo>
                <a:lnTo>
                  <a:pt x="1571625" y="88900"/>
                </a:lnTo>
                <a:lnTo>
                  <a:pt x="1619250" y="92075"/>
                </a:lnTo>
                <a:lnTo>
                  <a:pt x="1673225" y="107950"/>
                </a:lnTo>
                <a:lnTo>
                  <a:pt x="1847850" y="101600"/>
                </a:lnTo>
                <a:lnTo>
                  <a:pt x="1936750" y="82550"/>
                </a:lnTo>
                <a:lnTo>
                  <a:pt x="2073275" y="34925"/>
                </a:lnTo>
                <a:lnTo>
                  <a:pt x="2209800" y="22225"/>
                </a:lnTo>
                <a:lnTo>
                  <a:pt x="2305050" y="9525"/>
                </a:lnTo>
                <a:lnTo>
                  <a:pt x="2327275" y="0"/>
                </a:lnTo>
                <a:lnTo>
                  <a:pt x="2438400" y="34925"/>
                </a:lnTo>
                <a:lnTo>
                  <a:pt x="2489200" y="69850"/>
                </a:lnTo>
                <a:lnTo>
                  <a:pt x="2441575" y="292100"/>
                </a:lnTo>
                <a:lnTo>
                  <a:pt x="2387600" y="419100"/>
                </a:lnTo>
                <a:lnTo>
                  <a:pt x="2308225" y="596900"/>
                </a:lnTo>
                <a:lnTo>
                  <a:pt x="2241550" y="1038225"/>
                </a:lnTo>
                <a:lnTo>
                  <a:pt x="2206625" y="1069975"/>
                </a:lnTo>
                <a:lnTo>
                  <a:pt x="2165350" y="1317625"/>
                </a:lnTo>
                <a:lnTo>
                  <a:pt x="2095500" y="1536700"/>
                </a:lnTo>
                <a:lnTo>
                  <a:pt x="2060575" y="1854200"/>
                </a:lnTo>
                <a:lnTo>
                  <a:pt x="2022475" y="2457450"/>
                </a:lnTo>
                <a:lnTo>
                  <a:pt x="0" y="2466975"/>
                </a:lnTo>
                <a:close/>
              </a:path>
            </a:pathLst>
          </a:custGeom>
          <a:blipFill>
            <a:blip r:embed="rId5"/>
            <a:stretch>
              <a:fillRect l="-52196" t="-79349" r="-26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8BD1FF1-6AA6-92C4-E224-0DF76B0D37FA}"/>
              </a:ext>
            </a:extLst>
          </p:cNvPr>
          <p:cNvSpPr/>
          <p:nvPr/>
        </p:nvSpPr>
        <p:spPr>
          <a:xfrm>
            <a:off x="9763919" y="2105164"/>
            <a:ext cx="519113" cy="559593"/>
          </a:xfrm>
          <a:custGeom>
            <a:avLst/>
            <a:gdLst>
              <a:gd name="connsiteX0" fmla="*/ 45244 w 519113"/>
              <a:gd name="connsiteY0" fmla="*/ 0 h 559593"/>
              <a:gd name="connsiteX1" fmla="*/ 42863 w 519113"/>
              <a:gd name="connsiteY1" fmla="*/ 138112 h 559593"/>
              <a:gd name="connsiteX2" fmla="*/ 16669 w 519113"/>
              <a:gd name="connsiteY2" fmla="*/ 159543 h 559593"/>
              <a:gd name="connsiteX3" fmla="*/ 4763 w 519113"/>
              <a:gd name="connsiteY3" fmla="*/ 171450 h 559593"/>
              <a:gd name="connsiteX4" fmla="*/ 0 w 519113"/>
              <a:gd name="connsiteY4" fmla="*/ 216693 h 559593"/>
              <a:gd name="connsiteX5" fmla="*/ 2382 w 519113"/>
              <a:gd name="connsiteY5" fmla="*/ 238125 h 559593"/>
              <a:gd name="connsiteX6" fmla="*/ 11907 w 519113"/>
              <a:gd name="connsiteY6" fmla="*/ 250031 h 559593"/>
              <a:gd name="connsiteX7" fmla="*/ 23813 w 519113"/>
              <a:gd name="connsiteY7" fmla="*/ 266700 h 559593"/>
              <a:gd name="connsiteX8" fmla="*/ 19050 w 519113"/>
              <a:gd name="connsiteY8" fmla="*/ 323850 h 559593"/>
              <a:gd name="connsiteX9" fmla="*/ 19050 w 519113"/>
              <a:gd name="connsiteY9" fmla="*/ 383381 h 559593"/>
              <a:gd name="connsiteX10" fmla="*/ 19050 w 519113"/>
              <a:gd name="connsiteY10" fmla="*/ 409575 h 559593"/>
              <a:gd name="connsiteX11" fmla="*/ 19050 w 519113"/>
              <a:gd name="connsiteY11" fmla="*/ 431006 h 559593"/>
              <a:gd name="connsiteX12" fmla="*/ 19050 w 519113"/>
              <a:gd name="connsiteY12" fmla="*/ 431006 h 559593"/>
              <a:gd name="connsiteX13" fmla="*/ 52388 w 519113"/>
              <a:gd name="connsiteY13" fmla="*/ 452437 h 559593"/>
              <a:gd name="connsiteX14" fmla="*/ 88107 w 519113"/>
              <a:gd name="connsiteY14" fmla="*/ 452437 h 559593"/>
              <a:gd name="connsiteX15" fmla="*/ 142875 w 519113"/>
              <a:gd name="connsiteY15" fmla="*/ 435768 h 559593"/>
              <a:gd name="connsiteX16" fmla="*/ 130969 w 519113"/>
              <a:gd name="connsiteY16" fmla="*/ 552450 h 559593"/>
              <a:gd name="connsiteX17" fmla="*/ 209550 w 519113"/>
              <a:gd name="connsiteY17" fmla="*/ 559593 h 559593"/>
              <a:gd name="connsiteX18" fmla="*/ 295275 w 519113"/>
              <a:gd name="connsiteY18" fmla="*/ 523875 h 559593"/>
              <a:gd name="connsiteX19" fmla="*/ 357188 w 519113"/>
              <a:gd name="connsiteY19" fmla="*/ 507206 h 559593"/>
              <a:gd name="connsiteX20" fmla="*/ 421482 w 519113"/>
              <a:gd name="connsiteY20" fmla="*/ 485775 h 559593"/>
              <a:gd name="connsiteX21" fmla="*/ 431007 w 519113"/>
              <a:gd name="connsiteY21" fmla="*/ 476250 h 559593"/>
              <a:gd name="connsiteX22" fmla="*/ 447675 w 519113"/>
              <a:gd name="connsiteY22" fmla="*/ 426243 h 559593"/>
              <a:gd name="connsiteX23" fmla="*/ 452438 w 519113"/>
              <a:gd name="connsiteY23" fmla="*/ 357187 h 559593"/>
              <a:gd name="connsiteX24" fmla="*/ 452438 w 519113"/>
              <a:gd name="connsiteY24" fmla="*/ 326231 h 559593"/>
              <a:gd name="connsiteX25" fmla="*/ 504825 w 519113"/>
              <a:gd name="connsiteY25" fmla="*/ 316706 h 559593"/>
              <a:gd name="connsiteX26" fmla="*/ 516732 w 519113"/>
              <a:gd name="connsiteY26" fmla="*/ 290512 h 559593"/>
              <a:gd name="connsiteX27" fmla="*/ 511969 w 519113"/>
              <a:gd name="connsiteY27" fmla="*/ 197643 h 559593"/>
              <a:gd name="connsiteX28" fmla="*/ 504825 w 519113"/>
              <a:gd name="connsiteY28" fmla="*/ 107156 h 559593"/>
              <a:gd name="connsiteX29" fmla="*/ 519113 w 519113"/>
              <a:gd name="connsiteY29" fmla="*/ 21431 h 559593"/>
              <a:gd name="connsiteX30" fmla="*/ 500063 w 519113"/>
              <a:gd name="connsiteY30" fmla="*/ 9525 h 559593"/>
              <a:gd name="connsiteX31" fmla="*/ 423863 w 519113"/>
              <a:gd name="connsiteY31" fmla="*/ 26193 h 559593"/>
              <a:gd name="connsiteX32" fmla="*/ 340519 w 519113"/>
              <a:gd name="connsiteY32" fmla="*/ 26193 h 559593"/>
              <a:gd name="connsiteX33" fmla="*/ 290513 w 519113"/>
              <a:gd name="connsiteY33" fmla="*/ 23812 h 559593"/>
              <a:gd name="connsiteX34" fmla="*/ 180975 w 519113"/>
              <a:gd name="connsiteY34" fmla="*/ 7143 h 559593"/>
              <a:gd name="connsiteX35" fmla="*/ 45244 w 519113"/>
              <a:gd name="connsiteY35" fmla="*/ 0 h 5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9113" h="559593">
                <a:moveTo>
                  <a:pt x="45244" y="0"/>
                </a:moveTo>
                <a:cubicBezTo>
                  <a:pt x="44450" y="46037"/>
                  <a:pt x="43657" y="92075"/>
                  <a:pt x="42863" y="138112"/>
                </a:cubicBezTo>
                <a:lnTo>
                  <a:pt x="16669" y="159543"/>
                </a:lnTo>
                <a:lnTo>
                  <a:pt x="4763" y="171450"/>
                </a:lnTo>
                <a:lnTo>
                  <a:pt x="0" y="216693"/>
                </a:lnTo>
                <a:lnTo>
                  <a:pt x="2382" y="238125"/>
                </a:lnTo>
                <a:lnTo>
                  <a:pt x="11907" y="250031"/>
                </a:lnTo>
                <a:lnTo>
                  <a:pt x="23813" y="266700"/>
                </a:lnTo>
                <a:lnTo>
                  <a:pt x="19050" y="323850"/>
                </a:lnTo>
                <a:lnTo>
                  <a:pt x="19050" y="383381"/>
                </a:lnTo>
                <a:lnTo>
                  <a:pt x="19050" y="409575"/>
                </a:lnTo>
                <a:lnTo>
                  <a:pt x="19050" y="431006"/>
                </a:lnTo>
                <a:lnTo>
                  <a:pt x="19050" y="431006"/>
                </a:lnTo>
                <a:lnTo>
                  <a:pt x="52388" y="452437"/>
                </a:lnTo>
                <a:lnTo>
                  <a:pt x="88107" y="452437"/>
                </a:lnTo>
                <a:lnTo>
                  <a:pt x="142875" y="435768"/>
                </a:lnTo>
                <a:lnTo>
                  <a:pt x="130969" y="552450"/>
                </a:lnTo>
                <a:lnTo>
                  <a:pt x="209550" y="559593"/>
                </a:lnTo>
                <a:lnTo>
                  <a:pt x="295275" y="523875"/>
                </a:lnTo>
                <a:lnTo>
                  <a:pt x="357188" y="507206"/>
                </a:lnTo>
                <a:lnTo>
                  <a:pt x="421482" y="485775"/>
                </a:lnTo>
                <a:lnTo>
                  <a:pt x="431007" y="476250"/>
                </a:lnTo>
                <a:lnTo>
                  <a:pt x="447675" y="426243"/>
                </a:lnTo>
                <a:lnTo>
                  <a:pt x="452438" y="357187"/>
                </a:lnTo>
                <a:lnTo>
                  <a:pt x="452438" y="326231"/>
                </a:lnTo>
                <a:lnTo>
                  <a:pt x="504825" y="316706"/>
                </a:lnTo>
                <a:lnTo>
                  <a:pt x="516732" y="290512"/>
                </a:lnTo>
                <a:lnTo>
                  <a:pt x="511969" y="197643"/>
                </a:lnTo>
                <a:lnTo>
                  <a:pt x="504825" y="107156"/>
                </a:lnTo>
                <a:lnTo>
                  <a:pt x="519113" y="21431"/>
                </a:lnTo>
                <a:lnTo>
                  <a:pt x="500063" y="9525"/>
                </a:lnTo>
                <a:lnTo>
                  <a:pt x="423863" y="26193"/>
                </a:lnTo>
                <a:lnTo>
                  <a:pt x="340519" y="26193"/>
                </a:lnTo>
                <a:lnTo>
                  <a:pt x="290513" y="23812"/>
                </a:lnTo>
                <a:lnTo>
                  <a:pt x="180975" y="7143"/>
                </a:lnTo>
                <a:lnTo>
                  <a:pt x="45244" y="0"/>
                </a:lnTo>
                <a:close/>
              </a:path>
            </a:pathLst>
          </a:custGeom>
          <a:blipFill>
            <a:blip r:embed="rId5"/>
            <a:stretch>
              <a:fillRect l="-429490" t="-154413" r="-329184" b="-5383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C3F0E68-D3AF-C2A3-3825-96D7D45669C3}"/>
              </a:ext>
            </a:extLst>
          </p:cNvPr>
          <p:cNvSpPr/>
          <p:nvPr/>
        </p:nvSpPr>
        <p:spPr>
          <a:xfrm>
            <a:off x="9894888" y="2319476"/>
            <a:ext cx="1135856" cy="892969"/>
          </a:xfrm>
          <a:custGeom>
            <a:avLst/>
            <a:gdLst>
              <a:gd name="connsiteX0" fmla="*/ 0 w 1135856"/>
              <a:gd name="connsiteY0" fmla="*/ 404813 h 892969"/>
              <a:gd name="connsiteX1" fmla="*/ 21431 w 1135856"/>
              <a:gd name="connsiteY1" fmla="*/ 481013 h 892969"/>
              <a:gd name="connsiteX2" fmla="*/ 30956 w 1135856"/>
              <a:gd name="connsiteY2" fmla="*/ 588169 h 892969"/>
              <a:gd name="connsiteX3" fmla="*/ 73819 w 1135856"/>
              <a:gd name="connsiteY3" fmla="*/ 797719 h 892969"/>
              <a:gd name="connsiteX4" fmla="*/ 97631 w 1135856"/>
              <a:gd name="connsiteY4" fmla="*/ 857250 h 892969"/>
              <a:gd name="connsiteX5" fmla="*/ 111919 w 1135856"/>
              <a:gd name="connsiteY5" fmla="*/ 892969 h 892969"/>
              <a:gd name="connsiteX6" fmla="*/ 202406 w 1135856"/>
              <a:gd name="connsiteY6" fmla="*/ 869156 h 892969"/>
              <a:gd name="connsiteX7" fmla="*/ 214313 w 1135856"/>
              <a:gd name="connsiteY7" fmla="*/ 804863 h 892969"/>
              <a:gd name="connsiteX8" fmla="*/ 214313 w 1135856"/>
              <a:gd name="connsiteY8" fmla="*/ 778669 h 892969"/>
              <a:gd name="connsiteX9" fmla="*/ 209550 w 1135856"/>
              <a:gd name="connsiteY9" fmla="*/ 711994 h 892969"/>
              <a:gd name="connsiteX10" fmla="*/ 190500 w 1135856"/>
              <a:gd name="connsiteY10" fmla="*/ 666750 h 892969"/>
              <a:gd name="connsiteX11" fmla="*/ 233363 w 1135856"/>
              <a:gd name="connsiteY11" fmla="*/ 671513 h 892969"/>
              <a:gd name="connsiteX12" fmla="*/ 319088 w 1135856"/>
              <a:gd name="connsiteY12" fmla="*/ 652463 h 892969"/>
              <a:gd name="connsiteX13" fmla="*/ 476250 w 1135856"/>
              <a:gd name="connsiteY13" fmla="*/ 626269 h 892969"/>
              <a:gd name="connsiteX14" fmla="*/ 592931 w 1135856"/>
              <a:gd name="connsiteY14" fmla="*/ 571500 h 892969"/>
              <a:gd name="connsiteX15" fmla="*/ 592931 w 1135856"/>
              <a:gd name="connsiteY15" fmla="*/ 571500 h 892969"/>
              <a:gd name="connsiteX16" fmla="*/ 607219 w 1135856"/>
              <a:gd name="connsiteY16" fmla="*/ 633413 h 892969"/>
              <a:gd name="connsiteX17" fmla="*/ 609600 w 1135856"/>
              <a:gd name="connsiteY17" fmla="*/ 669131 h 892969"/>
              <a:gd name="connsiteX18" fmla="*/ 621506 w 1135856"/>
              <a:gd name="connsiteY18" fmla="*/ 683419 h 892969"/>
              <a:gd name="connsiteX19" fmla="*/ 673894 w 1135856"/>
              <a:gd name="connsiteY19" fmla="*/ 681038 h 892969"/>
              <a:gd name="connsiteX20" fmla="*/ 854869 w 1135856"/>
              <a:gd name="connsiteY20" fmla="*/ 628650 h 892969"/>
              <a:gd name="connsiteX21" fmla="*/ 1019175 w 1135856"/>
              <a:gd name="connsiteY21" fmla="*/ 595313 h 892969"/>
              <a:gd name="connsiteX22" fmla="*/ 1071563 w 1135856"/>
              <a:gd name="connsiteY22" fmla="*/ 576263 h 892969"/>
              <a:gd name="connsiteX23" fmla="*/ 1083469 w 1135856"/>
              <a:gd name="connsiteY23" fmla="*/ 535781 h 892969"/>
              <a:gd name="connsiteX24" fmla="*/ 1081088 w 1135856"/>
              <a:gd name="connsiteY24" fmla="*/ 514350 h 892969"/>
              <a:gd name="connsiteX25" fmla="*/ 1104900 w 1135856"/>
              <a:gd name="connsiteY25" fmla="*/ 519113 h 892969"/>
              <a:gd name="connsiteX26" fmla="*/ 1135856 w 1135856"/>
              <a:gd name="connsiteY26" fmla="*/ 504825 h 892969"/>
              <a:gd name="connsiteX27" fmla="*/ 1126331 w 1135856"/>
              <a:gd name="connsiteY27" fmla="*/ 445294 h 892969"/>
              <a:gd name="connsiteX28" fmla="*/ 1090613 w 1135856"/>
              <a:gd name="connsiteY28" fmla="*/ 347663 h 892969"/>
              <a:gd name="connsiteX29" fmla="*/ 1085850 w 1135856"/>
              <a:gd name="connsiteY29" fmla="*/ 319088 h 892969"/>
              <a:gd name="connsiteX30" fmla="*/ 1019175 w 1135856"/>
              <a:gd name="connsiteY30" fmla="*/ 340519 h 892969"/>
              <a:gd name="connsiteX31" fmla="*/ 1007269 w 1135856"/>
              <a:gd name="connsiteY31" fmla="*/ 295275 h 892969"/>
              <a:gd name="connsiteX32" fmla="*/ 1007269 w 1135856"/>
              <a:gd name="connsiteY32" fmla="*/ 202406 h 892969"/>
              <a:gd name="connsiteX33" fmla="*/ 971550 w 1135856"/>
              <a:gd name="connsiteY33" fmla="*/ 145256 h 892969"/>
              <a:gd name="connsiteX34" fmla="*/ 957263 w 1135856"/>
              <a:gd name="connsiteY34" fmla="*/ 57150 h 892969"/>
              <a:gd name="connsiteX35" fmla="*/ 1009650 w 1135856"/>
              <a:gd name="connsiteY35" fmla="*/ 21431 h 892969"/>
              <a:gd name="connsiteX36" fmla="*/ 1014413 w 1135856"/>
              <a:gd name="connsiteY36" fmla="*/ 0 h 892969"/>
              <a:gd name="connsiteX37" fmla="*/ 521494 w 1135856"/>
              <a:gd name="connsiteY37" fmla="*/ 95250 h 892969"/>
              <a:gd name="connsiteX38" fmla="*/ 511969 w 1135856"/>
              <a:gd name="connsiteY38" fmla="*/ 157163 h 892969"/>
              <a:gd name="connsiteX39" fmla="*/ 511969 w 1135856"/>
              <a:gd name="connsiteY39" fmla="*/ 216694 h 892969"/>
              <a:gd name="connsiteX40" fmla="*/ 523875 w 1135856"/>
              <a:gd name="connsiteY40" fmla="*/ 285750 h 892969"/>
              <a:gd name="connsiteX41" fmla="*/ 523875 w 1135856"/>
              <a:gd name="connsiteY41" fmla="*/ 307181 h 892969"/>
              <a:gd name="connsiteX42" fmla="*/ 516731 w 1135856"/>
              <a:gd name="connsiteY42" fmla="*/ 338138 h 892969"/>
              <a:gd name="connsiteX43" fmla="*/ 321469 w 1135856"/>
              <a:gd name="connsiteY43" fmla="*/ 381000 h 892969"/>
              <a:gd name="connsiteX44" fmla="*/ 300038 w 1135856"/>
              <a:gd name="connsiteY44" fmla="*/ 385763 h 892969"/>
              <a:gd name="connsiteX45" fmla="*/ 226219 w 1135856"/>
              <a:gd name="connsiteY45" fmla="*/ 402431 h 892969"/>
              <a:gd name="connsiteX46" fmla="*/ 183356 w 1135856"/>
              <a:gd name="connsiteY46" fmla="*/ 419100 h 892969"/>
              <a:gd name="connsiteX47" fmla="*/ 176213 w 1135856"/>
              <a:gd name="connsiteY47" fmla="*/ 445294 h 892969"/>
              <a:gd name="connsiteX48" fmla="*/ 80963 w 1135856"/>
              <a:gd name="connsiteY48" fmla="*/ 369094 h 892969"/>
              <a:gd name="connsiteX49" fmla="*/ 0 w 1135856"/>
              <a:gd name="connsiteY49" fmla="*/ 404813 h 8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5856" h="892969">
                <a:moveTo>
                  <a:pt x="0" y="404813"/>
                </a:moveTo>
                <a:lnTo>
                  <a:pt x="21431" y="481013"/>
                </a:lnTo>
                <a:lnTo>
                  <a:pt x="30956" y="588169"/>
                </a:lnTo>
                <a:lnTo>
                  <a:pt x="73819" y="797719"/>
                </a:lnTo>
                <a:lnTo>
                  <a:pt x="97631" y="857250"/>
                </a:lnTo>
                <a:lnTo>
                  <a:pt x="111919" y="892969"/>
                </a:lnTo>
                <a:lnTo>
                  <a:pt x="202406" y="869156"/>
                </a:lnTo>
                <a:lnTo>
                  <a:pt x="214313" y="804863"/>
                </a:lnTo>
                <a:lnTo>
                  <a:pt x="214313" y="778669"/>
                </a:lnTo>
                <a:lnTo>
                  <a:pt x="209550" y="711994"/>
                </a:lnTo>
                <a:lnTo>
                  <a:pt x="190500" y="666750"/>
                </a:lnTo>
                <a:lnTo>
                  <a:pt x="233363" y="671513"/>
                </a:lnTo>
                <a:lnTo>
                  <a:pt x="319088" y="652463"/>
                </a:lnTo>
                <a:lnTo>
                  <a:pt x="476250" y="626269"/>
                </a:lnTo>
                <a:lnTo>
                  <a:pt x="592931" y="571500"/>
                </a:lnTo>
                <a:lnTo>
                  <a:pt x="592931" y="571500"/>
                </a:lnTo>
                <a:lnTo>
                  <a:pt x="607219" y="633413"/>
                </a:lnTo>
                <a:lnTo>
                  <a:pt x="609600" y="669131"/>
                </a:lnTo>
                <a:lnTo>
                  <a:pt x="621506" y="683419"/>
                </a:lnTo>
                <a:lnTo>
                  <a:pt x="673894" y="681038"/>
                </a:lnTo>
                <a:lnTo>
                  <a:pt x="854869" y="628650"/>
                </a:lnTo>
                <a:lnTo>
                  <a:pt x="1019175" y="595313"/>
                </a:lnTo>
                <a:lnTo>
                  <a:pt x="1071563" y="576263"/>
                </a:lnTo>
                <a:lnTo>
                  <a:pt x="1083469" y="535781"/>
                </a:lnTo>
                <a:lnTo>
                  <a:pt x="1081088" y="514350"/>
                </a:lnTo>
                <a:lnTo>
                  <a:pt x="1104900" y="519113"/>
                </a:lnTo>
                <a:lnTo>
                  <a:pt x="1135856" y="504825"/>
                </a:lnTo>
                <a:lnTo>
                  <a:pt x="1126331" y="445294"/>
                </a:lnTo>
                <a:lnTo>
                  <a:pt x="1090613" y="347663"/>
                </a:lnTo>
                <a:lnTo>
                  <a:pt x="1085850" y="319088"/>
                </a:lnTo>
                <a:lnTo>
                  <a:pt x="1019175" y="340519"/>
                </a:lnTo>
                <a:lnTo>
                  <a:pt x="1007269" y="295275"/>
                </a:lnTo>
                <a:lnTo>
                  <a:pt x="1007269" y="202406"/>
                </a:lnTo>
                <a:lnTo>
                  <a:pt x="971550" y="145256"/>
                </a:lnTo>
                <a:lnTo>
                  <a:pt x="957263" y="57150"/>
                </a:lnTo>
                <a:lnTo>
                  <a:pt x="1009650" y="21431"/>
                </a:lnTo>
                <a:lnTo>
                  <a:pt x="1014413" y="0"/>
                </a:lnTo>
                <a:lnTo>
                  <a:pt x="521494" y="95250"/>
                </a:lnTo>
                <a:lnTo>
                  <a:pt x="511969" y="157163"/>
                </a:lnTo>
                <a:lnTo>
                  <a:pt x="511969" y="216694"/>
                </a:lnTo>
                <a:lnTo>
                  <a:pt x="523875" y="285750"/>
                </a:lnTo>
                <a:lnTo>
                  <a:pt x="523875" y="307181"/>
                </a:lnTo>
                <a:lnTo>
                  <a:pt x="516731" y="338138"/>
                </a:lnTo>
                <a:lnTo>
                  <a:pt x="321469" y="381000"/>
                </a:lnTo>
                <a:lnTo>
                  <a:pt x="300038" y="385763"/>
                </a:lnTo>
                <a:lnTo>
                  <a:pt x="226219" y="402431"/>
                </a:lnTo>
                <a:lnTo>
                  <a:pt x="183356" y="419100"/>
                </a:lnTo>
                <a:lnTo>
                  <a:pt x="176213" y="445294"/>
                </a:lnTo>
                <a:lnTo>
                  <a:pt x="80963" y="369094"/>
                </a:lnTo>
                <a:lnTo>
                  <a:pt x="0" y="404813"/>
                </a:lnTo>
                <a:close/>
              </a:path>
            </a:pathLst>
          </a:custGeom>
          <a:blipFill>
            <a:blip r:embed="rId5"/>
            <a:stretch>
              <a:fillRect l="-207817" t="-122149" r="-84617" b="-2760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18C65335-CA31-3058-0003-5FF3306B9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576" r="2644" b="2835"/>
          <a:stretch/>
        </p:blipFill>
        <p:spPr>
          <a:xfrm>
            <a:off x="187232" y="1204776"/>
            <a:ext cx="4457488" cy="4448450"/>
          </a:xfrm>
          <a:prstGeom prst="rect">
            <a:avLst/>
          </a:prstGeom>
          <a:ln w="19050">
            <a:noFill/>
          </a:ln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A1505F7-0DA3-D17B-2188-48BCDCCF64E5}"/>
              </a:ext>
            </a:extLst>
          </p:cNvPr>
          <p:cNvSpPr/>
          <p:nvPr/>
        </p:nvSpPr>
        <p:spPr>
          <a:xfrm>
            <a:off x="1002666" y="2529587"/>
            <a:ext cx="924750" cy="1100289"/>
          </a:xfrm>
          <a:custGeom>
            <a:avLst/>
            <a:gdLst>
              <a:gd name="connsiteX0" fmla="*/ 2381 w 1216819"/>
              <a:gd name="connsiteY0" fmla="*/ 1197769 h 1447800"/>
              <a:gd name="connsiteX1" fmla="*/ 0 w 1216819"/>
              <a:gd name="connsiteY1" fmla="*/ 1447800 h 1447800"/>
              <a:gd name="connsiteX2" fmla="*/ 121444 w 1216819"/>
              <a:gd name="connsiteY2" fmla="*/ 1421606 h 1447800"/>
              <a:gd name="connsiteX3" fmla="*/ 321469 w 1216819"/>
              <a:gd name="connsiteY3" fmla="*/ 1388269 h 1447800"/>
              <a:gd name="connsiteX4" fmla="*/ 414338 w 1216819"/>
              <a:gd name="connsiteY4" fmla="*/ 1359694 h 1447800"/>
              <a:gd name="connsiteX5" fmla="*/ 521494 w 1216819"/>
              <a:gd name="connsiteY5" fmla="*/ 1323975 h 1447800"/>
              <a:gd name="connsiteX6" fmla="*/ 583406 w 1216819"/>
              <a:gd name="connsiteY6" fmla="*/ 1307306 h 1447800"/>
              <a:gd name="connsiteX7" fmla="*/ 695325 w 1216819"/>
              <a:gd name="connsiteY7" fmla="*/ 1278731 h 1447800"/>
              <a:gd name="connsiteX8" fmla="*/ 750094 w 1216819"/>
              <a:gd name="connsiteY8" fmla="*/ 1262062 h 1447800"/>
              <a:gd name="connsiteX9" fmla="*/ 835819 w 1216819"/>
              <a:gd name="connsiteY9" fmla="*/ 1235869 h 1447800"/>
              <a:gd name="connsiteX10" fmla="*/ 892969 w 1216819"/>
              <a:gd name="connsiteY10" fmla="*/ 1195387 h 1447800"/>
              <a:gd name="connsiteX11" fmla="*/ 950119 w 1216819"/>
              <a:gd name="connsiteY11" fmla="*/ 1159669 h 1447800"/>
              <a:gd name="connsiteX12" fmla="*/ 997744 w 1216819"/>
              <a:gd name="connsiteY12" fmla="*/ 1123950 h 1447800"/>
              <a:gd name="connsiteX13" fmla="*/ 1016794 w 1216819"/>
              <a:gd name="connsiteY13" fmla="*/ 1000125 h 1447800"/>
              <a:gd name="connsiteX14" fmla="*/ 1038225 w 1216819"/>
              <a:gd name="connsiteY14" fmla="*/ 904875 h 1447800"/>
              <a:gd name="connsiteX15" fmla="*/ 1064419 w 1216819"/>
              <a:gd name="connsiteY15" fmla="*/ 800100 h 1447800"/>
              <a:gd name="connsiteX16" fmla="*/ 1085850 w 1216819"/>
              <a:gd name="connsiteY16" fmla="*/ 681037 h 1447800"/>
              <a:gd name="connsiteX17" fmla="*/ 1100138 w 1216819"/>
              <a:gd name="connsiteY17" fmla="*/ 597694 h 1447800"/>
              <a:gd name="connsiteX18" fmla="*/ 1116806 w 1216819"/>
              <a:gd name="connsiteY18" fmla="*/ 500062 h 1447800"/>
              <a:gd name="connsiteX19" fmla="*/ 1152525 w 1216819"/>
              <a:gd name="connsiteY19" fmla="*/ 357187 h 1447800"/>
              <a:gd name="connsiteX20" fmla="*/ 1171575 w 1216819"/>
              <a:gd name="connsiteY20" fmla="*/ 238125 h 1447800"/>
              <a:gd name="connsiteX21" fmla="*/ 1193006 w 1216819"/>
              <a:gd name="connsiteY21" fmla="*/ 161925 h 1447800"/>
              <a:gd name="connsiteX22" fmla="*/ 1209675 w 1216819"/>
              <a:gd name="connsiteY22" fmla="*/ 80962 h 1447800"/>
              <a:gd name="connsiteX23" fmla="*/ 1216819 w 1216819"/>
              <a:gd name="connsiteY23" fmla="*/ 38100 h 1447800"/>
              <a:gd name="connsiteX24" fmla="*/ 1121569 w 1216819"/>
              <a:gd name="connsiteY24" fmla="*/ 26194 h 1447800"/>
              <a:gd name="connsiteX25" fmla="*/ 1047750 w 1216819"/>
              <a:gd name="connsiteY25" fmla="*/ 16669 h 1447800"/>
              <a:gd name="connsiteX26" fmla="*/ 964406 w 1216819"/>
              <a:gd name="connsiteY26" fmla="*/ 4762 h 1447800"/>
              <a:gd name="connsiteX27" fmla="*/ 938213 w 1216819"/>
              <a:gd name="connsiteY27" fmla="*/ 0 h 1447800"/>
              <a:gd name="connsiteX28" fmla="*/ 788194 w 1216819"/>
              <a:gd name="connsiteY28" fmla="*/ 621506 h 1447800"/>
              <a:gd name="connsiteX29" fmla="*/ 388144 w 1216819"/>
              <a:gd name="connsiteY29" fmla="*/ 1126331 h 1447800"/>
              <a:gd name="connsiteX30" fmla="*/ 2381 w 1216819"/>
              <a:gd name="connsiteY30" fmla="*/ 1197769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6819" h="1447800">
                <a:moveTo>
                  <a:pt x="2381" y="1197769"/>
                </a:moveTo>
                <a:cubicBezTo>
                  <a:pt x="1587" y="1281113"/>
                  <a:pt x="794" y="1364456"/>
                  <a:pt x="0" y="1447800"/>
                </a:cubicBezTo>
                <a:lnTo>
                  <a:pt x="121444" y="1421606"/>
                </a:lnTo>
                <a:lnTo>
                  <a:pt x="321469" y="1388269"/>
                </a:lnTo>
                <a:lnTo>
                  <a:pt x="414338" y="1359694"/>
                </a:lnTo>
                <a:lnTo>
                  <a:pt x="521494" y="1323975"/>
                </a:lnTo>
                <a:lnTo>
                  <a:pt x="583406" y="1307306"/>
                </a:lnTo>
                <a:lnTo>
                  <a:pt x="695325" y="1278731"/>
                </a:lnTo>
                <a:lnTo>
                  <a:pt x="750094" y="1262062"/>
                </a:lnTo>
                <a:lnTo>
                  <a:pt x="835819" y="1235869"/>
                </a:lnTo>
                <a:lnTo>
                  <a:pt x="892969" y="1195387"/>
                </a:lnTo>
                <a:lnTo>
                  <a:pt x="950119" y="1159669"/>
                </a:lnTo>
                <a:lnTo>
                  <a:pt x="997744" y="1123950"/>
                </a:lnTo>
                <a:lnTo>
                  <a:pt x="1016794" y="1000125"/>
                </a:lnTo>
                <a:lnTo>
                  <a:pt x="1038225" y="904875"/>
                </a:lnTo>
                <a:lnTo>
                  <a:pt x="1064419" y="800100"/>
                </a:lnTo>
                <a:lnTo>
                  <a:pt x="1085850" y="681037"/>
                </a:lnTo>
                <a:lnTo>
                  <a:pt x="1100138" y="597694"/>
                </a:lnTo>
                <a:lnTo>
                  <a:pt x="1116806" y="500062"/>
                </a:lnTo>
                <a:lnTo>
                  <a:pt x="1152525" y="357187"/>
                </a:lnTo>
                <a:lnTo>
                  <a:pt x="1171575" y="238125"/>
                </a:lnTo>
                <a:lnTo>
                  <a:pt x="1193006" y="161925"/>
                </a:lnTo>
                <a:lnTo>
                  <a:pt x="1209675" y="80962"/>
                </a:lnTo>
                <a:lnTo>
                  <a:pt x="1216819" y="38100"/>
                </a:lnTo>
                <a:lnTo>
                  <a:pt x="1121569" y="26194"/>
                </a:lnTo>
                <a:lnTo>
                  <a:pt x="1047750" y="16669"/>
                </a:lnTo>
                <a:lnTo>
                  <a:pt x="964406" y="4762"/>
                </a:lnTo>
                <a:lnTo>
                  <a:pt x="938213" y="0"/>
                </a:lnTo>
                <a:lnTo>
                  <a:pt x="788194" y="621506"/>
                </a:lnTo>
                <a:lnTo>
                  <a:pt x="388144" y="1126331"/>
                </a:lnTo>
                <a:lnTo>
                  <a:pt x="2381" y="1197769"/>
                </a:lnTo>
                <a:close/>
              </a:path>
            </a:pathLst>
          </a:custGeom>
          <a:blipFill>
            <a:blip r:embed="rId6"/>
            <a:stretch>
              <a:fillRect l="-87672" t="-120406" r="-293712" b="-1838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C016453-EA37-7810-E417-0E9A8EF923C4}"/>
              </a:ext>
            </a:extLst>
          </p:cNvPr>
          <p:cNvSpPr/>
          <p:nvPr/>
        </p:nvSpPr>
        <p:spPr>
          <a:xfrm>
            <a:off x="2049397" y="2077167"/>
            <a:ext cx="799882" cy="1210680"/>
          </a:xfrm>
          <a:custGeom>
            <a:avLst/>
            <a:gdLst>
              <a:gd name="connsiteX0" fmla="*/ 128588 w 1052513"/>
              <a:gd name="connsiteY0" fmla="*/ 0 h 1593057"/>
              <a:gd name="connsiteX1" fmla="*/ 521494 w 1052513"/>
              <a:gd name="connsiteY1" fmla="*/ 16669 h 1593057"/>
              <a:gd name="connsiteX2" fmla="*/ 511969 w 1052513"/>
              <a:gd name="connsiteY2" fmla="*/ 83344 h 1593057"/>
              <a:gd name="connsiteX3" fmla="*/ 504825 w 1052513"/>
              <a:gd name="connsiteY3" fmla="*/ 150019 h 1593057"/>
              <a:gd name="connsiteX4" fmla="*/ 488157 w 1052513"/>
              <a:gd name="connsiteY4" fmla="*/ 290513 h 1593057"/>
              <a:gd name="connsiteX5" fmla="*/ 469107 w 1052513"/>
              <a:gd name="connsiteY5" fmla="*/ 352425 h 1593057"/>
              <a:gd name="connsiteX6" fmla="*/ 476250 w 1052513"/>
              <a:gd name="connsiteY6" fmla="*/ 666750 h 1593057"/>
              <a:gd name="connsiteX7" fmla="*/ 619125 w 1052513"/>
              <a:gd name="connsiteY7" fmla="*/ 664369 h 1593057"/>
              <a:gd name="connsiteX8" fmla="*/ 616744 w 1052513"/>
              <a:gd name="connsiteY8" fmla="*/ 785813 h 1593057"/>
              <a:gd name="connsiteX9" fmla="*/ 1052513 w 1052513"/>
              <a:gd name="connsiteY9" fmla="*/ 709613 h 1593057"/>
              <a:gd name="connsiteX10" fmla="*/ 1050132 w 1052513"/>
              <a:gd name="connsiteY10" fmla="*/ 762000 h 1593057"/>
              <a:gd name="connsiteX11" fmla="*/ 862013 w 1052513"/>
              <a:gd name="connsiteY11" fmla="*/ 833438 h 1593057"/>
              <a:gd name="connsiteX12" fmla="*/ 781050 w 1052513"/>
              <a:gd name="connsiteY12" fmla="*/ 795338 h 1593057"/>
              <a:gd name="connsiteX13" fmla="*/ 583407 w 1052513"/>
              <a:gd name="connsiteY13" fmla="*/ 859632 h 1593057"/>
              <a:gd name="connsiteX14" fmla="*/ 721519 w 1052513"/>
              <a:gd name="connsiteY14" fmla="*/ 1519238 h 1593057"/>
              <a:gd name="connsiteX15" fmla="*/ 376238 w 1052513"/>
              <a:gd name="connsiteY15" fmla="*/ 1593057 h 1593057"/>
              <a:gd name="connsiteX16" fmla="*/ 319088 w 1052513"/>
              <a:gd name="connsiteY16" fmla="*/ 1207294 h 1593057"/>
              <a:gd name="connsiteX17" fmla="*/ 150019 w 1052513"/>
              <a:gd name="connsiteY17" fmla="*/ 1226344 h 1593057"/>
              <a:gd name="connsiteX18" fmla="*/ 154782 w 1052513"/>
              <a:gd name="connsiteY18" fmla="*/ 1114425 h 1593057"/>
              <a:gd name="connsiteX19" fmla="*/ 0 w 1052513"/>
              <a:gd name="connsiteY19" fmla="*/ 1114425 h 1593057"/>
              <a:gd name="connsiteX20" fmla="*/ 128588 w 1052513"/>
              <a:gd name="connsiteY20" fmla="*/ 0 h 159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52513" h="1593057">
                <a:moveTo>
                  <a:pt x="128588" y="0"/>
                </a:moveTo>
                <a:lnTo>
                  <a:pt x="521494" y="16669"/>
                </a:lnTo>
                <a:lnTo>
                  <a:pt x="511969" y="83344"/>
                </a:lnTo>
                <a:lnTo>
                  <a:pt x="504825" y="150019"/>
                </a:lnTo>
                <a:lnTo>
                  <a:pt x="488157" y="290513"/>
                </a:lnTo>
                <a:lnTo>
                  <a:pt x="469107" y="352425"/>
                </a:lnTo>
                <a:lnTo>
                  <a:pt x="476250" y="666750"/>
                </a:lnTo>
                <a:lnTo>
                  <a:pt x="619125" y="664369"/>
                </a:lnTo>
                <a:cubicBezTo>
                  <a:pt x="618331" y="704850"/>
                  <a:pt x="617538" y="745332"/>
                  <a:pt x="616744" y="785813"/>
                </a:cubicBezTo>
                <a:lnTo>
                  <a:pt x="1052513" y="709613"/>
                </a:lnTo>
                <a:lnTo>
                  <a:pt x="1050132" y="762000"/>
                </a:lnTo>
                <a:lnTo>
                  <a:pt x="862013" y="833438"/>
                </a:lnTo>
                <a:lnTo>
                  <a:pt x="781050" y="795338"/>
                </a:lnTo>
                <a:lnTo>
                  <a:pt x="583407" y="859632"/>
                </a:lnTo>
                <a:lnTo>
                  <a:pt x="721519" y="1519238"/>
                </a:lnTo>
                <a:lnTo>
                  <a:pt x="376238" y="1593057"/>
                </a:lnTo>
                <a:lnTo>
                  <a:pt x="319088" y="1207294"/>
                </a:lnTo>
                <a:lnTo>
                  <a:pt x="150019" y="1226344"/>
                </a:lnTo>
                <a:lnTo>
                  <a:pt x="154782" y="1114425"/>
                </a:lnTo>
                <a:lnTo>
                  <a:pt x="0" y="1114425"/>
                </a:lnTo>
                <a:lnTo>
                  <a:pt x="128588" y="0"/>
                </a:lnTo>
                <a:close/>
              </a:path>
            </a:pathLst>
          </a:custGeom>
          <a:blipFill>
            <a:blip r:embed="rId6"/>
            <a:stretch>
              <a:fillRect l="-232879" t="-72058" r="-223651" b="-195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CDC535B-C21A-252D-BA80-C405BC4FE9AD}"/>
              </a:ext>
            </a:extLst>
          </p:cNvPr>
          <p:cNvSpPr/>
          <p:nvPr/>
        </p:nvSpPr>
        <p:spPr>
          <a:xfrm>
            <a:off x="2771027" y="2104311"/>
            <a:ext cx="1008598" cy="1109941"/>
          </a:xfrm>
          <a:custGeom>
            <a:avLst/>
            <a:gdLst>
              <a:gd name="connsiteX0" fmla="*/ 209550 w 1327150"/>
              <a:gd name="connsiteY0" fmla="*/ 0 h 1460500"/>
              <a:gd name="connsiteX1" fmla="*/ 209550 w 1327150"/>
              <a:gd name="connsiteY1" fmla="*/ 454025 h 1460500"/>
              <a:gd name="connsiteX2" fmla="*/ 996950 w 1327150"/>
              <a:gd name="connsiteY2" fmla="*/ 295275 h 1460500"/>
              <a:gd name="connsiteX3" fmla="*/ 1089025 w 1327150"/>
              <a:gd name="connsiteY3" fmla="*/ 701675 h 1460500"/>
              <a:gd name="connsiteX4" fmla="*/ 1174750 w 1327150"/>
              <a:gd name="connsiteY4" fmla="*/ 679450 h 1460500"/>
              <a:gd name="connsiteX5" fmla="*/ 1257300 w 1327150"/>
              <a:gd name="connsiteY5" fmla="*/ 996950 h 1460500"/>
              <a:gd name="connsiteX6" fmla="*/ 1168400 w 1327150"/>
              <a:gd name="connsiteY6" fmla="*/ 1022350 h 1460500"/>
              <a:gd name="connsiteX7" fmla="*/ 1171575 w 1327150"/>
              <a:gd name="connsiteY7" fmla="*/ 1066800 h 1460500"/>
              <a:gd name="connsiteX8" fmla="*/ 527050 w 1327150"/>
              <a:gd name="connsiteY8" fmla="*/ 1273175 h 1460500"/>
              <a:gd name="connsiteX9" fmla="*/ 412750 w 1327150"/>
              <a:gd name="connsiteY9" fmla="*/ 1165225 h 1460500"/>
              <a:gd name="connsiteX10" fmla="*/ 22225 w 1327150"/>
              <a:gd name="connsiteY10" fmla="*/ 1250950 h 1460500"/>
              <a:gd name="connsiteX11" fmla="*/ 0 w 1327150"/>
              <a:gd name="connsiteY11" fmla="*/ 1460500 h 1460500"/>
              <a:gd name="connsiteX12" fmla="*/ 1327150 w 1327150"/>
              <a:gd name="connsiteY12" fmla="*/ 1168400 h 1460500"/>
              <a:gd name="connsiteX13" fmla="*/ 1244600 w 1327150"/>
              <a:gd name="connsiteY13" fmla="*/ 31750 h 1460500"/>
              <a:gd name="connsiteX14" fmla="*/ 209550 w 1327150"/>
              <a:gd name="connsiteY14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27150" h="1460500">
                <a:moveTo>
                  <a:pt x="209550" y="0"/>
                </a:moveTo>
                <a:lnTo>
                  <a:pt x="209550" y="454025"/>
                </a:lnTo>
                <a:lnTo>
                  <a:pt x="996950" y="295275"/>
                </a:lnTo>
                <a:lnTo>
                  <a:pt x="1089025" y="701675"/>
                </a:lnTo>
                <a:lnTo>
                  <a:pt x="1174750" y="679450"/>
                </a:lnTo>
                <a:lnTo>
                  <a:pt x="1257300" y="996950"/>
                </a:lnTo>
                <a:lnTo>
                  <a:pt x="1168400" y="1022350"/>
                </a:lnTo>
                <a:lnTo>
                  <a:pt x="1171575" y="1066800"/>
                </a:lnTo>
                <a:lnTo>
                  <a:pt x="527050" y="1273175"/>
                </a:lnTo>
                <a:lnTo>
                  <a:pt x="412750" y="1165225"/>
                </a:lnTo>
                <a:lnTo>
                  <a:pt x="22225" y="1250950"/>
                </a:lnTo>
                <a:lnTo>
                  <a:pt x="0" y="1460500"/>
                </a:lnTo>
                <a:lnTo>
                  <a:pt x="1327150" y="1168400"/>
                </a:lnTo>
                <a:lnTo>
                  <a:pt x="1244600" y="31750"/>
                </a:lnTo>
                <a:lnTo>
                  <a:pt x="209550" y="0"/>
                </a:lnTo>
                <a:close/>
              </a:path>
            </a:pathLst>
          </a:custGeom>
          <a:blipFill>
            <a:blip r:embed="rId6"/>
            <a:stretch>
              <a:fillRect l="-255562" t="-81045" r="-85801" b="-2197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559422C-CFFF-A4E2-D1C2-810AC6F2AEFB}"/>
              </a:ext>
            </a:extLst>
          </p:cNvPr>
          <p:cNvSpPr/>
          <p:nvPr/>
        </p:nvSpPr>
        <p:spPr>
          <a:xfrm>
            <a:off x="726281" y="1204913"/>
            <a:ext cx="595313" cy="688181"/>
          </a:xfrm>
          <a:custGeom>
            <a:avLst/>
            <a:gdLst>
              <a:gd name="connsiteX0" fmla="*/ 0 w 595313"/>
              <a:gd name="connsiteY0" fmla="*/ 2381 h 688181"/>
              <a:gd name="connsiteX1" fmla="*/ 471488 w 595313"/>
              <a:gd name="connsiteY1" fmla="*/ 688181 h 688181"/>
              <a:gd name="connsiteX2" fmla="*/ 595313 w 595313"/>
              <a:gd name="connsiteY2" fmla="*/ 0 h 688181"/>
              <a:gd name="connsiteX3" fmla="*/ 0 w 595313"/>
              <a:gd name="connsiteY3" fmla="*/ 2381 h 68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13" h="688181">
                <a:moveTo>
                  <a:pt x="0" y="2381"/>
                </a:moveTo>
                <a:lnTo>
                  <a:pt x="471488" y="688181"/>
                </a:lnTo>
                <a:lnTo>
                  <a:pt x="595313" y="0"/>
                </a:lnTo>
                <a:lnTo>
                  <a:pt x="0" y="2381"/>
                </a:lnTo>
                <a:close/>
              </a:path>
            </a:pathLst>
          </a:custGeom>
          <a:blipFill>
            <a:blip r:embed="rId7"/>
            <a:stretch>
              <a:fillRect l="-90811" t="-21" r="-557686" b="-5460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DD7C35C-BD63-AE90-279E-0684F15AD4CB}"/>
              </a:ext>
            </a:extLst>
          </p:cNvPr>
          <p:cNvSpPr/>
          <p:nvPr/>
        </p:nvSpPr>
        <p:spPr>
          <a:xfrm>
            <a:off x="1319213" y="1204913"/>
            <a:ext cx="507206" cy="428625"/>
          </a:xfrm>
          <a:custGeom>
            <a:avLst/>
            <a:gdLst>
              <a:gd name="connsiteX0" fmla="*/ 71437 w 507206"/>
              <a:gd name="connsiteY0" fmla="*/ 2381 h 428625"/>
              <a:gd name="connsiteX1" fmla="*/ 0 w 507206"/>
              <a:gd name="connsiteY1" fmla="*/ 428625 h 428625"/>
              <a:gd name="connsiteX2" fmla="*/ 507206 w 507206"/>
              <a:gd name="connsiteY2" fmla="*/ 292893 h 428625"/>
              <a:gd name="connsiteX3" fmla="*/ 447675 w 507206"/>
              <a:gd name="connsiteY3" fmla="*/ 180975 h 428625"/>
              <a:gd name="connsiteX4" fmla="*/ 404812 w 507206"/>
              <a:gd name="connsiteY4" fmla="*/ 119062 h 428625"/>
              <a:gd name="connsiteX5" fmla="*/ 364331 w 507206"/>
              <a:gd name="connsiteY5" fmla="*/ 73818 h 428625"/>
              <a:gd name="connsiteX6" fmla="*/ 307181 w 507206"/>
              <a:gd name="connsiteY6" fmla="*/ 0 h 428625"/>
              <a:gd name="connsiteX7" fmla="*/ 71437 w 507206"/>
              <a:gd name="connsiteY7" fmla="*/ 238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206" h="428625">
                <a:moveTo>
                  <a:pt x="71437" y="2381"/>
                </a:moveTo>
                <a:lnTo>
                  <a:pt x="0" y="428625"/>
                </a:lnTo>
                <a:lnTo>
                  <a:pt x="507206" y="292893"/>
                </a:lnTo>
                <a:lnTo>
                  <a:pt x="447675" y="180975"/>
                </a:lnTo>
                <a:lnTo>
                  <a:pt x="404812" y="119062"/>
                </a:lnTo>
                <a:lnTo>
                  <a:pt x="364331" y="73818"/>
                </a:lnTo>
                <a:lnTo>
                  <a:pt x="307181" y="0"/>
                </a:lnTo>
                <a:lnTo>
                  <a:pt x="71437" y="2381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223493" t="-32" r="-555339" b="-9373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4A3A7DA-61EB-6F80-4C3E-A10D4C720DAF}"/>
              </a:ext>
            </a:extLst>
          </p:cNvPr>
          <p:cNvSpPr/>
          <p:nvPr/>
        </p:nvSpPr>
        <p:spPr>
          <a:xfrm>
            <a:off x="1181100" y="1500188"/>
            <a:ext cx="800100" cy="1033462"/>
          </a:xfrm>
          <a:custGeom>
            <a:avLst/>
            <a:gdLst>
              <a:gd name="connsiteX0" fmla="*/ 0 w 800100"/>
              <a:gd name="connsiteY0" fmla="*/ 921543 h 1033462"/>
              <a:gd name="connsiteX1" fmla="*/ 697706 w 800100"/>
              <a:gd name="connsiteY1" fmla="*/ 1033462 h 1033462"/>
              <a:gd name="connsiteX2" fmla="*/ 745331 w 800100"/>
              <a:gd name="connsiteY2" fmla="*/ 995362 h 1033462"/>
              <a:gd name="connsiteX3" fmla="*/ 800100 w 800100"/>
              <a:gd name="connsiteY3" fmla="*/ 328612 h 1033462"/>
              <a:gd name="connsiteX4" fmla="*/ 659606 w 800100"/>
              <a:gd name="connsiteY4" fmla="*/ 0 h 1033462"/>
              <a:gd name="connsiteX5" fmla="*/ 128588 w 800100"/>
              <a:gd name="connsiteY5" fmla="*/ 142875 h 1033462"/>
              <a:gd name="connsiteX6" fmla="*/ 0 w 800100"/>
              <a:gd name="connsiteY6" fmla="*/ 921543 h 1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0100" h="1033462">
                <a:moveTo>
                  <a:pt x="0" y="921543"/>
                </a:moveTo>
                <a:lnTo>
                  <a:pt x="697706" y="1033462"/>
                </a:lnTo>
                <a:lnTo>
                  <a:pt x="745331" y="995362"/>
                </a:lnTo>
                <a:lnTo>
                  <a:pt x="800100" y="328612"/>
                </a:lnTo>
                <a:lnTo>
                  <a:pt x="659606" y="0"/>
                </a:lnTo>
                <a:lnTo>
                  <a:pt x="128588" y="142875"/>
                </a:lnTo>
                <a:lnTo>
                  <a:pt x="0" y="921543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123559" t="-27881" r="-332041" b="-301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048EA46-9DBF-E139-DC68-8FE0CF1A8FA7}"/>
              </a:ext>
            </a:extLst>
          </p:cNvPr>
          <p:cNvSpPr/>
          <p:nvPr/>
        </p:nvSpPr>
        <p:spPr>
          <a:xfrm>
            <a:off x="1978819" y="1269206"/>
            <a:ext cx="2459831" cy="881063"/>
          </a:xfrm>
          <a:custGeom>
            <a:avLst/>
            <a:gdLst>
              <a:gd name="connsiteX0" fmla="*/ 0 w 2459831"/>
              <a:gd name="connsiteY0" fmla="*/ 0 h 881063"/>
              <a:gd name="connsiteX1" fmla="*/ 171450 w 2459831"/>
              <a:gd name="connsiteY1" fmla="*/ 797719 h 881063"/>
              <a:gd name="connsiteX2" fmla="*/ 2440781 w 2459831"/>
              <a:gd name="connsiteY2" fmla="*/ 881063 h 881063"/>
              <a:gd name="connsiteX3" fmla="*/ 2459831 w 2459831"/>
              <a:gd name="connsiteY3" fmla="*/ 650082 h 881063"/>
              <a:gd name="connsiteX4" fmla="*/ 2409825 w 2459831"/>
              <a:gd name="connsiteY4" fmla="*/ 35719 h 881063"/>
              <a:gd name="connsiteX5" fmla="*/ 0 w 2459831"/>
              <a:gd name="connsiteY5" fmla="*/ 0 h 88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9831" h="881063">
                <a:moveTo>
                  <a:pt x="0" y="0"/>
                </a:moveTo>
                <a:lnTo>
                  <a:pt x="171450" y="797719"/>
                </a:lnTo>
                <a:lnTo>
                  <a:pt x="2440781" y="881063"/>
                </a:lnTo>
                <a:lnTo>
                  <a:pt x="2459831" y="650082"/>
                </a:lnTo>
                <a:lnTo>
                  <a:pt x="2409825" y="357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2834" t="-7313" r="-8313" b="-39735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B6C8C6-A627-DA3C-7FE7-061D99E6F2A4}"/>
              </a:ext>
            </a:extLst>
          </p:cNvPr>
          <p:cNvSpPr/>
          <p:nvPr/>
        </p:nvSpPr>
        <p:spPr>
          <a:xfrm>
            <a:off x="2431256" y="2116931"/>
            <a:ext cx="488157" cy="552450"/>
          </a:xfrm>
          <a:custGeom>
            <a:avLst/>
            <a:gdLst>
              <a:gd name="connsiteX0" fmla="*/ 38100 w 488157"/>
              <a:gd name="connsiteY0" fmla="*/ 0 h 552450"/>
              <a:gd name="connsiteX1" fmla="*/ 2382 w 488157"/>
              <a:gd name="connsiteY1" fmla="*/ 250032 h 552450"/>
              <a:gd name="connsiteX2" fmla="*/ 0 w 488157"/>
              <a:gd name="connsiteY2" fmla="*/ 450057 h 552450"/>
              <a:gd name="connsiteX3" fmla="*/ 104775 w 488157"/>
              <a:gd name="connsiteY3" fmla="*/ 447675 h 552450"/>
              <a:gd name="connsiteX4" fmla="*/ 114300 w 488157"/>
              <a:gd name="connsiteY4" fmla="*/ 552450 h 552450"/>
              <a:gd name="connsiteX5" fmla="*/ 414338 w 488157"/>
              <a:gd name="connsiteY5" fmla="*/ 497682 h 552450"/>
              <a:gd name="connsiteX6" fmla="*/ 426244 w 488157"/>
              <a:gd name="connsiteY6" fmla="*/ 323850 h 552450"/>
              <a:gd name="connsiteX7" fmla="*/ 488157 w 488157"/>
              <a:gd name="connsiteY7" fmla="*/ 321469 h 552450"/>
              <a:gd name="connsiteX8" fmla="*/ 485775 w 488157"/>
              <a:gd name="connsiteY8" fmla="*/ 19050 h 552450"/>
              <a:gd name="connsiteX9" fmla="*/ 38100 w 488157"/>
              <a:gd name="connsiteY9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157" h="552450">
                <a:moveTo>
                  <a:pt x="38100" y="0"/>
                </a:moveTo>
                <a:lnTo>
                  <a:pt x="2382" y="250032"/>
                </a:lnTo>
                <a:lnTo>
                  <a:pt x="0" y="450057"/>
                </a:lnTo>
                <a:lnTo>
                  <a:pt x="104775" y="447675"/>
                </a:lnTo>
                <a:lnTo>
                  <a:pt x="114300" y="552450"/>
                </a:lnTo>
                <a:lnTo>
                  <a:pt x="414338" y="497682"/>
                </a:lnTo>
                <a:lnTo>
                  <a:pt x="426244" y="323850"/>
                </a:lnTo>
                <a:lnTo>
                  <a:pt x="488157" y="321469"/>
                </a:lnTo>
                <a:lnTo>
                  <a:pt x="485775" y="19050"/>
                </a:lnTo>
                <a:lnTo>
                  <a:pt x="38100" y="0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460135" t="-165111" r="-352666" b="-5397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EF41D7-A126-B270-0797-8F6AD544110B}"/>
              </a:ext>
            </a:extLst>
          </p:cNvPr>
          <p:cNvSpPr/>
          <p:nvPr/>
        </p:nvSpPr>
        <p:spPr>
          <a:xfrm>
            <a:off x="1990725" y="2926556"/>
            <a:ext cx="338138" cy="435769"/>
          </a:xfrm>
          <a:custGeom>
            <a:avLst/>
            <a:gdLst>
              <a:gd name="connsiteX0" fmla="*/ 40481 w 338138"/>
              <a:gd name="connsiteY0" fmla="*/ 0 h 435769"/>
              <a:gd name="connsiteX1" fmla="*/ 0 w 338138"/>
              <a:gd name="connsiteY1" fmla="*/ 297657 h 435769"/>
              <a:gd name="connsiteX2" fmla="*/ 47625 w 338138"/>
              <a:gd name="connsiteY2" fmla="*/ 435769 h 435769"/>
              <a:gd name="connsiteX3" fmla="*/ 338138 w 338138"/>
              <a:gd name="connsiteY3" fmla="*/ 366713 h 435769"/>
              <a:gd name="connsiteX4" fmla="*/ 285750 w 338138"/>
              <a:gd name="connsiteY4" fmla="*/ 83344 h 435769"/>
              <a:gd name="connsiteX5" fmla="*/ 164306 w 338138"/>
              <a:gd name="connsiteY5" fmla="*/ 95250 h 435769"/>
              <a:gd name="connsiteX6" fmla="*/ 159544 w 338138"/>
              <a:gd name="connsiteY6" fmla="*/ 16669 h 435769"/>
              <a:gd name="connsiteX7" fmla="*/ 40481 w 338138"/>
              <a:gd name="connsiteY7" fmla="*/ 0 h 43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8138" h="435769">
                <a:moveTo>
                  <a:pt x="40481" y="0"/>
                </a:moveTo>
                <a:lnTo>
                  <a:pt x="0" y="297657"/>
                </a:lnTo>
                <a:lnTo>
                  <a:pt x="47625" y="435769"/>
                </a:lnTo>
                <a:lnTo>
                  <a:pt x="338138" y="366713"/>
                </a:lnTo>
                <a:lnTo>
                  <a:pt x="285750" y="83344"/>
                </a:lnTo>
                <a:lnTo>
                  <a:pt x="164306" y="95250"/>
                </a:lnTo>
                <a:lnTo>
                  <a:pt x="159544" y="16669"/>
                </a:lnTo>
                <a:lnTo>
                  <a:pt x="40481" y="0"/>
                </a:lnTo>
                <a:close/>
              </a:path>
            </a:pathLst>
          </a:custGeom>
          <a:blipFill>
            <a:blip r:embed="rId7"/>
            <a:stretch>
              <a:fillRect l="-533830" t="-395577" r="-684415" b="-5252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38F801B-1C8E-CA41-3E00-33AC07ECA912}"/>
              </a:ext>
            </a:extLst>
          </p:cNvPr>
          <p:cNvSpPr/>
          <p:nvPr/>
        </p:nvSpPr>
        <p:spPr>
          <a:xfrm>
            <a:off x="2519363" y="2352675"/>
            <a:ext cx="1188243" cy="895350"/>
          </a:xfrm>
          <a:custGeom>
            <a:avLst/>
            <a:gdLst>
              <a:gd name="connsiteX0" fmla="*/ 0 w 1188243"/>
              <a:gd name="connsiteY0" fmla="*/ 378619 h 895350"/>
              <a:gd name="connsiteX1" fmla="*/ 102393 w 1188243"/>
              <a:gd name="connsiteY1" fmla="*/ 895350 h 895350"/>
              <a:gd name="connsiteX2" fmla="*/ 242887 w 1188243"/>
              <a:gd name="connsiteY2" fmla="*/ 857250 h 895350"/>
              <a:gd name="connsiteX3" fmla="*/ 254793 w 1188243"/>
              <a:gd name="connsiteY3" fmla="*/ 678656 h 895350"/>
              <a:gd name="connsiteX4" fmla="*/ 597693 w 1188243"/>
              <a:gd name="connsiteY4" fmla="*/ 602456 h 895350"/>
              <a:gd name="connsiteX5" fmla="*/ 657225 w 1188243"/>
              <a:gd name="connsiteY5" fmla="*/ 688181 h 895350"/>
              <a:gd name="connsiteX6" fmla="*/ 1123950 w 1188243"/>
              <a:gd name="connsiteY6" fmla="*/ 564356 h 895350"/>
              <a:gd name="connsiteX7" fmla="*/ 1114425 w 1188243"/>
              <a:gd name="connsiteY7" fmla="*/ 511969 h 895350"/>
              <a:gd name="connsiteX8" fmla="*/ 1188243 w 1188243"/>
              <a:gd name="connsiteY8" fmla="*/ 492919 h 895350"/>
              <a:gd name="connsiteX9" fmla="*/ 1143000 w 1188243"/>
              <a:gd name="connsiteY9" fmla="*/ 292894 h 895350"/>
              <a:gd name="connsiteX10" fmla="*/ 1062037 w 1188243"/>
              <a:gd name="connsiteY10" fmla="*/ 304800 h 895350"/>
              <a:gd name="connsiteX11" fmla="*/ 997743 w 1188243"/>
              <a:gd name="connsiteY11" fmla="*/ 0 h 895350"/>
              <a:gd name="connsiteX12" fmla="*/ 350043 w 1188243"/>
              <a:gd name="connsiteY12" fmla="*/ 128588 h 895350"/>
              <a:gd name="connsiteX13" fmla="*/ 357187 w 1188243"/>
              <a:gd name="connsiteY13" fmla="*/ 304800 h 895350"/>
              <a:gd name="connsiteX14" fmla="*/ 200025 w 1188243"/>
              <a:gd name="connsiteY14" fmla="*/ 373856 h 895350"/>
              <a:gd name="connsiteX15" fmla="*/ 130968 w 1188243"/>
              <a:gd name="connsiteY15" fmla="*/ 354806 h 895350"/>
              <a:gd name="connsiteX16" fmla="*/ 0 w 1188243"/>
              <a:gd name="connsiteY16" fmla="*/ 378619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88243" h="895350">
                <a:moveTo>
                  <a:pt x="0" y="378619"/>
                </a:moveTo>
                <a:lnTo>
                  <a:pt x="102393" y="895350"/>
                </a:lnTo>
                <a:lnTo>
                  <a:pt x="242887" y="857250"/>
                </a:lnTo>
                <a:lnTo>
                  <a:pt x="254793" y="678656"/>
                </a:lnTo>
                <a:lnTo>
                  <a:pt x="597693" y="602456"/>
                </a:lnTo>
                <a:lnTo>
                  <a:pt x="657225" y="688181"/>
                </a:lnTo>
                <a:lnTo>
                  <a:pt x="1123950" y="564356"/>
                </a:lnTo>
                <a:lnTo>
                  <a:pt x="1114425" y="511969"/>
                </a:lnTo>
                <a:lnTo>
                  <a:pt x="1188243" y="492919"/>
                </a:lnTo>
                <a:lnTo>
                  <a:pt x="1143000" y="292894"/>
                </a:lnTo>
                <a:lnTo>
                  <a:pt x="1062037" y="304800"/>
                </a:lnTo>
                <a:lnTo>
                  <a:pt x="997743" y="0"/>
                </a:lnTo>
                <a:lnTo>
                  <a:pt x="350043" y="128588"/>
                </a:lnTo>
                <a:lnTo>
                  <a:pt x="357187" y="304800"/>
                </a:lnTo>
                <a:lnTo>
                  <a:pt x="200025" y="373856"/>
                </a:lnTo>
                <a:lnTo>
                  <a:pt x="130968" y="354806"/>
                </a:lnTo>
                <a:lnTo>
                  <a:pt x="0" y="378619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196413" t="-128170" r="-78586" b="-2684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76DAA02-E54D-F69D-93E2-3A87AB03E5B3}"/>
              </a:ext>
            </a:extLst>
          </p:cNvPr>
          <p:cNvSpPr/>
          <p:nvPr/>
        </p:nvSpPr>
        <p:spPr>
          <a:xfrm>
            <a:off x="3731419" y="2140744"/>
            <a:ext cx="352425" cy="802481"/>
          </a:xfrm>
          <a:custGeom>
            <a:avLst/>
            <a:gdLst>
              <a:gd name="connsiteX0" fmla="*/ 0 w 352425"/>
              <a:gd name="connsiteY0" fmla="*/ 11906 h 802481"/>
              <a:gd name="connsiteX1" fmla="*/ 57150 w 352425"/>
              <a:gd name="connsiteY1" fmla="*/ 802481 h 802481"/>
              <a:gd name="connsiteX2" fmla="*/ 352425 w 352425"/>
              <a:gd name="connsiteY2" fmla="*/ 792956 h 802481"/>
              <a:gd name="connsiteX3" fmla="*/ 285750 w 352425"/>
              <a:gd name="connsiteY3" fmla="*/ 52387 h 802481"/>
              <a:gd name="connsiteX4" fmla="*/ 223837 w 352425"/>
              <a:gd name="connsiteY4" fmla="*/ 57150 h 802481"/>
              <a:gd name="connsiteX5" fmla="*/ 238125 w 352425"/>
              <a:gd name="connsiteY5" fmla="*/ 0 h 802481"/>
              <a:gd name="connsiteX6" fmla="*/ 0 w 352425"/>
              <a:gd name="connsiteY6" fmla="*/ 11906 h 80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425" h="802481">
                <a:moveTo>
                  <a:pt x="0" y="11906"/>
                </a:moveTo>
                <a:lnTo>
                  <a:pt x="57150" y="802481"/>
                </a:lnTo>
                <a:lnTo>
                  <a:pt x="352425" y="792956"/>
                </a:lnTo>
                <a:lnTo>
                  <a:pt x="285750" y="52387"/>
                </a:lnTo>
                <a:lnTo>
                  <a:pt x="223837" y="57150"/>
                </a:lnTo>
                <a:lnTo>
                  <a:pt x="238125" y="0"/>
                </a:lnTo>
                <a:lnTo>
                  <a:pt x="0" y="11906"/>
                </a:lnTo>
                <a:close/>
              </a:path>
            </a:pathLst>
          </a:custGeom>
          <a:blipFill>
            <a:blip r:embed="rId7"/>
            <a:stretch>
              <a:fillRect l="-1006107" t="-116639" r="-154730" b="-337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D65CF0B-73E2-C3D1-B055-089964D38F60}"/>
              </a:ext>
            </a:extLst>
          </p:cNvPr>
          <p:cNvSpPr/>
          <p:nvPr/>
        </p:nvSpPr>
        <p:spPr>
          <a:xfrm>
            <a:off x="4074319" y="2152650"/>
            <a:ext cx="381000" cy="835819"/>
          </a:xfrm>
          <a:custGeom>
            <a:avLst/>
            <a:gdLst>
              <a:gd name="connsiteX0" fmla="*/ 0 w 381000"/>
              <a:gd name="connsiteY0" fmla="*/ 0 h 835819"/>
              <a:gd name="connsiteX1" fmla="*/ 26194 w 381000"/>
              <a:gd name="connsiteY1" fmla="*/ 804863 h 835819"/>
              <a:gd name="connsiteX2" fmla="*/ 378619 w 381000"/>
              <a:gd name="connsiteY2" fmla="*/ 835819 h 835819"/>
              <a:gd name="connsiteX3" fmla="*/ 381000 w 381000"/>
              <a:gd name="connsiteY3" fmla="*/ 695325 h 835819"/>
              <a:gd name="connsiteX4" fmla="*/ 376237 w 381000"/>
              <a:gd name="connsiteY4" fmla="*/ 609600 h 835819"/>
              <a:gd name="connsiteX5" fmla="*/ 364331 w 381000"/>
              <a:gd name="connsiteY5" fmla="*/ 421481 h 835819"/>
              <a:gd name="connsiteX6" fmla="*/ 342900 w 381000"/>
              <a:gd name="connsiteY6" fmla="*/ 280988 h 835819"/>
              <a:gd name="connsiteX7" fmla="*/ 323850 w 381000"/>
              <a:gd name="connsiteY7" fmla="*/ 7144 h 835819"/>
              <a:gd name="connsiteX8" fmla="*/ 0 w 381000"/>
              <a:gd name="connsiteY8" fmla="*/ 0 h 83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" h="835819">
                <a:moveTo>
                  <a:pt x="0" y="0"/>
                </a:moveTo>
                <a:lnTo>
                  <a:pt x="26194" y="804863"/>
                </a:lnTo>
                <a:lnTo>
                  <a:pt x="378619" y="835819"/>
                </a:lnTo>
                <a:cubicBezTo>
                  <a:pt x="379413" y="788988"/>
                  <a:pt x="380206" y="742156"/>
                  <a:pt x="381000" y="695325"/>
                </a:cubicBezTo>
                <a:lnTo>
                  <a:pt x="376237" y="609600"/>
                </a:lnTo>
                <a:lnTo>
                  <a:pt x="364331" y="421481"/>
                </a:lnTo>
                <a:lnTo>
                  <a:pt x="342900" y="280988"/>
                </a:lnTo>
                <a:lnTo>
                  <a:pt x="323850" y="7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20235" t="-113408" r="-49292" b="-3185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3FE0787-24FF-9CFB-D60B-5559C9538A77}"/>
              </a:ext>
            </a:extLst>
          </p:cNvPr>
          <p:cNvSpPr/>
          <p:nvPr/>
        </p:nvSpPr>
        <p:spPr>
          <a:xfrm>
            <a:off x="175437" y="3652284"/>
            <a:ext cx="611372" cy="1924493"/>
          </a:xfrm>
          <a:custGeom>
            <a:avLst/>
            <a:gdLst>
              <a:gd name="connsiteX0" fmla="*/ 5316 w 611372"/>
              <a:gd name="connsiteY0" fmla="*/ 0 h 1924493"/>
              <a:gd name="connsiteX1" fmla="*/ 611372 w 611372"/>
              <a:gd name="connsiteY1" fmla="*/ 122274 h 1924493"/>
              <a:gd name="connsiteX2" fmla="*/ 318977 w 611372"/>
              <a:gd name="connsiteY2" fmla="*/ 1924493 h 1924493"/>
              <a:gd name="connsiteX3" fmla="*/ 0 w 611372"/>
              <a:gd name="connsiteY3" fmla="*/ 1871330 h 1924493"/>
              <a:gd name="connsiteX4" fmla="*/ 5316 w 611372"/>
              <a:gd name="connsiteY4" fmla="*/ 0 h 192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372" h="1924493">
                <a:moveTo>
                  <a:pt x="5316" y="0"/>
                </a:moveTo>
                <a:lnTo>
                  <a:pt x="611372" y="122274"/>
                </a:lnTo>
                <a:lnTo>
                  <a:pt x="318977" y="1924493"/>
                </a:lnTo>
                <a:lnTo>
                  <a:pt x="0" y="1871330"/>
                </a:lnTo>
                <a:lnTo>
                  <a:pt x="5316" y="0"/>
                </a:lnTo>
                <a:close/>
              </a:path>
            </a:pathLst>
          </a:custGeom>
          <a:blipFill>
            <a:blip r:embed="rId7"/>
            <a:stretch>
              <a:fillRect l="383" t="-127282" r="-630764" b="-38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6B13A0F-BF5F-E88F-098F-AD369D27BBEB}"/>
              </a:ext>
            </a:extLst>
          </p:cNvPr>
          <p:cNvSpPr/>
          <p:nvPr/>
        </p:nvSpPr>
        <p:spPr>
          <a:xfrm>
            <a:off x="675167" y="3641651"/>
            <a:ext cx="1073889" cy="1180214"/>
          </a:xfrm>
          <a:custGeom>
            <a:avLst/>
            <a:gdLst>
              <a:gd name="connsiteX0" fmla="*/ 802759 w 1073889"/>
              <a:gd name="connsiteY0" fmla="*/ 1180214 h 1180214"/>
              <a:gd name="connsiteX1" fmla="*/ 1073889 w 1073889"/>
              <a:gd name="connsiteY1" fmla="*/ 0 h 1180214"/>
              <a:gd name="connsiteX2" fmla="*/ 494414 w 1073889"/>
              <a:gd name="connsiteY2" fmla="*/ 85061 h 1180214"/>
              <a:gd name="connsiteX3" fmla="*/ 111642 w 1073889"/>
              <a:gd name="connsiteY3" fmla="*/ 138223 h 1180214"/>
              <a:gd name="connsiteX4" fmla="*/ 0 w 1073889"/>
              <a:gd name="connsiteY4" fmla="*/ 1010093 h 1180214"/>
              <a:gd name="connsiteX5" fmla="*/ 802759 w 1073889"/>
              <a:gd name="connsiteY5" fmla="*/ 1180214 h 11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3889" h="1180214">
                <a:moveTo>
                  <a:pt x="802759" y="1180214"/>
                </a:moveTo>
                <a:lnTo>
                  <a:pt x="1073889" y="0"/>
                </a:lnTo>
                <a:lnTo>
                  <a:pt x="494414" y="85061"/>
                </a:lnTo>
                <a:lnTo>
                  <a:pt x="111642" y="138223"/>
                </a:lnTo>
                <a:lnTo>
                  <a:pt x="0" y="1010093"/>
                </a:lnTo>
                <a:lnTo>
                  <a:pt x="802759" y="1180214"/>
                </a:lnTo>
                <a:close/>
              </a:path>
            </a:pathLst>
          </a:custGeom>
          <a:blipFill>
            <a:blip r:embed="rId7"/>
            <a:stretch>
              <a:fillRect l="-46535" t="-206478" r="-268544" b="-70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E666399-7492-703D-9EA8-11B11A8EAF2B}"/>
              </a:ext>
            </a:extLst>
          </p:cNvPr>
          <p:cNvSpPr/>
          <p:nvPr/>
        </p:nvSpPr>
        <p:spPr>
          <a:xfrm>
            <a:off x="520995" y="4662377"/>
            <a:ext cx="951614" cy="988828"/>
          </a:xfrm>
          <a:custGeom>
            <a:avLst/>
            <a:gdLst>
              <a:gd name="connsiteX0" fmla="*/ 0 w 951614"/>
              <a:gd name="connsiteY0" fmla="*/ 903767 h 988828"/>
              <a:gd name="connsiteX1" fmla="*/ 350875 w 951614"/>
              <a:gd name="connsiteY1" fmla="*/ 983511 h 988828"/>
              <a:gd name="connsiteX2" fmla="*/ 829340 w 951614"/>
              <a:gd name="connsiteY2" fmla="*/ 988828 h 988828"/>
              <a:gd name="connsiteX3" fmla="*/ 951614 w 951614"/>
              <a:gd name="connsiteY3" fmla="*/ 196702 h 988828"/>
              <a:gd name="connsiteX4" fmla="*/ 143540 w 951614"/>
              <a:gd name="connsiteY4" fmla="*/ 0 h 988828"/>
              <a:gd name="connsiteX5" fmla="*/ 0 w 951614"/>
              <a:gd name="connsiteY5" fmla="*/ 903767 h 98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1614" h="988828">
                <a:moveTo>
                  <a:pt x="0" y="903767"/>
                </a:moveTo>
                <a:lnTo>
                  <a:pt x="350875" y="983511"/>
                </a:lnTo>
                <a:lnTo>
                  <a:pt x="829340" y="988828"/>
                </a:lnTo>
                <a:lnTo>
                  <a:pt x="951614" y="196702"/>
                </a:lnTo>
                <a:lnTo>
                  <a:pt x="143540" y="0"/>
                </a:lnTo>
                <a:lnTo>
                  <a:pt x="0" y="903767"/>
                </a:lnTo>
                <a:close/>
              </a:path>
            </a:pathLst>
          </a:custGeom>
          <a:blipFill>
            <a:blip r:embed="rId7"/>
            <a:stretch>
              <a:fillRect l="-35241" t="-349666" r="-3331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A2E89D-B206-34E0-509E-DBE94640221D}"/>
              </a:ext>
            </a:extLst>
          </p:cNvPr>
          <p:cNvSpPr/>
          <p:nvPr/>
        </p:nvSpPr>
        <p:spPr>
          <a:xfrm>
            <a:off x="1536405" y="3248247"/>
            <a:ext cx="2169042" cy="2402958"/>
          </a:xfrm>
          <a:custGeom>
            <a:avLst/>
            <a:gdLst>
              <a:gd name="connsiteX0" fmla="*/ 366823 w 2169042"/>
              <a:gd name="connsiteY0" fmla="*/ 361506 h 2402958"/>
              <a:gd name="connsiteX1" fmla="*/ 2030818 w 2169042"/>
              <a:gd name="connsiteY1" fmla="*/ 0 h 2402958"/>
              <a:gd name="connsiteX2" fmla="*/ 2169042 w 2169042"/>
              <a:gd name="connsiteY2" fmla="*/ 196702 h 2402958"/>
              <a:gd name="connsiteX3" fmla="*/ 1982972 w 2169042"/>
              <a:gd name="connsiteY3" fmla="*/ 1174897 h 2402958"/>
              <a:gd name="connsiteX4" fmla="*/ 1924493 w 2169042"/>
              <a:gd name="connsiteY4" fmla="*/ 1483241 h 2402958"/>
              <a:gd name="connsiteX5" fmla="*/ 1828800 w 2169042"/>
              <a:gd name="connsiteY5" fmla="*/ 2402958 h 2402958"/>
              <a:gd name="connsiteX6" fmla="*/ 0 w 2169042"/>
              <a:gd name="connsiteY6" fmla="*/ 2402958 h 2402958"/>
              <a:gd name="connsiteX7" fmla="*/ 366823 w 2169042"/>
              <a:gd name="connsiteY7" fmla="*/ 361506 h 240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9042" h="2402958">
                <a:moveTo>
                  <a:pt x="366823" y="361506"/>
                </a:moveTo>
                <a:lnTo>
                  <a:pt x="2030818" y="0"/>
                </a:lnTo>
                <a:lnTo>
                  <a:pt x="2169042" y="196702"/>
                </a:lnTo>
                <a:lnTo>
                  <a:pt x="1982972" y="1174897"/>
                </a:lnTo>
                <a:lnTo>
                  <a:pt x="1924493" y="1483241"/>
                </a:lnTo>
                <a:lnTo>
                  <a:pt x="1828800" y="2402958"/>
                </a:lnTo>
                <a:lnTo>
                  <a:pt x="0" y="2402958"/>
                </a:lnTo>
                <a:lnTo>
                  <a:pt x="366823" y="361506"/>
                </a:lnTo>
                <a:close/>
              </a:path>
            </a:pathLst>
          </a:custGeom>
          <a:blipFill>
            <a:blip r:embed="rId7"/>
            <a:stretch>
              <a:fillRect l="-62275" t="-85040" r="-432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4">
            <a:extLst>
              <a:ext uri="{FF2B5EF4-FFF2-40B4-BE49-F238E27FC236}">
                <a16:creationId xmlns:a16="http://schemas.microsoft.com/office/drawing/2014/main" id="{5CB50176-105A-0A54-735B-4976469E4EA6}"/>
              </a:ext>
            </a:extLst>
          </p:cNvPr>
          <p:cNvSpPr txBox="1">
            <a:spLocks/>
          </p:cNvSpPr>
          <p:nvPr/>
        </p:nvSpPr>
        <p:spPr>
          <a:xfrm>
            <a:off x="1464062" y="-120412"/>
            <a:ext cx="92638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Land Use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AF82C6-1D25-290C-6E2B-E0A346862DF8}"/>
              </a:ext>
            </a:extLst>
          </p:cNvPr>
          <p:cNvSpPr txBox="1"/>
          <p:nvPr/>
        </p:nvSpPr>
        <p:spPr>
          <a:xfrm>
            <a:off x="0" y="5602939"/>
            <a:ext cx="12192000" cy="121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 and Enhancement of Land Management Strategies Using Hyperspectral Imagery and Big Data Analytics, UKRI GCRF/EHU, £ 20,270.71, Oct. 2020 – Sept. 2021.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Funding source: GCRF/EHU</a:t>
            </a:r>
          </a:p>
          <a:p>
            <a:pPr lvl="0">
              <a:spcAft>
                <a:spcPts val="10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Partners: Lancaster University (UK), University of Port Harcourt (Nigeria)</a:t>
            </a:r>
          </a:p>
        </p:txBody>
      </p:sp>
    </p:spTree>
    <p:extLst>
      <p:ext uri="{BB962C8B-B14F-4D97-AF65-F5344CB8AC3E}">
        <p14:creationId xmlns:p14="http://schemas.microsoft.com/office/powerpoint/2010/main" val="1608488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99">
        <p:fade/>
      </p:transition>
    </mc:Choice>
    <mc:Fallback>
      <p:transition spd="med" advTm="1499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2fbf6f08-a635-452f-b350-b5cb577fa4eb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1189</TotalTime>
  <Words>1230</Words>
  <Application>Microsoft Office PowerPoint</Application>
  <PresentationFormat>Widescreen</PresentationFormat>
  <Paragraphs>145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Land Use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Callum Altham</dc:creator>
  <cp:lastModifiedBy>Callum Altham</cp:lastModifiedBy>
  <cp:revision>1</cp:revision>
  <dcterms:created xsi:type="dcterms:W3CDTF">2023-05-01T19:30:16Z</dcterms:created>
  <dcterms:modified xsi:type="dcterms:W3CDTF">2023-05-15T15:20:49Z</dcterms:modified>
</cp:coreProperties>
</file>